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B503C-0467-4432-AA43-2C2261082CE1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7707C-D050-4FE0-B734-07EA596CE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4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7707C-D050-4FE0-B734-07EA596CEDD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64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41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563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9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398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00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004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0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18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91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39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820CA-04B0-48C5-8CB9-0C7A5C3EFF92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DA015C4-190F-401C-BC2C-3B830E4C4421}" type="slidenum">
              <a:rPr lang="ru-RU" smtClean="0"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12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8093" y="1003177"/>
            <a:ext cx="8762260" cy="245911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Формирование функциональной грамотности старшеклассников 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через </a:t>
            </a:r>
            <a:r>
              <a:rPr lang="ru-RU" sz="2800" b="1" dirty="0">
                <a:solidFill>
                  <a:srgbClr val="002060"/>
                </a:solidFill>
              </a:rPr>
              <a:t>внедрение индивидуальных проектов 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и </a:t>
            </a:r>
            <a:r>
              <a:rPr lang="ru-RU" sz="2800" b="1" dirty="0">
                <a:solidFill>
                  <a:srgbClr val="002060"/>
                </a:solidFill>
              </a:rPr>
              <a:t>проектных </a:t>
            </a:r>
            <a:r>
              <a:rPr lang="ru-RU" sz="2800" b="1" dirty="0" smtClean="0">
                <a:solidFill>
                  <a:srgbClr val="002060"/>
                </a:solidFill>
              </a:rPr>
              <a:t>технологий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1400" i="1" dirty="0" smtClean="0">
                <a:solidFill>
                  <a:srgbClr val="002060"/>
                </a:solidFill>
              </a:rPr>
              <a:t>(заседание </a:t>
            </a:r>
            <a:r>
              <a:rPr lang="ru-RU" sz="1400" i="1" dirty="0">
                <a:solidFill>
                  <a:srgbClr val="002060"/>
                </a:solidFill>
              </a:rPr>
              <a:t>МС, 25.08.2025)</a:t>
            </a: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8769" y="4702869"/>
            <a:ext cx="4711084" cy="1655762"/>
          </a:xfrm>
        </p:spPr>
        <p:txBody>
          <a:bodyPr>
            <a:normAutofit/>
          </a:bodyPr>
          <a:lstStyle/>
          <a:p>
            <a:pPr algn="r"/>
            <a:r>
              <a:rPr lang="ru-RU" sz="1400" b="1" i="1" dirty="0" smtClean="0"/>
              <a:t>Савидова Виктория Викторовна, 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методист СОО </a:t>
            </a:r>
            <a:br>
              <a:rPr lang="ru-RU" sz="1400" i="1" dirty="0" smtClean="0"/>
            </a:br>
            <a:r>
              <a:rPr lang="ru-RU" sz="1400" i="1" dirty="0" smtClean="0"/>
              <a:t>МАОУ «Аромашевская СОШ им.В.Д.Кармацкого»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348502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799"/>
            <a:ext cx="10483897" cy="4782845"/>
          </a:xfrm>
        </p:spPr>
        <p:txBody>
          <a:bodyPr>
            <a:noAutofit/>
          </a:bodyPr>
          <a:lstStyle/>
          <a:p>
            <a:pPr algn="r"/>
            <a:r>
              <a:rPr lang="ru-RU" sz="3600" b="1" dirty="0">
                <a:solidFill>
                  <a:srgbClr val="002060"/>
                </a:solidFill>
              </a:rPr>
              <a:t>К</a:t>
            </a:r>
            <a:r>
              <a:rPr lang="ru-RU" sz="3600" b="1" dirty="0" smtClean="0">
                <a:solidFill>
                  <a:srgbClr val="002060"/>
                </a:solidFill>
              </a:rPr>
              <a:t>онечный </a:t>
            </a:r>
            <a:r>
              <a:rPr lang="ru-RU" sz="3600" b="1" dirty="0">
                <a:solidFill>
                  <a:srgbClr val="002060"/>
                </a:solidFill>
              </a:rPr>
              <a:t>результат обучения - «взращивание функционально 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грамотной </a:t>
            </a:r>
            <a:r>
              <a:rPr lang="ru-RU" sz="3600" b="1" dirty="0">
                <a:solidFill>
                  <a:srgbClr val="002060"/>
                </a:solidFill>
              </a:rPr>
              <a:t>личности», обладающей инициативностью, способностью творчески мыслить и находить нестандартные решения, умением выбирать профессиональный путь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pPr marL="0" indent="0" algn="r">
              <a:buNone/>
            </a:pPr>
            <a:r>
              <a:rPr lang="ru-RU" sz="3600" b="1" i="1" dirty="0" err="1" smtClean="0"/>
              <a:t>Р.Н.Бунеев</a:t>
            </a:r>
            <a:endParaRPr lang="ru-RU" sz="3600" b="1" i="1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62156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696" y="124288"/>
            <a:ext cx="9520158" cy="8788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Согласно ФГОС, функциональная грамотность на уровне СОО включает следующие виды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6656" y="1009257"/>
            <a:ext cx="8602462" cy="510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238" y="114244"/>
            <a:ext cx="8850369" cy="59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64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696" y="0"/>
            <a:ext cx="9520158" cy="104923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Результаты защиты индивидуальных проектов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в 2024-2025 уч.г. (10 классы)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5606" y="1722268"/>
            <a:ext cx="9239250" cy="344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24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10201584" cy="406044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Предложение: </a:t>
            </a:r>
            <a:r>
              <a:rPr lang="ru-RU" dirty="0">
                <a:solidFill>
                  <a:srgbClr val="002060"/>
                </a:solidFill>
              </a:rPr>
              <a:t>провести корректировку «Положения об индивидуальном проекте обучающихся 10 классов МАОУ «Аромашевская СОШ им.В.Д.Кармацкого</a:t>
            </a:r>
            <a:r>
              <a:rPr lang="ru-RU" dirty="0" smtClean="0">
                <a:solidFill>
                  <a:srgbClr val="002060"/>
                </a:solidFill>
              </a:rPr>
              <a:t>»» с </a:t>
            </a:r>
            <a:r>
              <a:rPr lang="ru-RU" dirty="0">
                <a:solidFill>
                  <a:srgbClr val="002060"/>
                </a:solidFill>
              </a:rPr>
              <a:t>учетом оценки уровня сформированности функциональной грамотности школьников – </a:t>
            </a:r>
            <a:r>
              <a:rPr lang="ru-RU" i="1" dirty="0">
                <a:solidFill>
                  <a:srgbClr val="002060"/>
                </a:solidFill>
              </a:rPr>
              <a:t>отв.: методист СОО, срок: до 29.09.25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75607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29</TotalTime>
  <Words>68</Words>
  <Application>Microsoft Office PowerPoint</Application>
  <PresentationFormat>Широкоэкранный</PresentationFormat>
  <Paragraphs>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Palatino Linotype</vt:lpstr>
      <vt:lpstr>Gallery</vt:lpstr>
      <vt:lpstr>Формирование функциональной грамотности старшеклассников  через внедрение индивидуальных проектов  и проектных технологий (заседание МС, 25.08.2025) </vt:lpstr>
      <vt:lpstr>Презентация PowerPoint</vt:lpstr>
      <vt:lpstr>Согласно ФГОС, функциональная грамотность на уровне СОО включает следующие виды:</vt:lpstr>
      <vt:lpstr>Презентация PowerPoint</vt:lpstr>
      <vt:lpstr>Результаты защиты индивидуальных проектов  в 2024-2025 уч.г. (10 классы)</vt:lpstr>
      <vt:lpstr>Предложение: провести корректировку «Положения об индивидуальном проекте обучающихся 10 классов МАОУ «Аромашевская СОШ им.В.Д.Кармацкого»» с учетом оценки уровня сформированности функциональной грамотности школьников – отв.: методист СОО, срок: до 29.09.25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грамотности старшеклассников  через внедрение индивидуальных проектов  и проектных технологий (заседание МС, 25.08.2025) </dc:title>
  <dc:creator>Shool</dc:creator>
  <cp:lastModifiedBy>Shool</cp:lastModifiedBy>
  <cp:revision>7</cp:revision>
  <dcterms:created xsi:type="dcterms:W3CDTF">2025-08-22T06:14:19Z</dcterms:created>
  <dcterms:modified xsi:type="dcterms:W3CDTF">2025-08-25T04:10:49Z</dcterms:modified>
</cp:coreProperties>
</file>