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1" r:id="rId1"/>
  </p:sldMasterIdLst>
  <p:notesMasterIdLst>
    <p:notesMasterId r:id="rId61"/>
  </p:notesMasterIdLst>
  <p:sldIdLst>
    <p:sldId id="770" r:id="rId2"/>
    <p:sldId id="1010" r:id="rId3"/>
    <p:sldId id="973" r:id="rId4"/>
    <p:sldId id="974" r:id="rId5"/>
    <p:sldId id="1038" r:id="rId6"/>
    <p:sldId id="1011" r:id="rId7"/>
    <p:sldId id="864" r:id="rId8"/>
    <p:sldId id="1012" r:id="rId9"/>
    <p:sldId id="1013" r:id="rId10"/>
    <p:sldId id="1014" r:id="rId11"/>
    <p:sldId id="1015" r:id="rId12"/>
    <p:sldId id="1016" r:id="rId13"/>
    <p:sldId id="1017" r:id="rId14"/>
    <p:sldId id="999" r:id="rId15"/>
    <p:sldId id="953" r:id="rId16"/>
    <p:sldId id="1039" r:id="rId17"/>
    <p:sldId id="1018" r:id="rId18"/>
    <p:sldId id="1019" r:id="rId19"/>
    <p:sldId id="1040" r:id="rId20"/>
    <p:sldId id="1020" r:id="rId21"/>
    <p:sldId id="1021" r:id="rId22"/>
    <p:sldId id="1022" r:id="rId23"/>
    <p:sldId id="1023" r:id="rId24"/>
    <p:sldId id="1041" r:id="rId25"/>
    <p:sldId id="1024" r:id="rId26"/>
    <p:sldId id="1025" r:id="rId27"/>
    <p:sldId id="1026" r:id="rId28"/>
    <p:sldId id="1027" r:id="rId29"/>
    <p:sldId id="1028" r:id="rId30"/>
    <p:sldId id="966" r:id="rId31"/>
    <p:sldId id="1029" r:id="rId32"/>
    <p:sldId id="1030" r:id="rId33"/>
    <p:sldId id="1003" r:id="rId34"/>
    <p:sldId id="1004" r:id="rId35"/>
    <p:sldId id="1007" r:id="rId36"/>
    <p:sldId id="1031" r:id="rId37"/>
    <p:sldId id="1032" r:id="rId38"/>
    <p:sldId id="1033" r:id="rId39"/>
    <p:sldId id="1034" r:id="rId40"/>
    <p:sldId id="1035" r:id="rId41"/>
    <p:sldId id="1036" r:id="rId42"/>
    <p:sldId id="1008" r:id="rId43"/>
    <p:sldId id="739" r:id="rId44"/>
    <p:sldId id="964" r:id="rId45"/>
    <p:sldId id="1000" r:id="rId46"/>
    <p:sldId id="1001" r:id="rId47"/>
    <p:sldId id="981" r:id="rId48"/>
    <p:sldId id="982" r:id="rId49"/>
    <p:sldId id="983" r:id="rId50"/>
    <p:sldId id="965" r:id="rId51"/>
    <p:sldId id="746" r:id="rId52"/>
    <p:sldId id="880" r:id="rId53"/>
    <p:sldId id="955" r:id="rId54"/>
    <p:sldId id="892" r:id="rId55"/>
    <p:sldId id="993" r:id="rId56"/>
    <p:sldId id="1002" r:id="rId57"/>
    <p:sldId id="1042" r:id="rId58"/>
    <p:sldId id="843" r:id="rId59"/>
    <p:sldId id="458" r:id="rId6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65D7FF"/>
    <a:srgbClr val="000066"/>
    <a:srgbClr val="0033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6" autoAdjust="0"/>
    <p:restoredTop sz="94131" autoAdjust="0"/>
  </p:normalViewPr>
  <p:slideViewPr>
    <p:cSldViewPr>
      <p:cViewPr varScale="1">
        <p:scale>
          <a:sx n="95" d="100"/>
          <a:sy n="95" d="100"/>
        </p:scale>
        <p:origin x="533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26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F5DAB-9F47-4562-9D4F-8507F39292E6}" type="datetimeFigureOut">
              <a:rPr lang="ru-RU" smtClean="0"/>
              <a:pPr/>
              <a:t>30.08.2026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7804A-A199-447F-95CA-11EC96FEA0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42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439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976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284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483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335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370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854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275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732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482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745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5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4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714500"/>
            <a:ext cx="8856984" cy="5026868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Межведомственное сотрудничество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D:\Разное\Символика района\Тюменская область (Герб 2009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55813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герб А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45464" y="0"/>
            <a:ext cx="907004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818106" y="980728"/>
            <a:ext cx="6336704" cy="8780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Августовское совещание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педагогических работников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Аромашевского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округа «Призвание – 2026»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b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4406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714500"/>
            <a:ext cx="8856984" cy="5026868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Торжественная церемония награждения </a:t>
            </a:r>
            <a:b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работников </a:t>
            </a:r>
            <a:r>
              <a:rPr lang="ru-RU" sz="54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сферы образования Аромашевского округа</a:t>
            </a:r>
            <a:endParaRPr lang="ru-RU" sz="5400" b="1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D:\Разное\Символика района\Тюменская область (Герб 2009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55813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герб А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45464" y="0"/>
            <a:ext cx="907004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835696" y="116632"/>
            <a:ext cx="6336704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Августовское совещание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педагогических работников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Аромашевского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округа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879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Почетное звание «Почетный работник   сферы образования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Российской Федерации»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7504" y="1942961"/>
            <a:ext cx="892899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Кучерин</a:t>
            </a: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Иван </a:t>
            </a:r>
            <a:r>
              <a:rPr kumimoji="0" lang="ru-RU" sz="5400" b="1" i="0" u="non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Arial" pitchFamily="34" charset="0"/>
              </a:rPr>
              <a:t>Афонасьевич</a:t>
            </a:r>
            <a:endParaRPr kumimoji="0" lang="ru-RU" sz="5400" b="1" i="0" u="non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ru-RU" sz="3600" b="1" i="1" dirty="0">
                <a:cs typeface="Times New Roman" pitchFamily="18" charset="0"/>
              </a:rPr>
              <a:t>Учитель </a:t>
            </a:r>
          </a:p>
          <a:p>
            <a:pPr algn="ctr"/>
            <a:r>
              <a:rPr lang="ru-RU" sz="3600" b="1" i="1" dirty="0">
                <a:cs typeface="Times New Roman" pitchFamily="18" charset="0"/>
              </a:rPr>
              <a:t>филиала МАОУ «Аромашевская СОШ им. В.Д. </a:t>
            </a:r>
            <a:r>
              <a:rPr lang="ru-RU" sz="3600" b="1" i="1" dirty="0" err="1">
                <a:cs typeface="Times New Roman" pitchFamily="18" charset="0"/>
              </a:rPr>
              <a:t>Кармацкого</a:t>
            </a:r>
            <a:r>
              <a:rPr lang="ru-RU" sz="3600" b="1" i="1" dirty="0">
                <a:cs typeface="Times New Roman" pitchFamily="18" charset="0"/>
              </a:rPr>
              <a:t>»</a:t>
            </a:r>
          </a:p>
          <a:p>
            <a:pPr algn="ctr"/>
            <a:r>
              <a:rPr lang="ru-RU" sz="3600" b="1" i="1" dirty="0" err="1">
                <a:cs typeface="Times New Roman" pitchFamily="18" charset="0"/>
              </a:rPr>
              <a:t>Новопетровская</a:t>
            </a:r>
            <a:r>
              <a:rPr lang="ru-RU" sz="3600" b="1" i="1" dirty="0">
                <a:cs typeface="Times New Roman" pitchFamily="18" charset="0"/>
              </a:rPr>
              <a:t> СОШ</a:t>
            </a:r>
          </a:p>
        </p:txBody>
      </p:sp>
    </p:spTree>
    <p:extLst>
      <p:ext uri="{BB962C8B-B14F-4D97-AF65-F5344CB8AC3E}">
        <p14:creationId xmlns:p14="http://schemas.microsoft.com/office/powerpoint/2010/main" val="224997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8928992" cy="6624736"/>
          </a:xfrm>
        </p:spPr>
        <p:txBody>
          <a:bodyPr>
            <a:noAutofit/>
          </a:bodyPr>
          <a:lstStyle/>
          <a:p>
            <a:r>
              <a:rPr lang="ru-RU" sz="88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Примите наши поздравления!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" y="0"/>
            <a:ext cx="9140592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81129"/>
            <a:ext cx="3727651" cy="22768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20072" y="4581129"/>
            <a:ext cx="3923928" cy="226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96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714500"/>
            <a:ext cx="8856984" cy="5026868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Торжественная церемония награждения </a:t>
            </a:r>
            <a:b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работников </a:t>
            </a:r>
            <a:r>
              <a:rPr lang="ru-RU" sz="54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сферы образования Аромашевского округа</a:t>
            </a:r>
            <a:endParaRPr lang="ru-RU" sz="5400" b="1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D:\Разное\Символика района\Тюменская область (Герб 2009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55813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герб А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45464" y="0"/>
            <a:ext cx="907004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835696" y="116632"/>
            <a:ext cx="6336704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Августовское совещание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педагогических работников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Аромашевского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округа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879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107504" y="1916833"/>
            <a:ext cx="903649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Буздина</a:t>
            </a: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Надежда Васильевна</a:t>
            </a:r>
            <a:endParaRPr kumimoji="0" lang="ru-RU" sz="5400" b="1" i="0" u="non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latin typeface="+mj-lt"/>
                <a:cs typeface="Times New Roman" panose="02020603050405020304" pitchFamily="18" charset="0"/>
              </a:rPr>
              <a:t>Уборщик служебных помещений</a:t>
            </a:r>
            <a:endParaRPr lang="ru-RU" sz="3600" b="1" i="1" dirty="0">
              <a:latin typeface="+mj-lt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филиала МАОУ «Аромашевская СОШ им. В.Д. Кармацкого»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Малиновская ООШ</a:t>
            </a:r>
            <a:endParaRPr lang="ru-RU" sz="3600" b="1" i="1" dirty="0"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Почетная грамота Департамента образования и науки Тюменской области</a:t>
            </a:r>
            <a:endParaRPr lang="ru-RU" sz="3200" spc="-1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89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107504" y="2193831"/>
            <a:ext cx="903649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Горлова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Ирина Сергеевна</a:t>
            </a:r>
            <a:endParaRPr kumimoji="0" lang="ru-RU" sz="5400" b="1" i="0" u="non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latin typeface="+mj-lt"/>
                <a:cs typeface="Times New Roman" panose="02020603050405020304" pitchFamily="18" charset="0"/>
              </a:rPr>
              <a:t>Учитель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МАОУ </a:t>
            </a:r>
            <a:r>
              <a:rPr lang="ru-RU" sz="3600" b="1" i="1" dirty="0">
                <a:cs typeface="Times New Roman" panose="02020603050405020304" pitchFamily="18" charset="0"/>
              </a:rPr>
              <a:t>«Аромашевская СОШ </a:t>
            </a:r>
            <a:endParaRPr lang="ru-RU" sz="3600" b="1" i="1" dirty="0" smtClean="0"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им</a:t>
            </a:r>
            <a:r>
              <a:rPr lang="ru-RU" sz="3600" b="1" i="1" dirty="0">
                <a:cs typeface="Times New Roman" panose="02020603050405020304" pitchFamily="18" charset="0"/>
              </a:rPr>
              <a:t>. В.Д. </a:t>
            </a:r>
            <a:r>
              <a:rPr lang="ru-RU" sz="3600" b="1" i="1" dirty="0" err="1">
                <a:cs typeface="Times New Roman" panose="02020603050405020304" pitchFamily="18" charset="0"/>
              </a:rPr>
              <a:t>Кармацкого</a:t>
            </a:r>
            <a:r>
              <a:rPr lang="ru-RU" sz="3600" b="1" i="1" dirty="0" smtClean="0">
                <a:cs typeface="Times New Roman" panose="02020603050405020304" pitchFamily="18" charset="0"/>
              </a:rPr>
              <a:t>»</a:t>
            </a:r>
            <a:endParaRPr lang="ru-RU" sz="3600" b="1" i="1" dirty="0"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>
                <a:solidFill>
                  <a:srgbClr val="FF0000"/>
                </a:solidFill>
                <a:cs typeface="Times New Roman" pitchFamily="18" charset="0"/>
              </a:rPr>
              <a:t>Почетная грамота Департамента образования и науки Тюменской области</a:t>
            </a:r>
            <a:endParaRPr lang="ru-RU" sz="3200" spc="-100" dirty="0">
              <a:solidFill>
                <a:srgbClr val="FF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01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107504" y="2193831"/>
            <a:ext cx="903649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Губайдуллина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Лиана </a:t>
            </a:r>
            <a:r>
              <a:rPr kumimoji="0" lang="ru-RU" sz="5400" b="1" i="0" u="non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Харисовна</a:t>
            </a:r>
            <a:endParaRPr kumimoji="0" lang="ru-RU" sz="5400" b="1" i="0" u="non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Социальный педагог</a:t>
            </a:r>
            <a:endParaRPr lang="ru-RU" sz="3600" b="1" i="1" dirty="0"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МАОУ </a:t>
            </a:r>
            <a:r>
              <a:rPr lang="ru-RU" sz="3600" b="1" i="1" dirty="0">
                <a:cs typeface="Times New Roman" panose="02020603050405020304" pitchFamily="18" charset="0"/>
              </a:rPr>
              <a:t>«Аромашевская СОШ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им. В.Д. </a:t>
            </a:r>
            <a:r>
              <a:rPr lang="ru-RU" sz="3600" b="1" i="1" dirty="0" err="1">
                <a:cs typeface="Times New Roman" panose="02020603050405020304" pitchFamily="18" charset="0"/>
              </a:rPr>
              <a:t>Кармацкого</a:t>
            </a:r>
            <a:r>
              <a:rPr lang="ru-RU" sz="3600" b="1" i="1" dirty="0" smtClean="0">
                <a:cs typeface="Times New Roman" panose="02020603050405020304" pitchFamily="18" charset="0"/>
              </a:rPr>
              <a:t>»</a:t>
            </a:r>
            <a:endParaRPr lang="ru-RU" sz="3600" b="1" i="1" dirty="0"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>
                <a:solidFill>
                  <a:srgbClr val="FF0000"/>
                </a:solidFill>
                <a:cs typeface="Times New Roman" pitchFamily="18" charset="0"/>
              </a:rPr>
              <a:t>Почетная грамота Департамента образования и науки Тюменской области</a:t>
            </a:r>
            <a:endParaRPr lang="ru-RU" sz="3200" spc="-100" dirty="0">
              <a:solidFill>
                <a:srgbClr val="FF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50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107504" y="1916832"/>
            <a:ext cx="903649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Кармацких</a:t>
            </a:r>
            <a:endParaRPr kumimoji="0" lang="ru-RU" sz="5400" b="1" i="0" u="non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Елена Викторовна</a:t>
            </a:r>
            <a:endParaRPr kumimoji="0" lang="ru-RU" sz="5400" b="1" i="0" u="non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Старшая медицинская сестра</a:t>
            </a:r>
            <a:endParaRPr lang="ru-RU" sz="3600" b="1" i="1" dirty="0"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ОДО МАОУ «Аромашевская СОШ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им. В.Д. Кармацкого»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детский сад «Сказка»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>
                <a:solidFill>
                  <a:srgbClr val="FF0000"/>
                </a:solidFill>
                <a:cs typeface="Times New Roman" pitchFamily="18" charset="0"/>
              </a:rPr>
              <a:t>Почетная грамота Департамента образования и науки Тюменской области</a:t>
            </a:r>
            <a:endParaRPr lang="ru-RU" sz="3200" spc="-100" dirty="0">
              <a:solidFill>
                <a:srgbClr val="FF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51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107504" y="1916832"/>
            <a:ext cx="903649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lang="ru-RU" sz="5400" b="1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Малюгина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lang="ru-RU" sz="5400" b="1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Светлана Владимировна</a:t>
            </a:r>
            <a:endParaRPr kumimoji="0" lang="ru-RU" sz="5400" b="1" i="0" u="non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Воспитатель </a:t>
            </a:r>
            <a:endParaRPr lang="ru-RU" sz="3600" b="1" i="1" dirty="0" smtClean="0"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ОДО МАОУ </a:t>
            </a:r>
            <a:r>
              <a:rPr lang="ru-RU" sz="3600" b="1" i="1" dirty="0">
                <a:cs typeface="Times New Roman" panose="02020603050405020304" pitchFamily="18" charset="0"/>
              </a:rPr>
              <a:t>«Аромашевская СОШ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им. В.Д. </a:t>
            </a:r>
            <a:r>
              <a:rPr lang="ru-RU" sz="3600" b="1" i="1" dirty="0" err="1">
                <a:cs typeface="Times New Roman" panose="02020603050405020304" pitchFamily="18" charset="0"/>
              </a:rPr>
              <a:t>Кармацкого</a:t>
            </a:r>
            <a:r>
              <a:rPr lang="ru-RU" sz="3600" b="1" i="1" dirty="0">
                <a:cs typeface="Times New Roman" panose="02020603050405020304" pitchFamily="18" charset="0"/>
              </a:rPr>
              <a:t>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детский сад «Сказка»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>
                <a:solidFill>
                  <a:srgbClr val="FF0000"/>
                </a:solidFill>
                <a:cs typeface="Times New Roman" pitchFamily="18" charset="0"/>
              </a:rPr>
              <a:t>Почетная грамота Департамента образования и науки Тюменской области</a:t>
            </a:r>
            <a:endParaRPr lang="ru-RU" sz="3200" spc="-100" dirty="0">
              <a:solidFill>
                <a:srgbClr val="FF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82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107504" y="1916832"/>
            <a:ext cx="903649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lang="ru-RU" sz="5400" b="1" dirty="0" err="1" smtClean="0">
                <a:solidFill>
                  <a:srgbClr val="00206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Мамадиев</a:t>
            </a:r>
            <a:r>
              <a:rPr lang="ru-RU" sz="5400" b="1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lang="ru-RU" sz="5400" b="1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Эрик </a:t>
            </a:r>
            <a:r>
              <a:rPr lang="ru-RU" sz="5400" b="1" dirty="0" err="1" smtClean="0">
                <a:solidFill>
                  <a:srgbClr val="00206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Зинурович</a:t>
            </a:r>
            <a:endParaRPr kumimoji="0" lang="ru-RU" sz="5400" b="1" i="0" u="non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latin typeface="+mj-lt"/>
                <a:cs typeface="Times New Roman" panose="02020603050405020304" pitchFamily="18" charset="0"/>
              </a:rPr>
              <a:t>Водитель </a:t>
            </a:r>
            <a:endParaRPr lang="ru-RU" sz="3600" b="1" i="1" dirty="0"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ru-RU" sz="3600" b="1" i="1" dirty="0">
                <a:cs typeface="Times New Roman" pitchFamily="18" charset="0"/>
              </a:rPr>
              <a:t>филиала МАОУ «Аромашевская СОШ им. В.Д. </a:t>
            </a:r>
            <a:r>
              <a:rPr lang="ru-RU" sz="3600" b="1" i="1" dirty="0" err="1">
                <a:cs typeface="Times New Roman" pitchFamily="18" charset="0"/>
              </a:rPr>
              <a:t>Кармацкого</a:t>
            </a:r>
            <a:r>
              <a:rPr lang="ru-RU" sz="3600" b="1" i="1" dirty="0">
                <a:cs typeface="Times New Roman" pitchFamily="18" charset="0"/>
              </a:rPr>
              <a:t>»</a:t>
            </a:r>
          </a:p>
          <a:p>
            <a:pPr algn="ctr"/>
            <a:r>
              <a:rPr lang="ru-RU" sz="3600" b="1" i="1" dirty="0" err="1">
                <a:cs typeface="Times New Roman" pitchFamily="18" charset="0"/>
              </a:rPr>
              <a:t>Новопетровская</a:t>
            </a:r>
            <a:r>
              <a:rPr lang="ru-RU" sz="3600" b="1" i="1" dirty="0">
                <a:cs typeface="Times New Roman" pitchFamily="18" charset="0"/>
              </a:rPr>
              <a:t> СОШ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>
                <a:solidFill>
                  <a:srgbClr val="FF0000"/>
                </a:solidFill>
                <a:cs typeface="Times New Roman" pitchFamily="18" charset="0"/>
              </a:rPr>
              <a:t>Почетная грамота Департамента образования и науки Тюменской области</a:t>
            </a:r>
            <a:endParaRPr lang="ru-RU" sz="3200" spc="-100" dirty="0">
              <a:solidFill>
                <a:srgbClr val="FF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71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107504" y="2193831"/>
            <a:ext cx="903649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lang="ru-RU" sz="5400" b="1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Носова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lang="ru-RU" sz="5400" b="1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Наталья Анатольевна</a:t>
            </a:r>
            <a:endParaRPr kumimoji="0" lang="ru-RU" sz="5400" b="1" i="0" u="non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Учитель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МАОУ «Аромашевская СОШ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им. В.Д. </a:t>
            </a:r>
            <a:r>
              <a:rPr lang="ru-RU" sz="3600" b="1" i="1" dirty="0" err="1">
                <a:cs typeface="Times New Roman" panose="02020603050405020304" pitchFamily="18" charset="0"/>
              </a:rPr>
              <a:t>Кармацкого</a:t>
            </a:r>
            <a:r>
              <a:rPr lang="ru-RU" sz="3600" b="1" i="1" dirty="0"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>
                <a:solidFill>
                  <a:srgbClr val="FF0000"/>
                </a:solidFill>
                <a:cs typeface="Times New Roman" pitchFamily="18" charset="0"/>
              </a:rPr>
              <a:t>Почетная грамота Департамента образования и науки Тюменской области</a:t>
            </a:r>
            <a:endParaRPr lang="ru-RU" sz="3200" spc="-100" dirty="0">
              <a:solidFill>
                <a:srgbClr val="FF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01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107504" y="1916832"/>
            <a:ext cx="903649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lang="ru-RU" sz="5400" b="1" dirty="0" err="1" smtClean="0">
                <a:solidFill>
                  <a:srgbClr val="00206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Фокеева</a:t>
            </a:r>
            <a:r>
              <a:rPr lang="ru-RU" sz="5400" b="1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Любовь Михайловна</a:t>
            </a:r>
            <a:endParaRPr kumimoji="0" lang="ru-RU" sz="5400" b="1" i="0" u="non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Уборщик служебных помещений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филиала МАОУ «Аромашевская СОШ им. В.Д. </a:t>
            </a:r>
            <a:r>
              <a:rPr lang="ru-RU" sz="3600" b="1" i="1" dirty="0" err="1">
                <a:cs typeface="Times New Roman" panose="02020603050405020304" pitchFamily="18" charset="0"/>
              </a:rPr>
              <a:t>Кармацкого</a:t>
            </a:r>
            <a:r>
              <a:rPr lang="ru-RU" sz="3600" b="1" i="1" dirty="0">
                <a:cs typeface="Times New Roman" panose="02020603050405020304" pitchFamily="18" charset="0"/>
              </a:rPr>
              <a:t>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err="1" smtClean="0">
                <a:cs typeface="Times New Roman" panose="02020603050405020304" pitchFamily="18" charset="0"/>
              </a:rPr>
              <a:t>Слободчиковская</a:t>
            </a:r>
            <a:r>
              <a:rPr lang="ru-RU" sz="3600" b="1" i="1" dirty="0" smtClean="0">
                <a:cs typeface="Times New Roman" panose="02020603050405020304" pitchFamily="18" charset="0"/>
              </a:rPr>
              <a:t> </a:t>
            </a:r>
            <a:r>
              <a:rPr lang="ru-RU" sz="3600" b="1" i="1" dirty="0">
                <a:cs typeface="Times New Roman" panose="02020603050405020304" pitchFamily="18" charset="0"/>
              </a:rPr>
              <a:t>ООШ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>
                <a:solidFill>
                  <a:srgbClr val="FF0000"/>
                </a:solidFill>
                <a:cs typeface="Times New Roman" pitchFamily="18" charset="0"/>
              </a:rPr>
              <a:t>Почетная грамота Департамента образования и науки Тюменской области</a:t>
            </a:r>
            <a:endParaRPr lang="ru-RU" sz="3200" spc="-100" dirty="0">
              <a:solidFill>
                <a:srgbClr val="FF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01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107504" y="1916832"/>
            <a:ext cx="903649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lang="ru-RU" sz="5400" b="1" dirty="0" err="1" smtClean="0">
                <a:solidFill>
                  <a:srgbClr val="00206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Шааф</a:t>
            </a:r>
            <a:r>
              <a:rPr lang="ru-RU" sz="5400" b="1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lang="ru-RU" sz="5400" b="1" dirty="0" smtClean="0">
                <a:solidFill>
                  <a:srgbClr val="00206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Наталья  Борисовна</a:t>
            </a:r>
            <a:endParaRPr kumimoji="0" lang="ru-RU" sz="5400" b="1" i="0" u="non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Учитель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филиала </a:t>
            </a:r>
            <a:r>
              <a:rPr lang="ru-RU" sz="3600" b="1" i="1" dirty="0">
                <a:cs typeface="Times New Roman" panose="02020603050405020304" pitchFamily="18" charset="0"/>
              </a:rPr>
              <a:t>МАОУ «Аромашевская СОШ им. В.Д. </a:t>
            </a:r>
            <a:r>
              <a:rPr lang="ru-RU" sz="3600" b="1" i="1" dirty="0" err="1">
                <a:cs typeface="Times New Roman" panose="02020603050405020304" pitchFamily="18" charset="0"/>
              </a:rPr>
              <a:t>Кармацкого</a:t>
            </a:r>
            <a:r>
              <a:rPr lang="ru-RU" sz="3600" b="1" i="1" dirty="0">
                <a:cs typeface="Times New Roman" panose="02020603050405020304" pitchFamily="18" charset="0"/>
              </a:rPr>
              <a:t>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Малиновская ООШ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>
                <a:solidFill>
                  <a:srgbClr val="FF0000"/>
                </a:solidFill>
                <a:cs typeface="Times New Roman" pitchFamily="18" charset="0"/>
              </a:rPr>
              <a:t>Почетная грамота Департамента образования и науки Тюменской области</a:t>
            </a:r>
            <a:endParaRPr lang="ru-RU" sz="3200" spc="-100" dirty="0">
              <a:solidFill>
                <a:srgbClr val="FF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73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8928992" cy="6624736"/>
          </a:xfrm>
        </p:spPr>
        <p:txBody>
          <a:bodyPr>
            <a:noAutofit/>
          </a:bodyPr>
          <a:lstStyle/>
          <a:p>
            <a:r>
              <a:rPr lang="ru-RU" sz="88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Примите наши поздравления!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" y="0"/>
            <a:ext cx="9140592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81129"/>
            <a:ext cx="3727651" cy="22768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20072" y="4581129"/>
            <a:ext cx="3923928" cy="226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5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714500"/>
            <a:ext cx="8856984" cy="5026868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Торжественная церемония награждения </a:t>
            </a:r>
            <a:b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работников </a:t>
            </a:r>
            <a:r>
              <a:rPr lang="ru-RU" sz="54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сферы образования Аромашевского округа</a:t>
            </a:r>
            <a:endParaRPr lang="ru-RU" sz="5400" b="1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D:\Разное\Символика района\Тюменская область (Герб 2009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55813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герб А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45464" y="0"/>
            <a:ext cx="907004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835696" y="116632"/>
            <a:ext cx="6336704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Августовское совещание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педагогических работников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Аромашевского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округа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879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1639834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Винник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Наталья Владимировна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Главный бухгалтер</a:t>
            </a:r>
            <a:endParaRPr lang="ru-RU" sz="3600" b="1" i="1" dirty="0"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Управления образования, культуры, спорта и молодежной политики администрации Аромашевского муниципального округа</a:t>
            </a:r>
            <a:endParaRPr lang="ru-RU" sz="3600" b="1" i="1" dirty="0"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Почетной грамотой главы </a:t>
            </a:r>
          </a:p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Аромашевского </a:t>
            </a:r>
            <a:r>
              <a:rPr lang="ru-RU" sz="3200" b="1" spc="-1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муниципального </a:t>
            </a:r>
            <a:r>
              <a:rPr lang="ru-RU" sz="3200" b="1" spc="-1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округа</a:t>
            </a:r>
            <a:endParaRPr lang="ru-RU" sz="3200" spc="-1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24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8928992" cy="6624736"/>
          </a:xfrm>
        </p:spPr>
        <p:txBody>
          <a:bodyPr>
            <a:noAutofit/>
          </a:bodyPr>
          <a:lstStyle/>
          <a:p>
            <a:r>
              <a:rPr lang="ru-RU" sz="88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Примите наши поздравления!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" y="0"/>
            <a:ext cx="9140592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81129"/>
            <a:ext cx="3727651" cy="22768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20072" y="4581129"/>
            <a:ext cx="3923928" cy="226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5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714500"/>
            <a:ext cx="8856984" cy="5026868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Торжественная церемония награждения </a:t>
            </a:r>
            <a:b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работников </a:t>
            </a:r>
            <a:r>
              <a:rPr lang="ru-RU" sz="54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сферы образования Аромашевского округа</a:t>
            </a:r>
            <a:endParaRPr lang="ru-RU" sz="5400" b="1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D:\Разное\Символика района\Тюменская область (Герб 2009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55813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герб А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45464" y="0"/>
            <a:ext cx="907004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835696" y="116632"/>
            <a:ext cx="6336704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Августовское совещание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педагогических работников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Аромашевского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округа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879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1916832"/>
            <a:ext cx="9144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Задеряка</a:t>
            </a: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Светлана Алексеевна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Помощник воспитателя</a:t>
            </a:r>
            <a:endParaRPr lang="ru-RU" sz="3600" b="1" i="1" dirty="0"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ОДО МАОУ «Аромашевская СОШ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им. В.Д. </a:t>
            </a:r>
            <a:r>
              <a:rPr lang="ru-RU" sz="3600" b="1" i="1" dirty="0" err="1">
                <a:cs typeface="Times New Roman" panose="02020603050405020304" pitchFamily="18" charset="0"/>
              </a:rPr>
              <a:t>Кармацкого</a:t>
            </a:r>
            <a:r>
              <a:rPr lang="ru-RU" sz="3600" b="1" i="1" dirty="0">
                <a:cs typeface="Times New Roman" panose="02020603050405020304" pitchFamily="18" charset="0"/>
              </a:rPr>
              <a:t>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детский сад «Сказка»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Благодарственное письмо главы Аромашевского муниципального </a:t>
            </a:r>
            <a:r>
              <a:rPr lang="ru-RU" sz="3200" b="1" spc="-1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округа</a:t>
            </a:r>
            <a:endParaRPr lang="ru-RU" sz="3200" spc="-1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24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107504" y="1916832"/>
            <a:ext cx="903649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Игнатьев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Александр Юрьевич</a:t>
            </a:r>
            <a:endParaRPr kumimoji="0" lang="ru-RU" sz="5400" b="1" i="0" u="non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latin typeface="+mj-lt"/>
                <a:cs typeface="Times New Roman" panose="02020603050405020304" pitchFamily="18" charset="0"/>
              </a:rPr>
              <a:t>Сторож</a:t>
            </a:r>
            <a:endParaRPr lang="ru-RU" sz="3600" b="1" i="1" dirty="0">
              <a:latin typeface="+mj-lt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latin typeface="+mj-lt"/>
                <a:cs typeface="Times New Roman" panose="02020603050405020304" pitchFamily="18" charset="0"/>
              </a:rPr>
              <a:t>филиала </a:t>
            </a:r>
            <a:r>
              <a:rPr lang="ru-RU" sz="3600" b="1" i="1" dirty="0">
                <a:latin typeface="+mj-lt"/>
                <a:cs typeface="Times New Roman" panose="02020603050405020304" pitchFamily="18" charset="0"/>
              </a:rPr>
              <a:t>МАОУ «Аромашевская СОШ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latin typeface="+mj-lt"/>
                <a:cs typeface="Times New Roman" panose="02020603050405020304" pitchFamily="18" charset="0"/>
              </a:rPr>
              <a:t>им. В.Д. Кармацкого»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latin typeface="+mj-lt"/>
                <a:cs typeface="Times New Roman" panose="02020603050405020304" pitchFamily="18" charset="0"/>
              </a:rPr>
              <a:t>Слободчиковская ООШ</a:t>
            </a:r>
            <a:endParaRPr lang="ru-RU" sz="3600" b="1" i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Благодарственное письмо главы Аромашевского муниципального </a:t>
            </a:r>
            <a:r>
              <a:rPr lang="ru-RU" sz="3200" b="1" spc="-1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округа</a:t>
            </a:r>
            <a:endParaRPr lang="ru-RU" sz="3200" spc="-1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64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107504" y="1916832"/>
            <a:ext cx="903649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Соколова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Татьяна Николаевна</a:t>
            </a:r>
            <a:endParaRPr kumimoji="0" lang="ru-RU" sz="5400" b="1" i="0" u="non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Помощник воспитателя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ОДО МАОУ «Аромашевская СОШ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им. В.Д. </a:t>
            </a:r>
            <a:r>
              <a:rPr lang="ru-RU" sz="3600" b="1" i="1" dirty="0" err="1">
                <a:cs typeface="Times New Roman" panose="02020603050405020304" pitchFamily="18" charset="0"/>
              </a:rPr>
              <a:t>Кармацкого</a:t>
            </a:r>
            <a:r>
              <a:rPr lang="ru-RU" sz="3600" b="1" i="1" dirty="0">
                <a:cs typeface="Times New Roman" panose="02020603050405020304" pitchFamily="18" charset="0"/>
              </a:rPr>
              <a:t>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детский сад «Сказка»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Благодарственное письмо главы Аромашевского муниципального </a:t>
            </a:r>
            <a:r>
              <a:rPr lang="ru-RU" sz="3200" b="1" spc="-1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округа</a:t>
            </a:r>
            <a:endParaRPr lang="ru-RU" sz="3200" spc="-1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31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8928992" cy="6624736"/>
          </a:xfrm>
        </p:spPr>
        <p:txBody>
          <a:bodyPr>
            <a:noAutofit/>
          </a:bodyPr>
          <a:lstStyle/>
          <a:p>
            <a:r>
              <a:rPr lang="ru-RU" sz="88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Примите наши поздравления!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" y="0"/>
            <a:ext cx="9140592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81129"/>
            <a:ext cx="3727651" cy="22768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20072" y="4581129"/>
            <a:ext cx="3923928" cy="226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79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714500"/>
            <a:ext cx="8856984" cy="5026868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Торжественная церемония награждения </a:t>
            </a:r>
            <a:b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работников </a:t>
            </a:r>
            <a:r>
              <a:rPr lang="ru-RU" sz="54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сферы образования Аромашевского округа</a:t>
            </a:r>
            <a:endParaRPr lang="ru-RU" sz="5400" b="1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D:\Разное\Символика района\Тюменская область (Герб 2009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55813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герб А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45464" y="0"/>
            <a:ext cx="907004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835696" y="116632"/>
            <a:ext cx="6336704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Августовское совещание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педагогических работников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Аромашевского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округа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879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>
                <a:solidFill>
                  <a:srgbClr val="FF0000"/>
                </a:solidFill>
                <a:latin typeface="+mj-lt"/>
              </a:rPr>
              <a:t>Грамота начальника управления образования, культуры, спорта и молодежной политики</a:t>
            </a:r>
          </a:p>
          <a:p>
            <a:pPr algn="ctr">
              <a:defRPr/>
            </a:pPr>
            <a:r>
              <a:rPr lang="ru-RU" sz="3200" b="1" spc="-100" dirty="0">
                <a:solidFill>
                  <a:srgbClr val="FF0000"/>
                </a:solidFill>
                <a:latin typeface="+mj-lt"/>
              </a:rPr>
              <a:t>администрации </a:t>
            </a:r>
            <a:r>
              <a:rPr lang="ru-RU" sz="3200" b="1" spc="-100" dirty="0" err="1">
                <a:solidFill>
                  <a:srgbClr val="FF0000"/>
                </a:solidFill>
                <a:latin typeface="+mj-lt"/>
              </a:rPr>
              <a:t>Аромашевского</a:t>
            </a:r>
            <a:r>
              <a:rPr lang="ru-RU" sz="3200" b="1" spc="-100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3200" b="1" spc="-100" dirty="0" smtClean="0">
                <a:solidFill>
                  <a:srgbClr val="FF0000"/>
                </a:solidFill>
                <a:latin typeface="+mj-lt"/>
              </a:rPr>
              <a:t>округа</a:t>
            </a:r>
            <a:endParaRPr lang="ru-RU" sz="3200" spc="-1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07504" y="1569660"/>
            <a:ext cx="8928992" cy="5171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54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Жилин </a:t>
            </a:r>
          </a:p>
          <a:p>
            <a:pPr algn="ctr">
              <a:defRPr/>
            </a:pPr>
            <a:r>
              <a:rPr lang="ru-RU" sz="54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Сергей Владимирович</a:t>
            </a:r>
            <a:endParaRPr lang="ru-RU" sz="5400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  <a:p>
            <a:pPr algn="ctr">
              <a:defRPr/>
            </a:pPr>
            <a:r>
              <a:rPr lang="ru-RU" sz="3600" b="1" i="1" dirty="0" smtClean="0">
                <a:latin typeface="+mj-lt"/>
                <a:cs typeface="Times New Roman" pitchFamily="18" charset="0"/>
              </a:rPr>
              <a:t>Дворник</a:t>
            </a:r>
            <a:endParaRPr lang="ru-RU" sz="3600" b="1" i="1" dirty="0">
              <a:latin typeface="+mj-lt"/>
              <a:cs typeface="Times New Roman" pitchFamily="18" charset="0"/>
            </a:endParaRPr>
          </a:p>
          <a:p>
            <a:pPr algn="ctr">
              <a:defRPr/>
            </a:pPr>
            <a:r>
              <a:rPr lang="ru-RU" sz="3600" b="1" i="1" dirty="0" smtClean="0">
                <a:latin typeface="+mj-lt"/>
                <a:cs typeface="Times New Roman" pitchFamily="18" charset="0"/>
              </a:rPr>
              <a:t>филиала МАОУ </a:t>
            </a:r>
            <a:r>
              <a:rPr lang="ru-RU" sz="3600" b="1" i="1" dirty="0">
                <a:latin typeface="+mj-lt"/>
                <a:cs typeface="Times New Roman" pitchFamily="18" charset="0"/>
              </a:rPr>
              <a:t>«Аромашевская СОШ им. В.Д. Кармацкого</a:t>
            </a:r>
            <a:r>
              <a:rPr lang="ru-RU" sz="3600" b="1" i="1" dirty="0" smtClean="0">
                <a:latin typeface="+mj-lt"/>
                <a:cs typeface="Times New Roman" pitchFamily="18" charset="0"/>
              </a:rPr>
              <a:t>»</a:t>
            </a:r>
          </a:p>
          <a:p>
            <a:pPr algn="ctr">
              <a:defRPr/>
            </a:pPr>
            <a:r>
              <a:rPr lang="ru-RU" sz="3600" b="1" i="1" dirty="0" err="1" smtClean="0">
                <a:latin typeface="+mj-lt"/>
                <a:cs typeface="Times New Roman" pitchFamily="18" charset="0"/>
              </a:rPr>
              <a:t>Новопетровская</a:t>
            </a:r>
            <a:r>
              <a:rPr lang="ru-RU" sz="3600" b="1" i="1" dirty="0" smtClean="0">
                <a:latin typeface="+mj-lt"/>
                <a:cs typeface="Times New Roman" pitchFamily="18" charset="0"/>
              </a:rPr>
              <a:t> СОШ</a:t>
            </a:r>
            <a:endParaRPr lang="ru-RU" sz="3600" b="1" i="1" dirty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17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>
                <a:solidFill>
                  <a:srgbClr val="FF0000"/>
                </a:solidFill>
                <a:latin typeface="+mj-lt"/>
              </a:rPr>
              <a:t>Грамота начальника управления образования, культуры, спорта и молодежной политики</a:t>
            </a:r>
          </a:p>
          <a:p>
            <a:pPr algn="ctr">
              <a:defRPr/>
            </a:pPr>
            <a:r>
              <a:rPr lang="ru-RU" sz="3200" b="1" spc="-100" dirty="0">
                <a:solidFill>
                  <a:srgbClr val="FF0000"/>
                </a:solidFill>
                <a:latin typeface="+mj-lt"/>
              </a:rPr>
              <a:t>администрации </a:t>
            </a:r>
            <a:r>
              <a:rPr lang="ru-RU" sz="3200" b="1" spc="-100" dirty="0" err="1">
                <a:solidFill>
                  <a:srgbClr val="FF0000"/>
                </a:solidFill>
                <a:latin typeface="+mj-lt"/>
              </a:rPr>
              <a:t>Аромашевского</a:t>
            </a:r>
            <a:r>
              <a:rPr lang="ru-RU" sz="3200" b="1" spc="-100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3200" b="1" spc="-100" dirty="0" smtClean="0">
                <a:solidFill>
                  <a:srgbClr val="FF0000"/>
                </a:solidFill>
                <a:latin typeface="+mj-lt"/>
              </a:rPr>
              <a:t>округа</a:t>
            </a:r>
            <a:endParaRPr lang="ru-RU" sz="3200" spc="-1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07504" y="1569660"/>
            <a:ext cx="8928992" cy="5171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54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Казанцева </a:t>
            </a:r>
          </a:p>
          <a:p>
            <a:pPr algn="ctr">
              <a:defRPr/>
            </a:pPr>
            <a:r>
              <a:rPr lang="ru-RU" sz="54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Наталья Федоровна</a:t>
            </a:r>
            <a:endParaRPr lang="ru-RU" sz="5400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  <a:p>
            <a:pPr algn="ctr">
              <a:defRPr/>
            </a:pPr>
            <a:r>
              <a:rPr lang="ru-RU" sz="3600" b="1" i="1" dirty="0" smtClean="0">
                <a:cs typeface="Times New Roman" pitchFamily="18" charset="0"/>
              </a:rPr>
              <a:t>Сторож</a:t>
            </a:r>
            <a:endParaRPr lang="ru-RU" sz="3600" b="1" i="1" dirty="0">
              <a:cs typeface="Times New Roman" pitchFamily="18" charset="0"/>
            </a:endParaRPr>
          </a:p>
          <a:p>
            <a:pPr algn="ctr">
              <a:defRPr/>
            </a:pPr>
            <a:r>
              <a:rPr lang="ru-RU" sz="3600" b="1" i="1" dirty="0">
                <a:cs typeface="Times New Roman" pitchFamily="18" charset="0"/>
              </a:rPr>
              <a:t>филиала МАОУ «Аромашевская СОШ им. В.Д. </a:t>
            </a:r>
            <a:r>
              <a:rPr lang="ru-RU" sz="3600" b="1" i="1" dirty="0" err="1">
                <a:cs typeface="Times New Roman" pitchFamily="18" charset="0"/>
              </a:rPr>
              <a:t>Кармацкого</a:t>
            </a:r>
            <a:r>
              <a:rPr lang="ru-RU" sz="3600" b="1" i="1" dirty="0">
                <a:cs typeface="Times New Roman" pitchFamily="18" charset="0"/>
              </a:rPr>
              <a:t>»</a:t>
            </a:r>
          </a:p>
          <a:p>
            <a:pPr algn="ctr">
              <a:defRPr/>
            </a:pPr>
            <a:r>
              <a:rPr lang="ru-RU" sz="3600" b="1" i="1" dirty="0" err="1" smtClean="0">
                <a:cs typeface="Times New Roman" pitchFamily="18" charset="0"/>
              </a:rPr>
              <a:t>Русаковская</a:t>
            </a:r>
            <a:r>
              <a:rPr lang="ru-RU" sz="3600" b="1" i="1" dirty="0" smtClean="0">
                <a:cs typeface="Times New Roman" pitchFamily="18" charset="0"/>
              </a:rPr>
              <a:t>  </a:t>
            </a:r>
            <a:r>
              <a:rPr lang="ru-RU" sz="3600" b="1" i="1" dirty="0">
                <a:cs typeface="Times New Roman" pitchFamily="18" charset="0"/>
              </a:rPr>
              <a:t>СОШ</a:t>
            </a:r>
          </a:p>
        </p:txBody>
      </p:sp>
    </p:spTree>
    <p:extLst>
      <p:ext uri="{BB962C8B-B14F-4D97-AF65-F5344CB8AC3E}">
        <p14:creationId xmlns:p14="http://schemas.microsoft.com/office/powerpoint/2010/main" val="268447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>
                <a:solidFill>
                  <a:srgbClr val="FF0000"/>
                </a:solidFill>
                <a:latin typeface="+mj-lt"/>
              </a:rPr>
              <a:t>Грамота начальника управления образования, культуры, спорта и молодежной политики</a:t>
            </a:r>
          </a:p>
          <a:p>
            <a:pPr algn="ctr">
              <a:defRPr/>
            </a:pPr>
            <a:r>
              <a:rPr lang="ru-RU" sz="3200" b="1" spc="-100" dirty="0">
                <a:solidFill>
                  <a:srgbClr val="FF0000"/>
                </a:solidFill>
                <a:latin typeface="+mj-lt"/>
              </a:rPr>
              <a:t>администрации </a:t>
            </a:r>
            <a:r>
              <a:rPr lang="ru-RU" sz="3200" b="1" spc="-100" dirty="0" err="1">
                <a:solidFill>
                  <a:srgbClr val="FF0000"/>
                </a:solidFill>
                <a:latin typeface="+mj-lt"/>
              </a:rPr>
              <a:t>Аромашевского</a:t>
            </a:r>
            <a:r>
              <a:rPr lang="ru-RU" sz="3200" b="1" spc="-100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3200" b="1" spc="-100" dirty="0" smtClean="0">
                <a:solidFill>
                  <a:srgbClr val="FF0000"/>
                </a:solidFill>
                <a:latin typeface="+mj-lt"/>
              </a:rPr>
              <a:t>округа</a:t>
            </a:r>
            <a:endParaRPr lang="ru-RU" sz="3200" spc="-1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9432" y="1988840"/>
            <a:ext cx="912456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Матюк</a:t>
            </a: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Александр Анатольевич</a:t>
            </a:r>
            <a:endParaRPr kumimoji="0" lang="ru-RU" sz="5400" b="1" i="0" u="non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Водитель</a:t>
            </a:r>
            <a:endParaRPr lang="ru-RU" sz="3600" b="1" i="1" dirty="0"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филиала МАОУ «Аромашевская СОШ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им. В.Д. </a:t>
            </a:r>
            <a:r>
              <a:rPr lang="ru-RU" sz="3600" b="1" i="1" dirty="0" err="1">
                <a:cs typeface="Times New Roman" panose="02020603050405020304" pitchFamily="18" charset="0"/>
              </a:rPr>
              <a:t>Кармацкого</a:t>
            </a:r>
            <a:r>
              <a:rPr lang="ru-RU" sz="3600" b="1" i="1" dirty="0">
                <a:cs typeface="Times New Roman" panose="02020603050405020304" pitchFamily="18" charset="0"/>
              </a:rPr>
              <a:t>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err="1">
                <a:cs typeface="Times New Roman" panose="02020603050405020304" pitchFamily="18" charset="0"/>
              </a:rPr>
              <a:t>Слободчиковская</a:t>
            </a:r>
            <a:r>
              <a:rPr lang="ru-RU" sz="3600" b="1" i="1" dirty="0">
                <a:cs typeface="Times New Roman" panose="02020603050405020304" pitchFamily="18" charset="0"/>
              </a:rPr>
              <a:t> ООШ</a:t>
            </a:r>
          </a:p>
        </p:txBody>
      </p:sp>
    </p:spTree>
    <p:extLst>
      <p:ext uri="{BB962C8B-B14F-4D97-AF65-F5344CB8AC3E}">
        <p14:creationId xmlns:p14="http://schemas.microsoft.com/office/powerpoint/2010/main" val="259891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>
                <a:solidFill>
                  <a:srgbClr val="FF0000"/>
                </a:solidFill>
                <a:latin typeface="+mj-lt"/>
              </a:rPr>
              <a:t>Грамота начальника управления образования, культуры, спорта и молодежной политики</a:t>
            </a:r>
          </a:p>
          <a:p>
            <a:pPr algn="ctr">
              <a:defRPr/>
            </a:pPr>
            <a:r>
              <a:rPr lang="ru-RU" sz="3200" b="1" spc="-100" dirty="0">
                <a:solidFill>
                  <a:srgbClr val="FF0000"/>
                </a:solidFill>
                <a:latin typeface="+mj-lt"/>
              </a:rPr>
              <a:t>администрации </a:t>
            </a:r>
            <a:r>
              <a:rPr lang="ru-RU" sz="3200" b="1" spc="-100" dirty="0" err="1">
                <a:solidFill>
                  <a:srgbClr val="FF0000"/>
                </a:solidFill>
                <a:latin typeface="+mj-lt"/>
              </a:rPr>
              <a:t>Аромашевского</a:t>
            </a:r>
            <a:r>
              <a:rPr lang="ru-RU" sz="3200" b="1" spc="-100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3200" b="1" spc="-100" dirty="0" smtClean="0">
                <a:solidFill>
                  <a:srgbClr val="FF0000"/>
                </a:solidFill>
                <a:latin typeface="+mj-lt"/>
              </a:rPr>
              <a:t>округа</a:t>
            </a:r>
            <a:endParaRPr lang="ru-RU" sz="3200" spc="-1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07504" y="1569660"/>
            <a:ext cx="8928992" cy="5171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54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Рябченко </a:t>
            </a:r>
          </a:p>
          <a:p>
            <a:pPr algn="ctr">
              <a:defRPr/>
            </a:pPr>
            <a:r>
              <a:rPr lang="ru-RU" sz="54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Татьяна Евгеньевна</a:t>
            </a:r>
            <a:endParaRPr lang="ru-RU" sz="5400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  <a:p>
            <a:pPr algn="ctr">
              <a:defRPr/>
            </a:pPr>
            <a:r>
              <a:rPr lang="ru-RU" sz="3600" b="1" i="1" dirty="0" smtClean="0">
                <a:cs typeface="Times New Roman" pitchFamily="18" charset="0"/>
              </a:rPr>
              <a:t>Повар</a:t>
            </a:r>
            <a:endParaRPr lang="ru-RU" sz="3600" b="1" i="1" dirty="0"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itchFamily="18" charset="0"/>
              </a:rPr>
              <a:t>ОДО МАОУ «Аромашевская СОШ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itchFamily="18" charset="0"/>
              </a:rPr>
              <a:t>им. В.Д. </a:t>
            </a:r>
            <a:r>
              <a:rPr lang="ru-RU" sz="3600" b="1" i="1" dirty="0" err="1">
                <a:cs typeface="Times New Roman" panose="02020603050405020304" pitchFamily="18" charset="0"/>
              </a:rPr>
              <a:t>Кармацкого</a:t>
            </a:r>
            <a:r>
              <a:rPr lang="ru-RU" sz="3600" b="1" i="1" dirty="0">
                <a:cs typeface="Times New Roman" panose="02020603050405020304" pitchFamily="18" charset="0"/>
              </a:rPr>
              <a:t>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детский сад «Сказка»</a:t>
            </a:r>
          </a:p>
        </p:txBody>
      </p:sp>
    </p:spTree>
    <p:extLst>
      <p:ext uri="{BB962C8B-B14F-4D97-AF65-F5344CB8AC3E}">
        <p14:creationId xmlns:p14="http://schemas.microsoft.com/office/powerpoint/2010/main" val="391328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8928992" cy="6624736"/>
          </a:xfrm>
        </p:spPr>
        <p:txBody>
          <a:bodyPr>
            <a:noAutofit/>
          </a:bodyPr>
          <a:lstStyle/>
          <a:p>
            <a:r>
              <a:rPr lang="ru-RU" sz="88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Примите наши поздравления!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" y="0"/>
            <a:ext cx="9140592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81129"/>
            <a:ext cx="3727651" cy="22768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20072" y="4581129"/>
            <a:ext cx="3923928" cy="226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79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714500"/>
            <a:ext cx="8856984" cy="5026868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Торжественная церемония награждения </a:t>
            </a:r>
            <a:b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работников </a:t>
            </a:r>
            <a:r>
              <a:rPr lang="ru-RU" sz="54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сферы образования </a:t>
            </a:r>
            <a:r>
              <a:rPr lang="ru-RU" sz="5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Аромашевского </a:t>
            </a:r>
            <a:r>
              <a:rPr lang="ru-RU" sz="54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округа</a:t>
            </a:r>
            <a:endParaRPr lang="ru-RU" sz="5400" b="1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D:\Разное\Символика района\Тюменская область (Герб 2009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55813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герб А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45464" y="0"/>
            <a:ext cx="907004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835696" y="116632"/>
            <a:ext cx="6336704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Августовское совещание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педагогических работников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Аромашевского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округа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9564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1916832"/>
            <a:ext cx="9144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Курмашев</a:t>
            </a: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Наркис</a:t>
            </a: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5400" b="1" i="0" u="non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Нильевич</a:t>
            </a:r>
            <a:endParaRPr kumimoji="0" lang="ru-RU" sz="5400" b="1" i="0" u="non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i="1" dirty="0">
                <a:cs typeface="Times New Roman" pitchFamily="18" charset="0"/>
              </a:rPr>
              <a:t>Учитель</a:t>
            </a:r>
          </a:p>
          <a:p>
            <a:pPr algn="ctr"/>
            <a:r>
              <a:rPr lang="ru-RU" sz="3600" b="1" i="1" dirty="0">
                <a:cs typeface="Times New Roman" pitchFamily="18" charset="0"/>
              </a:rPr>
              <a:t>филиала МАОУ «Аромашевская СОШ им. В.Д. </a:t>
            </a:r>
            <a:r>
              <a:rPr lang="ru-RU" sz="3600" b="1" i="1" dirty="0" err="1">
                <a:cs typeface="Times New Roman" pitchFamily="18" charset="0"/>
              </a:rPr>
              <a:t>Кармацкого</a:t>
            </a:r>
            <a:r>
              <a:rPr lang="ru-RU" sz="3600" b="1" i="1" dirty="0">
                <a:cs typeface="Times New Roman" pitchFamily="18" charset="0"/>
              </a:rPr>
              <a:t>»</a:t>
            </a:r>
          </a:p>
          <a:p>
            <a:pPr algn="ctr"/>
            <a:r>
              <a:rPr lang="ru-RU" sz="3600" b="1" i="1" dirty="0" err="1" smtClean="0">
                <a:cs typeface="Times New Roman" pitchFamily="18" charset="0"/>
              </a:rPr>
              <a:t>Новопетровская</a:t>
            </a:r>
            <a:r>
              <a:rPr lang="ru-RU" sz="3600" b="1" i="1" dirty="0" smtClean="0">
                <a:cs typeface="Times New Roman" pitchFamily="18" charset="0"/>
              </a:rPr>
              <a:t> СОШ</a:t>
            </a:r>
            <a:endParaRPr lang="ru-RU" sz="3600" b="1" i="1" dirty="0"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cs typeface="Times New Roman" pitchFamily="18" charset="0"/>
              </a:rPr>
              <a:t>Благодарность </a:t>
            </a:r>
          </a:p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cs typeface="Times New Roman" pitchFamily="18" charset="0"/>
              </a:rPr>
              <a:t>Депутата Тюменской областной Думы</a:t>
            </a:r>
            <a:endParaRPr lang="ru-RU" sz="3200" spc="-1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3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1639834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Майер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Галина Викторовна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Инструктор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по физической культуре </a:t>
            </a:r>
            <a:endParaRPr lang="ru-RU" sz="3600" b="1" i="1" dirty="0"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ОДО МАОУ «Аромашевская СОШ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им. В.Д. </a:t>
            </a:r>
            <a:r>
              <a:rPr lang="ru-RU" sz="3600" b="1" i="1" dirty="0" err="1">
                <a:cs typeface="Times New Roman" panose="02020603050405020304" pitchFamily="18" charset="0"/>
              </a:rPr>
              <a:t>Кармацкого</a:t>
            </a:r>
            <a:r>
              <a:rPr lang="ru-RU" sz="3600" b="1" i="1" dirty="0">
                <a:cs typeface="Times New Roman" panose="02020603050405020304" pitchFamily="18" charset="0"/>
              </a:rPr>
              <a:t>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детский сад «Сказка»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cs typeface="Times New Roman" pitchFamily="18" charset="0"/>
              </a:rPr>
              <a:t>Благодарность </a:t>
            </a:r>
          </a:p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cs typeface="Times New Roman" pitchFamily="18" charset="0"/>
              </a:rPr>
              <a:t>Депутата Тюменской областной Думы</a:t>
            </a:r>
            <a:endParaRPr lang="ru-RU" sz="3200" spc="-1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98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2193831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Матюк</a:t>
            </a:r>
            <a:endParaRPr kumimoji="0" lang="ru-RU" sz="5400" b="1" i="0" u="non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Марина Юрьевна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Советник директора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МАОУ «Аромашевская СОШ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им. В.Д. </a:t>
            </a:r>
            <a:r>
              <a:rPr lang="ru-RU" sz="3600" b="1" i="1" dirty="0" err="1" smtClean="0">
                <a:cs typeface="Times New Roman" panose="02020603050405020304" pitchFamily="18" charset="0"/>
              </a:rPr>
              <a:t>Кармацкого</a:t>
            </a:r>
            <a:r>
              <a:rPr lang="ru-RU" sz="3600" b="1" i="1" dirty="0" smtClean="0"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cs typeface="Times New Roman" pitchFamily="18" charset="0"/>
              </a:rPr>
              <a:t>Благодарность </a:t>
            </a:r>
          </a:p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cs typeface="Times New Roman" pitchFamily="18" charset="0"/>
              </a:rPr>
              <a:t>Депутата Тюменской областной Думы</a:t>
            </a:r>
            <a:endParaRPr lang="ru-RU" sz="3200" spc="-1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93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1916832"/>
            <a:ext cx="9144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Назырова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Гульгена</a:t>
            </a: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Рафаиловна</a:t>
            </a:r>
          </a:p>
          <a:p>
            <a:pPr algn="ctr"/>
            <a:r>
              <a:rPr lang="ru-RU" sz="3600" b="1" i="1" dirty="0" smtClean="0">
                <a:cs typeface="Times New Roman" pitchFamily="18" charset="0"/>
              </a:rPr>
              <a:t>Заведующая филиалом</a:t>
            </a:r>
            <a:endParaRPr lang="ru-RU" sz="3600" b="1" i="1" dirty="0">
              <a:cs typeface="Times New Roman" pitchFamily="18" charset="0"/>
            </a:endParaRPr>
          </a:p>
          <a:p>
            <a:pPr algn="ctr"/>
            <a:r>
              <a:rPr lang="ru-RU" sz="3600" b="1" i="1" dirty="0">
                <a:cs typeface="Times New Roman" pitchFamily="18" charset="0"/>
              </a:rPr>
              <a:t>филиала МАОУ «Аромашевская СОШ им. В.Д. </a:t>
            </a:r>
            <a:r>
              <a:rPr lang="ru-RU" sz="3600" b="1" i="1" dirty="0" err="1">
                <a:cs typeface="Times New Roman" pitchFamily="18" charset="0"/>
              </a:rPr>
              <a:t>Кармацкого</a:t>
            </a:r>
            <a:r>
              <a:rPr lang="ru-RU" sz="3600" b="1" i="1" dirty="0">
                <a:cs typeface="Times New Roman" pitchFamily="18" charset="0"/>
              </a:rPr>
              <a:t>»</a:t>
            </a:r>
          </a:p>
          <a:p>
            <a:pPr algn="ctr"/>
            <a:r>
              <a:rPr lang="ru-RU" sz="3600" b="1" i="1" dirty="0" err="1">
                <a:cs typeface="Times New Roman" pitchFamily="18" charset="0"/>
              </a:rPr>
              <a:t>Новоаптулинская</a:t>
            </a:r>
            <a:r>
              <a:rPr lang="ru-RU" sz="3600" b="1" i="1" dirty="0">
                <a:cs typeface="Times New Roman" pitchFamily="18" charset="0"/>
              </a:rPr>
              <a:t> ООШ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cs typeface="Times New Roman" pitchFamily="18" charset="0"/>
              </a:rPr>
              <a:t>Благодарность </a:t>
            </a:r>
          </a:p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cs typeface="Times New Roman" pitchFamily="18" charset="0"/>
              </a:rPr>
              <a:t>Депутата Тюменской областной Думы</a:t>
            </a:r>
            <a:endParaRPr lang="ru-RU" sz="3200" spc="-1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26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1916833"/>
            <a:ext cx="9144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Петрина</a:t>
            </a: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Светлана Васильевна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Учитель-логопед</a:t>
            </a:r>
            <a:endParaRPr lang="ru-RU" sz="3600" b="1" i="1" dirty="0"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ОДО МАОУ «Аромашевская СОШ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им. В.Д. </a:t>
            </a:r>
            <a:r>
              <a:rPr lang="ru-RU" sz="3600" b="1" i="1" dirty="0" err="1">
                <a:cs typeface="Times New Roman" panose="02020603050405020304" pitchFamily="18" charset="0"/>
              </a:rPr>
              <a:t>Кармацкого</a:t>
            </a:r>
            <a:r>
              <a:rPr lang="ru-RU" sz="3600" b="1" i="1" dirty="0">
                <a:cs typeface="Times New Roman" panose="02020603050405020304" pitchFamily="18" charset="0"/>
              </a:rPr>
              <a:t>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anose="02020603050405020304" pitchFamily="18" charset="0"/>
              </a:rPr>
              <a:t>детский сад «Сказка»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cs typeface="Times New Roman" pitchFamily="18" charset="0"/>
              </a:rPr>
              <a:t>Благодарность </a:t>
            </a:r>
          </a:p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cs typeface="Times New Roman" pitchFamily="18" charset="0"/>
              </a:rPr>
              <a:t>Депутата Тюменской областной Думы</a:t>
            </a:r>
            <a:endParaRPr lang="ru-RU" sz="3200" spc="-1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98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1916833"/>
            <a:ext cx="9144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Медведёрова</a:t>
            </a: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Наталья Николаевна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Педагог дополнительного образования</a:t>
            </a:r>
            <a:endParaRPr lang="ru-RU" sz="3600" b="1" i="1" dirty="0"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МАОУ ДО «Дом детского творчества»</a:t>
            </a:r>
            <a:endParaRPr lang="ru-RU" sz="3600" b="1" i="1" dirty="0"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Благодарность </a:t>
            </a:r>
          </a:p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Депутата Тюменской областной Думы</a:t>
            </a:r>
            <a:endParaRPr lang="ru-RU" sz="3200" spc="-1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98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1916833"/>
            <a:ext cx="9144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Самойлова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Елена Юрьевна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Педагог дополнительного образования</a:t>
            </a:r>
            <a:endParaRPr lang="ru-RU" sz="3600" b="1" i="1" dirty="0"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МАОУ ДО «Дом детского творчества»</a:t>
            </a:r>
            <a:endParaRPr lang="ru-RU" sz="3600" b="1" i="1" dirty="0"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Благодарность </a:t>
            </a:r>
          </a:p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Депутата Тюменской областной Думы</a:t>
            </a:r>
            <a:endParaRPr lang="ru-RU" sz="3200" spc="-1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98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1916833"/>
            <a:ext cx="9144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Чухачёв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Александр Сергеевич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Педагог дополнительного образования</a:t>
            </a:r>
            <a:endParaRPr lang="ru-RU" sz="3600" b="1" i="1" dirty="0"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МАОУ ДО «Дом детского творчества»</a:t>
            </a:r>
            <a:endParaRPr lang="ru-RU" sz="3600" b="1" i="1" dirty="0"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Благодарность </a:t>
            </a:r>
          </a:p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Депутата Тюменской областной Думы</a:t>
            </a:r>
            <a:endParaRPr lang="ru-RU" sz="3200" spc="-1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98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2470831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Анаприюк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Виктор Игоревич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Тренер - преподаватель</a:t>
            </a:r>
            <a:endParaRPr lang="ru-RU" sz="3600" b="1" i="1" dirty="0"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МАОУ ДО ДЮСШ «Фортуна»</a:t>
            </a:r>
            <a:endParaRPr lang="ru-RU" sz="3600" b="1" i="1" dirty="0"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Благодарность </a:t>
            </a:r>
          </a:p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Депутата Тюменской областной Думы</a:t>
            </a:r>
            <a:endParaRPr lang="ru-RU" sz="3200" spc="-1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98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2470831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Володин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Николай Евгеньевич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Тренер - преподаватель</a:t>
            </a:r>
            <a:endParaRPr lang="ru-RU" sz="3600" b="1" i="1" dirty="0"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МАОУ ДО ДЮСШ «Фортуна»</a:t>
            </a:r>
            <a:endParaRPr lang="ru-RU" sz="3600" b="1" i="1" dirty="0"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Благодарность </a:t>
            </a:r>
          </a:p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Депутата Тюменской областной Думы</a:t>
            </a:r>
            <a:endParaRPr lang="ru-RU" sz="3200" spc="-1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98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0" y="2470831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Упорова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39750" algn="l"/>
              </a:tabLst>
            </a:pPr>
            <a:r>
              <a:rPr kumimoji="0" lang="ru-RU" sz="5400" b="1" i="0" u="non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Ирина Олеговна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Тренер - преподаватель</a:t>
            </a:r>
            <a:endParaRPr lang="ru-RU" sz="3600" b="1" i="1" dirty="0"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 smtClean="0">
                <a:cs typeface="Times New Roman" panose="02020603050405020304" pitchFamily="18" charset="0"/>
              </a:rPr>
              <a:t>МАОУ ДО ДЮСШ «Фортуна»</a:t>
            </a:r>
            <a:endParaRPr lang="ru-RU" sz="3600" b="1" i="1" dirty="0"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-9268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Благодарность </a:t>
            </a:r>
          </a:p>
          <a:p>
            <a:pPr algn="ctr">
              <a:defRPr/>
            </a:pPr>
            <a:r>
              <a:rPr lang="ru-RU" sz="3200" b="1" spc="-100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Депутата Тюменской областной Думы</a:t>
            </a:r>
            <a:endParaRPr lang="ru-RU" sz="3200" spc="-1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98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8928992" cy="6624736"/>
          </a:xfrm>
        </p:spPr>
        <p:txBody>
          <a:bodyPr>
            <a:noAutofit/>
          </a:bodyPr>
          <a:lstStyle/>
          <a:p>
            <a:r>
              <a:rPr lang="ru-RU" sz="88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Примите наши поздравления!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" y="0"/>
            <a:ext cx="9140592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81129"/>
            <a:ext cx="3727651" cy="22768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20072" y="4581129"/>
            <a:ext cx="3923928" cy="226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79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714500"/>
            <a:ext cx="9144000" cy="5026868"/>
          </a:xfrm>
        </p:spPr>
        <p:txBody>
          <a:bodyPr>
            <a:noAutofit/>
          </a:bodyPr>
          <a:lstStyle/>
          <a:p>
            <a:r>
              <a:rPr lang="ru-RU" sz="53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Торжественная церемония награждения </a:t>
            </a:r>
            <a:br>
              <a:rPr lang="ru-RU" sz="53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3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юбиляров педагогической деятельности </a:t>
            </a:r>
            <a:r>
              <a:rPr lang="ru-RU" sz="5300" b="1" dirty="0" err="1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Аромашевского</a:t>
            </a:r>
            <a:r>
              <a:rPr lang="ru-RU" sz="53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3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округа</a:t>
            </a:r>
            <a:endParaRPr lang="ru-RU" sz="5300" b="1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D:\Разное\Символика района\Тюменская область (Герб 2009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55813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герб А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45463" y="0"/>
            <a:ext cx="998537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835696" y="116632"/>
            <a:ext cx="6336704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Августовское совещание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педагогических работников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Аромашевского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округа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3156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0" y="620688"/>
            <a:ext cx="9144000" cy="62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Алферова</a:t>
            </a:r>
          </a:p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Татьяна Алексеевна</a:t>
            </a:r>
            <a:endParaRPr lang="ru-RU" sz="5400" b="1" dirty="0" smtClean="0">
              <a:solidFill>
                <a:srgbClr val="002060"/>
              </a:solidFill>
              <a:latin typeface="+mj-lt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itchFamily="18" charset="0"/>
              </a:rPr>
              <a:t>Воспитатель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itchFamily="18" charset="0"/>
              </a:rPr>
              <a:t>ОДО МАОУ «Аромашевская СОШ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itchFamily="18" charset="0"/>
              </a:rPr>
              <a:t>им. В.Д. </a:t>
            </a:r>
            <a:r>
              <a:rPr lang="ru-RU" sz="3600" b="1" i="1" dirty="0" err="1">
                <a:cs typeface="Times New Roman" pitchFamily="18" charset="0"/>
              </a:rPr>
              <a:t>Кармацкого</a:t>
            </a:r>
            <a:r>
              <a:rPr lang="ru-RU" sz="3600" b="1" i="1" dirty="0">
                <a:cs typeface="Times New Roman" pitchFamily="18" charset="0"/>
              </a:rPr>
              <a:t>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itchFamily="18" charset="0"/>
              </a:rPr>
              <a:t>детский сад «Сказка»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spc="-100" dirty="0" smtClean="0">
                <a:solidFill>
                  <a:srgbClr val="FF0000"/>
                </a:solidFill>
                <a:latin typeface="+mj-lt"/>
              </a:rPr>
              <a:t>45 </a:t>
            </a:r>
            <a:r>
              <a:rPr lang="ru-RU" sz="4000" b="1" spc="-100" dirty="0">
                <a:solidFill>
                  <a:srgbClr val="FF0000"/>
                </a:solidFill>
                <a:latin typeface="+mj-lt"/>
              </a:rPr>
              <a:t>лет педагогической деятельности</a:t>
            </a:r>
            <a:endParaRPr lang="ru-RU" sz="4000" spc="-1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7285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0" y="620688"/>
            <a:ext cx="9144000" cy="62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Краснова</a:t>
            </a:r>
          </a:p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 Рафида </a:t>
            </a:r>
            <a:r>
              <a:rPr lang="ru-RU" sz="5400" b="1" dirty="0" err="1" smtClean="0">
                <a:solidFill>
                  <a:srgbClr val="002060"/>
                </a:solidFill>
                <a:latin typeface="+mj-lt"/>
              </a:rPr>
              <a:t>Абдуловна</a:t>
            </a:r>
            <a:endParaRPr lang="ru-RU" sz="5400" b="1" dirty="0" smtClean="0">
              <a:solidFill>
                <a:srgbClr val="002060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ru-RU" sz="3600" b="1" i="1" dirty="0">
                <a:cs typeface="Times New Roman" pitchFamily="18" charset="0"/>
              </a:rPr>
              <a:t>Учитель</a:t>
            </a:r>
          </a:p>
          <a:p>
            <a:pPr algn="ctr"/>
            <a:r>
              <a:rPr lang="ru-RU" sz="3600" b="1" i="1" dirty="0">
                <a:cs typeface="Times New Roman" pitchFamily="18" charset="0"/>
              </a:rPr>
              <a:t>филиала МАОУ «Аромашевская СОШ им. В.Д. </a:t>
            </a:r>
            <a:r>
              <a:rPr lang="ru-RU" sz="3600" b="1" i="1" dirty="0" err="1">
                <a:cs typeface="Times New Roman" pitchFamily="18" charset="0"/>
              </a:rPr>
              <a:t>Кармацкого</a:t>
            </a:r>
            <a:r>
              <a:rPr lang="ru-RU" sz="3600" b="1" i="1" dirty="0">
                <a:cs typeface="Times New Roman" pitchFamily="18" charset="0"/>
              </a:rPr>
              <a:t>»</a:t>
            </a:r>
          </a:p>
          <a:p>
            <a:pPr algn="ctr"/>
            <a:r>
              <a:rPr lang="ru-RU" sz="3600" b="1" i="1" dirty="0" err="1" smtClean="0">
                <a:cs typeface="Times New Roman" pitchFamily="18" charset="0"/>
              </a:rPr>
              <a:t>Новоаптулинская</a:t>
            </a:r>
            <a:r>
              <a:rPr lang="ru-RU" sz="3600" b="1" i="1" dirty="0" smtClean="0">
                <a:cs typeface="Times New Roman" pitchFamily="18" charset="0"/>
              </a:rPr>
              <a:t> ООШ</a:t>
            </a:r>
            <a:endParaRPr lang="ru-RU" sz="3600" b="1" i="1" dirty="0"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spc="-100" dirty="0" smtClean="0">
                <a:solidFill>
                  <a:srgbClr val="FF0000"/>
                </a:solidFill>
                <a:latin typeface="+mj-lt"/>
              </a:rPr>
              <a:t>45 </a:t>
            </a:r>
            <a:r>
              <a:rPr lang="ru-RU" sz="4000" b="1" spc="-100" dirty="0">
                <a:solidFill>
                  <a:srgbClr val="FF0000"/>
                </a:solidFill>
                <a:latin typeface="+mj-lt"/>
              </a:rPr>
              <a:t>лет педагогической деятельности</a:t>
            </a:r>
            <a:endParaRPr lang="ru-RU" sz="4000" spc="-1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5220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0" y="620688"/>
            <a:ext cx="9144000" cy="62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Литвинова </a:t>
            </a:r>
          </a:p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Татьяна Николаевна</a:t>
            </a:r>
            <a:endParaRPr lang="ru-RU" sz="5400" b="1" dirty="0" smtClean="0">
              <a:solidFill>
                <a:srgbClr val="002060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ru-RU" sz="3600" b="1" i="1" dirty="0">
                <a:cs typeface="Times New Roman" pitchFamily="18" charset="0"/>
              </a:rPr>
              <a:t>Учитель</a:t>
            </a:r>
          </a:p>
          <a:p>
            <a:pPr algn="ctr"/>
            <a:r>
              <a:rPr lang="ru-RU" sz="3600" b="1" i="1" dirty="0">
                <a:cs typeface="Times New Roman" pitchFamily="18" charset="0"/>
              </a:rPr>
              <a:t>филиала МАОУ «Аромашевская СОШ им. В.Д. </a:t>
            </a:r>
            <a:r>
              <a:rPr lang="ru-RU" sz="3600" b="1" i="1" dirty="0" err="1">
                <a:cs typeface="Times New Roman" pitchFamily="18" charset="0"/>
              </a:rPr>
              <a:t>Кармацкого</a:t>
            </a:r>
            <a:r>
              <a:rPr lang="ru-RU" sz="3600" b="1" i="1" dirty="0">
                <a:cs typeface="Times New Roman" pitchFamily="18" charset="0"/>
              </a:rPr>
              <a:t>»</a:t>
            </a:r>
          </a:p>
          <a:p>
            <a:pPr algn="ctr"/>
            <a:r>
              <a:rPr lang="ru-RU" sz="3600" b="1" i="1" dirty="0" err="1" smtClean="0">
                <a:cs typeface="Times New Roman" pitchFamily="18" charset="0"/>
              </a:rPr>
              <a:t>Кротовская</a:t>
            </a:r>
            <a:r>
              <a:rPr lang="ru-RU" sz="3600" b="1" i="1" dirty="0" smtClean="0">
                <a:cs typeface="Times New Roman" pitchFamily="18" charset="0"/>
              </a:rPr>
              <a:t> </a:t>
            </a:r>
            <a:r>
              <a:rPr lang="ru-RU" sz="3600" b="1" i="1" dirty="0">
                <a:cs typeface="Times New Roman" pitchFamily="18" charset="0"/>
              </a:rPr>
              <a:t>СОШ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spc="-100" dirty="0" smtClean="0">
                <a:solidFill>
                  <a:srgbClr val="FF0000"/>
                </a:solidFill>
                <a:latin typeface="+mj-lt"/>
              </a:rPr>
              <a:t>45 </a:t>
            </a:r>
            <a:r>
              <a:rPr lang="ru-RU" sz="4000" b="1" spc="-100" dirty="0">
                <a:solidFill>
                  <a:srgbClr val="FF0000"/>
                </a:solidFill>
                <a:latin typeface="+mj-lt"/>
              </a:rPr>
              <a:t>лет педагогической деятельности</a:t>
            </a:r>
            <a:endParaRPr lang="ru-RU" sz="4000" spc="-1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1418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8928992" cy="6624736"/>
          </a:xfrm>
        </p:spPr>
        <p:txBody>
          <a:bodyPr>
            <a:noAutofit/>
          </a:bodyPr>
          <a:lstStyle/>
          <a:p>
            <a:r>
              <a:rPr lang="ru-RU" sz="88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Примите наши поздравления!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" y="0"/>
            <a:ext cx="9140592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81129"/>
            <a:ext cx="3727651" cy="22768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20072" y="4581129"/>
            <a:ext cx="3923928" cy="226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28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620688"/>
            <a:ext cx="9144000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5400" b="1" dirty="0" err="1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Абуталипова</a:t>
            </a:r>
            <a:r>
              <a:rPr lang="ru-RU" sz="54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ru-RU" sz="5400" b="1" dirty="0" err="1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Начия</a:t>
            </a:r>
            <a:r>
              <a:rPr lang="ru-RU" sz="54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5400" b="1" dirty="0" err="1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Анваровна</a:t>
            </a:r>
            <a:endParaRPr lang="ru-RU" sz="5400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ru-RU" sz="3600" b="1" i="1" dirty="0">
                <a:cs typeface="Times New Roman" panose="02020603050405020304" pitchFamily="18" charset="0"/>
              </a:rPr>
              <a:t>Учитель</a:t>
            </a:r>
          </a:p>
          <a:p>
            <a:pPr algn="ctr"/>
            <a:r>
              <a:rPr lang="ru-RU" sz="3600" b="1" i="1" dirty="0">
                <a:cs typeface="Times New Roman" panose="02020603050405020304" pitchFamily="18" charset="0"/>
              </a:rPr>
              <a:t>филиала МАОУ «Аромашевская СОШ им. В.Д. </a:t>
            </a:r>
            <a:r>
              <a:rPr lang="ru-RU" sz="3600" b="1" i="1" dirty="0" err="1">
                <a:cs typeface="Times New Roman" panose="02020603050405020304" pitchFamily="18" charset="0"/>
              </a:rPr>
              <a:t>Кармацкого</a:t>
            </a:r>
            <a:r>
              <a:rPr lang="ru-RU" sz="3600" b="1" i="1" dirty="0"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3600" b="1" i="1" dirty="0" smtClean="0">
                <a:cs typeface="Times New Roman" panose="02020603050405020304" pitchFamily="18" charset="0"/>
              </a:rPr>
              <a:t>Малиновская ООШ</a:t>
            </a:r>
            <a:endParaRPr lang="ru-RU" sz="3600" b="1" i="1" dirty="0"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spc="-100" dirty="0">
                <a:solidFill>
                  <a:srgbClr val="FF0000"/>
                </a:solidFill>
                <a:latin typeface="+mj-lt"/>
              </a:rPr>
              <a:t>40 лет педагогической деятельности</a:t>
            </a:r>
            <a:endParaRPr lang="ru-RU" sz="4000" spc="-1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2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620688"/>
            <a:ext cx="9144000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54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Булатова </a:t>
            </a:r>
          </a:p>
          <a:p>
            <a:pPr algn="ctr">
              <a:defRPr/>
            </a:pPr>
            <a:r>
              <a:rPr lang="ru-RU" sz="54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Светлана Ивановна</a:t>
            </a:r>
          </a:p>
          <a:p>
            <a:pPr algn="ctr"/>
            <a:r>
              <a:rPr lang="ru-RU" sz="3600" b="1" i="1" dirty="0">
                <a:cs typeface="Times New Roman" panose="02020603050405020304" pitchFamily="18" charset="0"/>
              </a:rPr>
              <a:t>Учитель</a:t>
            </a:r>
          </a:p>
          <a:p>
            <a:pPr algn="ctr"/>
            <a:r>
              <a:rPr lang="ru-RU" sz="3600" b="1" i="1" dirty="0">
                <a:cs typeface="Times New Roman" panose="02020603050405020304" pitchFamily="18" charset="0"/>
              </a:rPr>
              <a:t>филиала МАОУ «Аромашевская СОШ им. В.Д. </a:t>
            </a:r>
            <a:r>
              <a:rPr lang="ru-RU" sz="3600" b="1" i="1" dirty="0" err="1">
                <a:cs typeface="Times New Roman" panose="02020603050405020304" pitchFamily="18" charset="0"/>
              </a:rPr>
              <a:t>Кармацкого</a:t>
            </a:r>
            <a:r>
              <a:rPr lang="ru-RU" sz="3600" b="1" i="1" dirty="0"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3600" b="1" i="1" dirty="0" err="1">
                <a:cs typeface="Times New Roman" panose="02020603050405020304" pitchFamily="18" charset="0"/>
              </a:rPr>
              <a:t>Юрминская</a:t>
            </a:r>
            <a:r>
              <a:rPr lang="ru-RU" sz="3600" b="1" i="1" dirty="0">
                <a:cs typeface="Times New Roman" panose="02020603050405020304" pitchFamily="18" charset="0"/>
              </a:rPr>
              <a:t> СОШ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spc="-100" dirty="0">
                <a:solidFill>
                  <a:srgbClr val="FF0000"/>
                </a:solidFill>
                <a:latin typeface="+mj-lt"/>
              </a:rPr>
              <a:t>40 лет педагогической деятельности</a:t>
            </a:r>
            <a:endParaRPr lang="ru-RU" sz="4000" spc="-1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6604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8928992" cy="6624736"/>
          </a:xfrm>
        </p:spPr>
        <p:txBody>
          <a:bodyPr>
            <a:noAutofit/>
          </a:bodyPr>
          <a:lstStyle/>
          <a:p>
            <a:r>
              <a:rPr lang="ru-RU" sz="88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Примите наши поздравления!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" y="0"/>
            <a:ext cx="9140592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81129"/>
            <a:ext cx="3727651" cy="22768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20072" y="4581129"/>
            <a:ext cx="3923928" cy="226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38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0" y="620688"/>
            <a:ext cx="9144000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Дёмина</a:t>
            </a:r>
          </a:p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 Елена Александровна</a:t>
            </a:r>
            <a:endParaRPr lang="ru-RU" sz="5400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ru-RU" sz="3600" b="1" i="1" dirty="0" smtClean="0">
                <a:latin typeface="+mj-lt"/>
                <a:cs typeface="Times New Roman" pitchFamily="18" charset="0"/>
              </a:rPr>
              <a:t>Учитель</a:t>
            </a:r>
            <a:endParaRPr lang="ru-RU" sz="3600" b="1" i="1" dirty="0">
              <a:latin typeface="+mj-lt"/>
              <a:cs typeface="Times New Roman" pitchFamily="18" charset="0"/>
            </a:endParaRPr>
          </a:p>
          <a:p>
            <a:pPr algn="ctr"/>
            <a:r>
              <a:rPr lang="ru-RU" sz="3600" b="1" i="1" dirty="0" smtClean="0">
                <a:latin typeface="+mj-lt"/>
                <a:cs typeface="Times New Roman" pitchFamily="18" charset="0"/>
              </a:rPr>
              <a:t>МАОУ </a:t>
            </a:r>
            <a:r>
              <a:rPr lang="ru-RU" sz="3600" b="1" i="1" dirty="0">
                <a:latin typeface="+mj-lt"/>
                <a:cs typeface="Times New Roman" pitchFamily="18" charset="0"/>
              </a:rPr>
              <a:t>«Аромашевская СОШ </a:t>
            </a:r>
            <a:endParaRPr lang="ru-RU" sz="3600" b="1" i="1" dirty="0" smtClean="0">
              <a:latin typeface="+mj-lt"/>
              <a:cs typeface="Times New Roman" pitchFamily="18" charset="0"/>
            </a:endParaRPr>
          </a:p>
          <a:p>
            <a:pPr algn="ctr"/>
            <a:r>
              <a:rPr lang="ru-RU" sz="3600" b="1" i="1" dirty="0" smtClean="0">
                <a:latin typeface="+mj-lt"/>
                <a:cs typeface="Times New Roman" pitchFamily="18" charset="0"/>
              </a:rPr>
              <a:t>им</a:t>
            </a:r>
            <a:r>
              <a:rPr lang="ru-RU" sz="3600" b="1" i="1" dirty="0">
                <a:latin typeface="+mj-lt"/>
                <a:cs typeface="Times New Roman" pitchFamily="18" charset="0"/>
              </a:rPr>
              <a:t>. В.Д. Кармацкого</a:t>
            </a:r>
            <a:r>
              <a:rPr lang="ru-RU" sz="3600" b="1" i="1" dirty="0" smtClean="0">
                <a:latin typeface="+mj-lt"/>
                <a:cs typeface="Times New Roman" pitchFamily="18" charset="0"/>
              </a:rPr>
              <a:t>»</a:t>
            </a:r>
            <a:endParaRPr lang="ru-RU" sz="3600" b="1" i="1" dirty="0">
              <a:latin typeface="+mj-lt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spc="-100" dirty="0">
                <a:solidFill>
                  <a:srgbClr val="FF0000"/>
                </a:solidFill>
                <a:latin typeface="+mj-lt"/>
              </a:rPr>
              <a:t>35 лет педагогической деятельности</a:t>
            </a:r>
            <a:endParaRPr lang="ru-RU" sz="4000" spc="-1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9447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0" y="620688"/>
            <a:ext cx="9144000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ru-RU" sz="5400" b="1" dirty="0" err="1" smtClean="0">
                <a:solidFill>
                  <a:srgbClr val="002060"/>
                </a:solidFill>
                <a:latin typeface="+mj-lt"/>
              </a:rPr>
              <a:t>Сезёва</a:t>
            </a:r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 </a:t>
            </a:r>
          </a:p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Елена Юрьевна</a:t>
            </a:r>
            <a:endParaRPr lang="ru-RU" sz="5400" b="1" dirty="0" smtClean="0">
              <a:solidFill>
                <a:srgbClr val="002060"/>
              </a:solidFill>
              <a:latin typeface="+mj-lt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itchFamily="18" charset="0"/>
              </a:rPr>
              <a:t>Воспитатель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itchFamily="18" charset="0"/>
              </a:rPr>
              <a:t>ОДО МАОУ «Аромашевская СОШ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itchFamily="18" charset="0"/>
              </a:rPr>
              <a:t>им. В.Д. </a:t>
            </a:r>
            <a:r>
              <a:rPr lang="ru-RU" sz="3600" b="1" i="1" dirty="0" err="1">
                <a:cs typeface="Times New Roman" pitchFamily="18" charset="0"/>
              </a:rPr>
              <a:t>Кармацкого</a:t>
            </a:r>
            <a:r>
              <a:rPr lang="ru-RU" sz="3600" b="1" i="1" dirty="0">
                <a:cs typeface="Times New Roman" pitchFamily="18" charset="0"/>
              </a:rPr>
              <a:t>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</a:pPr>
            <a:r>
              <a:rPr lang="ru-RU" sz="3600" b="1" i="1" dirty="0">
                <a:cs typeface="Times New Roman" pitchFamily="18" charset="0"/>
              </a:rPr>
              <a:t>детский сад «Сказка»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spc="-100" dirty="0">
                <a:solidFill>
                  <a:srgbClr val="FF0000"/>
                </a:solidFill>
                <a:latin typeface="+mj-lt"/>
              </a:rPr>
              <a:t>35 лет педагогической деятельности</a:t>
            </a:r>
            <a:endParaRPr lang="ru-RU" sz="4000" spc="-1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2381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8928992" cy="6624736"/>
          </a:xfrm>
        </p:spPr>
        <p:txBody>
          <a:bodyPr>
            <a:noAutofit/>
          </a:bodyPr>
          <a:lstStyle/>
          <a:p>
            <a:r>
              <a:rPr lang="ru-RU" sz="88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Примите наши поздравления!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" y="0"/>
            <a:ext cx="9140592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81129"/>
            <a:ext cx="3727651" cy="22768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20072" y="4581129"/>
            <a:ext cx="3923928" cy="226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514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0" y="707886"/>
            <a:ext cx="9144000" cy="6150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ru-RU" sz="5400" b="1" dirty="0" err="1" smtClean="0">
                <a:solidFill>
                  <a:srgbClr val="002060"/>
                </a:solidFill>
                <a:latin typeface="+mj-lt"/>
              </a:rPr>
              <a:t>Абубакирова</a:t>
            </a:r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 </a:t>
            </a:r>
          </a:p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Зинаида </a:t>
            </a:r>
            <a:r>
              <a:rPr lang="ru-RU" sz="5400" b="1" dirty="0" err="1" smtClean="0">
                <a:solidFill>
                  <a:srgbClr val="002060"/>
                </a:solidFill>
                <a:latin typeface="+mj-lt"/>
              </a:rPr>
              <a:t>Мухамадиевна</a:t>
            </a:r>
            <a:endParaRPr lang="ru-RU" sz="5400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ru-RU" sz="3600" b="1" i="1" dirty="0">
                <a:cs typeface="Times New Roman" panose="02020603050405020304" pitchFamily="18" charset="0"/>
              </a:rPr>
              <a:t>Учитель</a:t>
            </a:r>
          </a:p>
          <a:p>
            <a:pPr algn="ctr"/>
            <a:r>
              <a:rPr lang="ru-RU" sz="3600" b="1" i="1" dirty="0">
                <a:cs typeface="Times New Roman" panose="02020603050405020304" pitchFamily="18" charset="0"/>
              </a:rPr>
              <a:t>филиала МАОУ «Аромашевская СОШ им. В.Д. </a:t>
            </a:r>
            <a:r>
              <a:rPr lang="ru-RU" sz="3600" b="1" i="1" dirty="0" err="1">
                <a:cs typeface="Times New Roman" panose="02020603050405020304" pitchFamily="18" charset="0"/>
              </a:rPr>
              <a:t>Кармацкого</a:t>
            </a:r>
            <a:r>
              <a:rPr lang="ru-RU" sz="3600" b="1" i="1" dirty="0"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3600" b="1" i="1" dirty="0" err="1" smtClean="0">
                <a:cs typeface="Times New Roman" panose="02020603050405020304" pitchFamily="18" charset="0"/>
              </a:rPr>
              <a:t>Новопетровская</a:t>
            </a:r>
            <a:r>
              <a:rPr lang="ru-RU" sz="3600" b="1" i="1" dirty="0" smtClean="0">
                <a:cs typeface="Times New Roman" panose="02020603050405020304" pitchFamily="18" charset="0"/>
              </a:rPr>
              <a:t> СОШ</a:t>
            </a:r>
            <a:endParaRPr lang="ru-RU" sz="3600" b="1" i="1" dirty="0"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spc="-100" dirty="0">
                <a:solidFill>
                  <a:srgbClr val="FF0000"/>
                </a:solidFill>
                <a:latin typeface="+mj-lt"/>
              </a:rPr>
              <a:t>25 лет педагогической деятельности</a:t>
            </a:r>
            <a:endParaRPr lang="ru-RU" sz="4000" spc="-1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9348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0" y="707886"/>
            <a:ext cx="9144000" cy="6150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Бабенко </a:t>
            </a:r>
          </a:p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Алёна Викторовна</a:t>
            </a:r>
            <a:endParaRPr lang="ru-RU" sz="5400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ru-RU" sz="3600" b="1" i="1" dirty="0">
                <a:cs typeface="Times New Roman" panose="02020603050405020304" pitchFamily="18" charset="0"/>
              </a:rPr>
              <a:t>Учитель</a:t>
            </a:r>
          </a:p>
          <a:p>
            <a:pPr algn="ctr"/>
            <a:r>
              <a:rPr lang="ru-RU" sz="3600" b="1" i="1" dirty="0">
                <a:cs typeface="Times New Roman" panose="02020603050405020304" pitchFamily="18" charset="0"/>
              </a:rPr>
              <a:t>филиала МАОУ «Аромашевская СОШ им. В.Д. </a:t>
            </a:r>
            <a:r>
              <a:rPr lang="ru-RU" sz="3600" b="1" i="1" dirty="0" err="1">
                <a:cs typeface="Times New Roman" panose="02020603050405020304" pitchFamily="18" charset="0"/>
              </a:rPr>
              <a:t>Кармацкого</a:t>
            </a:r>
            <a:r>
              <a:rPr lang="ru-RU" sz="3600" b="1" i="1" dirty="0"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3600" b="1" i="1" dirty="0" err="1" smtClean="0">
                <a:cs typeface="Times New Roman" panose="02020603050405020304" pitchFamily="18" charset="0"/>
              </a:rPr>
              <a:t>Русаковская</a:t>
            </a:r>
            <a:r>
              <a:rPr lang="ru-RU" sz="3600" b="1" i="1" dirty="0" smtClean="0">
                <a:cs typeface="Times New Roman" panose="02020603050405020304" pitchFamily="18" charset="0"/>
              </a:rPr>
              <a:t> СОШ</a:t>
            </a:r>
            <a:endParaRPr lang="ru-RU" sz="3600" b="1" i="1" dirty="0"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spc="-100" dirty="0">
                <a:solidFill>
                  <a:srgbClr val="FF0000"/>
                </a:solidFill>
                <a:latin typeface="+mj-lt"/>
              </a:rPr>
              <a:t>25 лет педагогической деятельности</a:t>
            </a:r>
            <a:endParaRPr lang="ru-RU" sz="4000" spc="-1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6981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0" y="707886"/>
            <a:ext cx="9144000" cy="6150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ru-RU" sz="5400" b="1" dirty="0" err="1" smtClean="0">
                <a:solidFill>
                  <a:srgbClr val="002060"/>
                </a:solidFill>
                <a:latin typeface="+mj-lt"/>
              </a:rPr>
              <a:t>Канова</a:t>
            </a:r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 </a:t>
            </a:r>
          </a:p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Наталья Васильевна</a:t>
            </a:r>
            <a:endParaRPr lang="ru-RU" sz="5400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ru-RU" sz="3600" b="1" i="1" dirty="0">
                <a:cs typeface="Times New Roman" panose="02020603050405020304" pitchFamily="18" charset="0"/>
              </a:rPr>
              <a:t>Учитель</a:t>
            </a:r>
          </a:p>
          <a:p>
            <a:pPr algn="ctr"/>
            <a:r>
              <a:rPr lang="ru-RU" sz="3600" b="1" i="1" dirty="0" smtClean="0">
                <a:cs typeface="Times New Roman" panose="02020603050405020304" pitchFamily="18" charset="0"/>
              </a:rPr>
              <a:t>МАОУ </a:t>
            </a:r>
            <a:r>
              <a:rPr lang="ru-RU" sz="3600" b="1" i="1" dirty="0">
                <a:cs typeface="Times New Roman" panose="02020603050405020304" pitchFamily="18" charset="0"/>
              </a:rPr>
              <a:t>«Аромашевская СОШ </a:t>
            </a:r>
            <a:endParaRPr lang="ru-RU" sz="3600" b="1" i="1" dirty="0" smtClean="0">
              <a:cs typeface="Times New Roman" panose="02020603050405020304" pitchFamily="18" charset="0"/>
            </a:endParaRPr>
          </a:p>
          <a:p>
            <a:pPr algn="ctr"/>
            <a:r>
              <a:rPr lang="ru-RU" sz="3600" b="1" i="1" dirty="0" smtClean="0">
                <a:cs typeface="Times New Roman" panose="02020603050405020304" pitchFamily="18" charset="0"/>
              </a:rPr>
              <a:t>им</a:t>
            </a:r>
            <a:r>
              <a:rPr lang="ru-RU" sz="3600" b="1" i="1" dirty="0">
                <a:cs typeface="Times New Roman" panose="02020603050405020304" pitchFamily="18" charset="0"/>
              </a:rPr>
              <a:t>. В.Д. </a:t>
            </a:r>
            <a:r>
              <a:rPr lang="ru-RU" sz="3600" b="1" i="1" dirty="0" err="1">
                <a:cs typeface="Times New Roman" panose="02020603050405020304" pitchFamily="18" charset="0"/>
              </a:rPr>
              <a:t>Кармацкого</a:t>
            </a:r>
            <a:r>
              <a:rPr lang="ru-RU" sz="3600" b="1" i="1" dirty="0" smtClean="0">
                <a:cs typeface="Times New Roman" panose="02020603050405020304" pitchFamily="18" charset="0"/>
              </a:rPr>
              <a:t>»</a:t>
            </a:r>
            <a:endParaRPr lang="ru-RU" sz="3600" b="1" i="1" dirty="0"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spc="-100" dirty="0">
                <a:solidFill>
                  <a:srgbClr val="FF0000"/>
                </a:solidFill>
                <a:latin typeface="+mj-lt"/>
              </a:rPr>
              <a:t>25 лет педагогической деятельности</a:t>
            </a:r>
            <a:endParaRPr lang="ru-RU" sz="4000" spc="-1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0700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0" y="707886"/>
            <a:ext cx="9144000" cy="6150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ru-RU" sz="5400" b="1" dirty="0" err="1" smtClean="0">
                <a:solidFill>
                  <a:srgbClr val="002060"/>
                </a:solidFill>
                <a:latin typeface="+mj-lt"/>
              </a:rPr>
              <a:t>Порохова</a:t>
            </a:r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 </a:t>
            </a:r>
            <a:endParaRPr lang="ru-RU" sz="5400" b="1" dirty="0" smtClean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Людмила</a:t>
            </a:r>
            <a:r>
              <a:rPr lang="ru-RU" sz="5400" b="1" dirty="0" smtClean="0">
                <a:solidFill>
                  <a:srgbClr val="002060"/>
                </a:solidFill>
                <a:latin typeface="+mj-lt"/>
              </a:rPr>
              <a:t> Владимировна</a:t>
            </a:r>
            <a:endParaRPr lang="ru-RU" sz="5400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ru-RU" sz="3600" b="1" i="1" dirty="0">
                <a:cs typeface="Times New Roman" panose="02020603050405020304" pitchFamily="18" charset="0"/>
              </a:rPr>
              <a:t>Учитель</a:t>
            </a:r>
          </a:p>
          <a:p>
            <a:pPr algn="ctr"/>
            <a:r>
              <a:rPr lang="ru-RU" sz="3600" b="1" i="1" dirty="0">
                <a:cs typeface="Times New Roman" panose="02020603050405020304" pitchFamily="18" charset="0"/>
              </a:rPr>
              <a:t>ф</a:t>
            </a:r>
            <a:r>
              <a:rPr lang="ru-RU" sz="3600" b="1" i="1" dirty="0" smtClean="0">
                <a:cs typeface="Times New Roman" panose="02020603050405020304" pitchFamily="18" charset="0"/>
              </a:rPr>
              <a:t>илиала МАОУ </a:t>
            </a:r>
            <a:r>
              <a:rPr lang="ru-RU" sz="3600" b="1" i="1" dirty="0">
                <a:cs typeface="Times New Roman" panose="02020603050405020304" pitchFamily="18" charset="0"/>
              </a:rPr>
              <a:t>«Аромашевская СОШ </a:t>
            </a:r>
            <a:endParaRPr lang="ru-RU" sz="3600" b="1" i="1" dirty="0" smtClean="0">
              <a:cs typeface="Times New Roman" panose="02020603050405020304" pitchFamily="18" charset="0"/>
            </a:endParaRPr>
          </a:p>
          <a:p>
            <a:pPr algn="ctr"/>
            <a:r>
              <a:rPr lang="ru-RU" sz="3600" b="1" i="1" dirty="0" smtClean="0">
                <a:cs typeface="Times New Roman" panose="02020603050405020304" pitchFamily="18" charset="0"/>
              </a:rPr>
              <a:t>им</a:t>
            </a:r>
            <a:r>
              <a:rPr lang="ru-RU" sz="3600" b="1" i="1" dirty="0">
                <a:cs typeface="Times New Roman" panose="02020603050405020304" pitchFamily="18" charset="0"/>
              </a:rPr>
              <a:t>. В.Д. </a:t>
            </a:r>
            <a:r>
              <a:rPr lang="ru-RU" sz="3600" b="1" i="1" dirty="0" err="1">
                <a:cs typeface="Times New Roman" panose="02020603050405020304" pitchFamily="18" charset="0"/>
              </a:rPr>
              <a:t>Кармацкого</a:t>
            </a:r>
            <a:r>
              <a:rPr lang="ru-RU" sz="3600" b="1" i="1" dirty="0" smtClean="0">
                <a:cs typeface="Times New Roman" panose="02020603050405020304" pitchFamily="18" charset="0"/>
              </a:rPr>
              <a:t>» </a:t>
            </a:r>
          </a:p>
          <a:p>
            <a:pPr algn="ctr"/>
            <a:r>
              <a:rPr lang="ru-RU" sz="3600" b="1" i="1" dirty="0" err="1" smtClean="0">
                <a:cs typeface="Times New Roman" panose="02020603050405020304" pitchFamily="18" charset="0"/>
              </a:rPr>
              <a:t>Новопетровская</a:t>
            </a:r>
            <a:r>
              <a:rPr lang="ru-RU" sz="3600" b="1" i="1" dirty="0" smtClean="0">
                <a:cs typeface="Times New Roman" panose="02020603050405020304" pitchFamily="18" charset="0"/>
              </a:rPr>
              <a:t> СОШ</a:t>
            </a:r>
            <a:endParaRPr lang="ru-RU" sz="3600" b="1" i="1" dirty="0"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spc="-100" dirty="0">
                <a:solidFill>
                  <a:srgbClr val="FF0000"/>
                </a:solidFill>
                <a:latin typeface="+mj-lt"/>
              </a:rPr>
              <a:t>25 лет педагогической деятельности</a:t>
            </a:r>
            <a:endParaRPr lang="ru-RU" sz="4000" spc="-1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1765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8928992" cy="6624736"/>
          </a:xfrm>
        </p:spPr>
        <p:txBody>
          <a:bodyPr>
            <a:noAutofit/>
          </a:bodyPr>
          <a:lstStyle/>
          <a:p>
            <a:r>
              <a:rPr lang="ru-RU" sz="88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Примите наши поздравления!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" y="0"/>
            <a:ext cx="9140592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81129"/>
            <a:ext cx="3727651" cy="22768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20072" y="4581129"/>
            <a:ext cx="3923928" cy="226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35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77" y="0"/>
            <a:ext cx="9141753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5429</TotalTime>
  <Words>1022</Words>
  <Application>Microsoft Office PowerPoint</Application>
  <PresentationFormat>Экран (4:3)</PresentationFormat>
  <Paragraphs>296</Paragraphs>
  <Slides>59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3" baseType="lpstr">
      <vt:lpstr>Arial</vt:lpstr>
      <vt:lpstr>Calibri</vt:lpstr>
      <vt:lpstr>Times New Roman</vt:lpstr>
      <vt:lpstr>Тема Office</vt:lpstr>
      <vt:lpstr>Межведомственное сотрудничество </vt:lpstr>
      <vt:lpstr>Торжественная церемония награждения  работников сферы образования Аромашевского округа</vt:lpstr>
      <vt:lpstr>Презентация PowerPoint</vt:lpstr>
      <vt:lpstr>Примите наши поздравления!</vt:lpstr>
      <vt:lpstr>Торжественная церемония награждения  работников сферы образования Аромашевского округа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Примите наши поздравления!</vt:lpstr>
      <vt:lpstr>Торжественная церемония награждения  работников сферы образования Аромашевского округа</vt:lpstr>
      <vt:lpstr>Презентация PowerPoint</vt:lpstr>
      <vt:lpstr>Примите наши поздравления!</vt:lpstr>
      <vt:lpstr>Торжественная церемония награждения  работников сферы образования Аромашевского округа</vt:lpstr>
      <vt:lpstr>Презентация PowerPoint</vt:lpstr>
      <vt:lpstr>Презентация PowerPoint</vt:lpstr>
      <vt:lpstr>Презентация PowerPoint</vt:lpstr>
      <vt:lpstr>Примите наши поздравления!</vt:lpstr>
      <vt:lpstr>Торжественная церемония награждения  работников сферы образования Аромашевского округа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Примите наши поздравления!</vt:lpstr>
      <vt:lpstr>Торжественная церемония награждения  работников сферы образования Аромашевского округа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Примите наши поздравления!</vt:lpstr>
      <vt:lpstr>Торжественная церемония награждения  юбиляров педагогической деятельности Аромашевского округа</vt:lpstr>
      <vt:lpstr>Презентация PowerPoint</vt:lpstr>
      <vt:lpstr>Презентация PowerPoint</vt:lpstr>
      <vt:lpstr>Презентация PowerPoint</vt:lpstr>
      <vt:lpstr>Примите наши поздравления!</vt:lpstr>
      <vt:lpstr>Презентация PowerPoint</vt:lpstr>
      <vt:lpstr>Презентация PowerPoint</vt:lpstr>
      <vt:lpstr>Примите наши поздравления!</vt:lpstr>
      <vt:lpstr>Презентация PowerPoint</vt:lpstr>
      <vt:lpstr>Презентация PowerPoint</vt:lpstr>
      <vt:lpstr>Примите наши поздравления!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Примите наши поздравления!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Катенок</dc:creator>
  <cp:lastModifiedBy>Shool</cp:lastModifiedBy>
  <cp:revision>551</cp:revision>
  <cp:lastPrinted>2019-08-28T06:57:10Z</cp:lastPrinted>
  <dcterms:created xsi:type="dcterms:W3CDTF">2013-01-28T19:28:30Z</dcterms:created>
  <dcterms:modified xsi:type="dcterms:W3CDTF">2026-08-30T08:32:42Z</dcterms:modified>
</cp:coreProperties>
</file>