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1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659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414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0607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380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91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72274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4151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73830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9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074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819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0F4C8-3038-497D-878A-904D6B6D90EF}" type="datetimeFigureOut">
              <a:rPr lang="ru-RU" smtClean="0"/>
              <a:t>25.08.2025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4DF86-7690-4756-B36E-5078A189CBC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27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45819"/>
            <a:ext cx="9144000" cy="395719"/>
          </a:xfrm>
        </p:spPr>
        <p:txBody>
          <a:bodyPr>
            <a:normAutofit fontScale="90000"/>
          </a:bodyPr>
          <a:lstStyle/>
          <a:p>
            <a:r>
              <a:rPr lang="ru-RU" sz="2800" i="1" dirty="0" smtClean="0"/>
              <a:t>МАОУ «Аромашевская СОШ им.В.Д.Кармацкого»</a:t>
            </a:r>
            <a:endParaRPr lang="ru-RU" sz="2800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7351" y="1198485"/>
            <a:ext cx="11558727" cy="4927107"/>
          </a:xfrm>
        </p:spPr>
        <p:txBody>
          <a:bodyPr>
            <a:normAutofit fontScale="77500" lnSpcReduction="20000"/>
          </a:bodyPr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r>
              <a:rPr lang="ru-RU" sz="7700" b="1" dirty="0" smtClean="0"/>
              <a:t>Анализ </a:t>
            </a:r>
            <a:r>
              <a:rPr lang="ru-RU" sz="7700" b="1" dirty="0"/>
              <a:t>методической работы за 2024-2025 учебный год</a:t>
            </a:r>
            <a:endParaRPr lang="ru-RU" sz="7700" dirty="0"/>
          </a:p>
          <a:p>
            <a:r>
              <a:rPr lang="ru-RU" sz="7700" dirty="0" smtClean="0">
                <a:solidFill>
                  <a:srgbClr val="002060"/>
                </a:solidFill>
              </a:rPr>
              <a:t/>
            </a:r>
            <a:br>
              <a:rPr lang="ru-RU" sz="7700" dirty="0" smtClean="0">
                <a:solidFill>
                  <a:srgbClr val="002060"/>
                </a:solidFill>
              </a:rPr>
            </a:br>
            <a:endParaRPr lang="ru-RU" sz="7700" dirty="0" smtClean="0">
              <a:solidFill>
                <a:srgbClr val="002060"/>
              </a:solidFill>
            </a:endParaRPr>
          </a:p>
          <a:p>
            <a:r>
              <a:rPr lang="ru-RU" i="1" dirty="0" smtClean="0">
                <a:solidFill>
                  <a:srgbClr val="002060"/>
                </a:solidFill>
              </a:rPr>
              <a:t>25.08.2025</a:t>
            </a:r>
            <a:endParaRPr lang="ru-RU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91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6977" y="143183"/>
            <a:ext cx="10515600" cy="6114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61474" y="1395663"/>
            <a:ext cx="11109158" cy="4774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«Развитие профессиональных компетенций педагогов как одно из условий обеспечения качества образования».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2C2D2E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Основной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целью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деятельности методической службы школы является создание многоуровневого единого методического пространства, являющегося компонентом региональной системы научно-методического сопровождения педагогических работников, обеспечивающего непрерывное сопровождение повышения уровня профессионального мастерства педагогических работников в соответствии с приоритетными задачами в области образования</a:t>
            </a: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7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277" y="393032"/>
            <a:ext cx="11869445" cy="34267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направления методической работы: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2211"/>
            <a:ext cx="10515600" cy="533475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-сохранение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образовательного пространства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территории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Аромашевского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с учетом принципов вариативности и преемственности образовательных программ и единых предметных линий;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-обеспечение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перехода полученных в процессе освоения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индивидуальных образовательных маршрутов компетенций в реальную педагогическую практику во взаимодействии с ОНППМПР г. Ишима (в формате стажировок, мастер-классов, организации обмена опытом, посещения учебных занятий педагогических работников);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-развитие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методической работы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создания условий по освоению педагогами современных образовательных технологий;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-усиление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по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диагностике и мониторингу профессиональных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 педагогов и проецирование их на деятельность методической службы школы;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системы повышения профессионального мастерства педагогов через работу школьных методических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объединений,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семинаров, конкурсов, конференций, курсов повышения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 том числе с использованием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 взаимодействия,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посткурсовое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сопровождение педагогов, взаимодействие с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РМА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молодыми и вновь назначенными специалистами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создание условий для развития наставничества;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проведения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районных конкурсов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педагогов, сопровождение участия в региональном этапе всероссийского конкурса профессионального мастерства «Педагог года».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607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45958" y="296780"/>
            <a:ext cx="10900610" cy="55079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4000" b="1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Проведённые мероприятия</a:t>
            </a:r>
            <a:r>
              <a:rPr lang="ru-RU" sz="40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sz="28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-повышение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квалификации педагогических работников (курсы повышения квалификации, семинары,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вебинары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самообразование, методический абонемент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-работа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методического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совета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-работа 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школьных методических </a:t>
            </a:r>
            <a:r>
              <a:rPr lang="ru-RU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объединений;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-тематические </a:t>
            </a:r>
            <a:r>
              <a:rPr lang="ru-RU" sz="28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семинары, мастер-классы, круглые </a:t>
            </a:r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столы;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-участие </a:t>
            </a:r>
            <a:r>
              <a:rPr lang="ru-RU" sz="28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 в конкурсном </a:t>
            </a:r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движении;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-реализация </a:t>
            </a:r>
            <a:r>
              <a:rPr lang="ru-RU" sz="28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индивидуальных образовательных </a:t>
            </a:r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маршрутов;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-реализация </a:t>
            </a:r>
            <a:r>
              <a:rPr lang="ru-RU" sz="28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 наставничества педагогических </a:t>
            </a:r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работников;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-аттестация </a:t>
            </a:r>
            <a:r>
              <a:rPr lang="ru-RU" sz="2800" dirty="0">
                <a:solidFill>
                  <a:srgbClr val="2C2D2E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педагогов.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618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758" y="481263"/>
            <a:ext cx="11678340" cy="36211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работы: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8757" y="922421"/>
            <a:ext cx="11454063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-использование различных форм диагностики для всесторонней оценки профессиональной деятельности педагогов;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-постоянное повышение квалификации педагогов и развитие их профессиональных компетенций;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-профессиональный рост педагогов через успешное участие в конкурсах профессионального мастерства;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-осуществление разных форм наставничества в ОУ района, методическое сопровождение и практическая помощь молодым, вновь назначенным специалистам и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нуждающимся в сопровождении и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оказании адресной методической поддержки;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-трансляция эффективных педагогических практик, передача современных приёмов, методик и технологий обучения через систему семинаров, открытых уроков, единые методические дни, методический абонемент, методические выезды;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-активное участие педагогических и руководящих работников, обучающихся в реализации плана по формированию функциональной грамотности;</a:t>
            </a:r>
          </a:p>
          <a:p>
            <a:pPr algn="just"/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-участие школьников в конкурсных мероприятиях интеллектуальной и творческой направленности на различных уровнях.</a:t>
            </a:r>
          </a:p>
        </p:txBody>
      </p:sp>
    </p:spTree>
    <p:extLst>
      <p:ext uri="{BB962C8B-B14F-4D97-AF65-F5344CB8AC3E}">
        <p14:creationId xmlns:p14="http://schemas.microsoft.com/office/powerpoint/2010/main" val="157805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трудности: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0525" y="1235243"/>
            <a:ext cx="1169469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отсутствие системы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функциональной грамотности, 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повышения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уровня готовности обучающихся к дальнейшей успешной учебе и активной социальной адаптации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недостаточная организация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работы с обучающимися разных уровней подготовки и способностей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-недостаточный уровень профессиональной компетентности педагогов в области использования современных образовательных технологий</a:t>
            </a:r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-низкий уровень мотивации педагогов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 непрерывному профессиональному развитию и самообразованию.</a:t>
            </a:r>
          </a:p>
        </p:txBody>
      </p:sp>
    </p:spTree>
    <p:extLst>
      <p:ext uri="{BB962C8B-B14F-4D97-AF65-F5344CB8AC3E}">
        <p14:creationId xmlns:p14="http://schemas.microsoft.com/office/powerpoint/2010/main" val="2290289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Перспективы </a:t>
            </a: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развития: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организовывать процесс выявления и сопровождения профессиональных дефицитов педагогических работников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-организовывать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разработку и сопровождение индивидуальных образовательных маршрутов непрерывного профессионального развития педагогических работников и управленческих кадров;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-обеспечить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посткурсовое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сопровождение педагогов;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-совершенствовать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работы школьных методических объединений,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сопровождение наставничества в ОО;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-продолжать дальнейшее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внутришкольной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системы профессионального роста;  </a:t>
            </a: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педагогов на участие в конкурсах профессионального мастерства.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2055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2025-2026 учебный год: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1.Продолжить работу по формированию функциональной грамотности у обучающихся на уроках и во внеурочной деятельности.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2.Совершенствовать работу с обучающимися с различным уровнем знаний: высокомотивированными и одаренными детьми, со слабоуспевающими обучающимися с учетом их индивидуальных возможностей; отработать систему выявления и психолого-педагогического сопровождения одаренных обучающихся.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3.Осваивать и внедрять в педагогическую практику современные педагогические и информационные технологии с целью повышения профессионального мастерства педагогов.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76587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</TotalTime>
  <Words>543</Words>
  <Application>Microsoft Office PowerPoint</Application>
  <PresentationFormat>Широкоэкранный</PresentationFormat>
  <Paragraphs>59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МАОУ «Аромашевская СОШ им.В.Д.Кармацкого»</vt:lpstr>
      <vt:lpstr>Единая методическая тема:</vt:lpstr>
      <vt:lpstr>Основные направления методической работы: </vt:lpstr>
      <vt:lpstr>Презентация PowerPoint</vt:lpstr>
      <vt:lpstr>Результаты работы: </vt:lpstr>
      <vt:lpstr>Проблемы и трудности: </vt:lpstr>
      <vt:lpstr>Перспективы развития:</vt:lpstr>
      <vt:lpstr>Задачи на 2025-2026 учебный год: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Shool</dc:creator>
  <cp:lastModifiedBy>Shool</cp:lastModifiedBy>
  <cp:revision>33</cp:revision>
  <cp:lastPrinted>2025-08-25T03:19:46Z</cp:lastPrinted>
  <dcterms:created xsi:type="dcterms:W3CDTF">2025-02-07T10:09:13Z</dcterms:created>
  <dcterms:modified xsi:type="dcterms:W3CDTF">2025-08-25T03:37:47Z</dcterms:modified>
</cp:coreProperties>
</file>