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22.08.2025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428868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Возрастные особенности восприятия игры детьми и влияние игровых технологий на развитие функциональной грамотности обучающихся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5357826"/>
            <a:ext cx="8458200" cy="91440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 smtClean="0"/>
              <a:t>Педагог-психолог </a:t>
            </a:r>
          </a:p>
          <a:p>
            <a:pPr algn="r"/>
            <a:r>
              <a:rPr lang="ru-RU" dirty="0" smtClean="0"/>
              <a:t>МАОУ «</a:t>
            </a:r>
            <a:r>
              <a:rPr lang="ru-RU" dirty="0" err="1" smtClean="0"/>
              <a:t>Аромашевская</a:t>
            </a:r>
            <a:r>
              <a:rPr lang="ru-RU" dirty="0" smtClean="0"/>
              <a:t> СОШ им. В.Д. </a:t>
            </a:r>
            <a:r>
              <a:rPr lang="ru-RU" dirty="0" err="1" smtClean="0"/>
              <a:t>Кармацкого</a:t>
            </a:r>
            <a:r>
              <a:rPr lang="ru-RU" dirty="0" smtClean="0"/>
              <a:t>» </a:t>
            </a:r>
          </a:p>
          <a:p>
            <a:pPr algn="r"/>
            <a:r>
              <a:rPr lang="ru-RU" dirty="0" smtClean="0"/>
              <a:t>Гамза Ольга Викторовна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Глобальные компетенции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Влияние</a:t>
            </a:r>
            <a:r>
              <a:rPr lang="ru-RU" dirty="0" smtClean="0"/>
              <a:t>: некоторые игры предоставляют возможность моделирования общественных процессов, политики и права, что формирует представление о демократии, правах человека и роли гражданина в обществе.</a:t>
            </a:r>
          </a:p>
          <a:p>
            <a:r>
              <a:rPr lang="ru-RU" b="1" i="1" dirty="0" smtClean="0"/>
              <a:t>Пример</a:t>
            </a:r>
            <a:r>
              <a:rPr lang="ru-RU" dirty="0" smtClean="0"/>
              <a:t>: задания, которые призваны показать учащимся, как можно применять вне школы и школьные знания, и логику, и здравый смысл, и собственный жизненный опыт (деловая игра, </a:t>
            </a:r>
            <a:r>
              <a:rPr lang="ru-RU" dirty="0" err="1" smtClean="0"/>
              <a:t>квест-игра</a:t>
            </a:r>
            <a:r>
              <a:rPr lang="ru-RU" dirty="0" smtClean="0"/>
              <a:t>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Креативное</a:t>
            </a:r>
            <a:r>
              <a:rPr lang="ru-RU" dirty="0" smtClean="0"/>
              <a:t> мышление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Влияние</a:t>
            </a:r>
            <a:r>
              <a:rPr lang="ru-RU" dirty="0" smtClean="0"/>
              <a:t>: многопользовательские игры требуют сотрудничества, коммуникации и разрешения конфликтов, укрепляют социальные навыки и </a:t>
            </a:r>
            <a:r>
              <a:rPr lang="ru-RU" dirty="0" err="1" smtClean="0"/>
              <a:t>эмпатию</a:t>
            </a:r>
            <a:r>
              <a:rPr lang="ru-RU" dirty="0" smtClean="0"/>
              <a:t>.</a:t>
            </a:r>
          </a:p>
          <a:p>
            <a:r>
              <a:rPr lang="ru-RU" b="1" i="1" dirty="0" smtClean="0"/>
              <a:t>Пример</a:t>
            </a:r>
            <a:r>
              <a:rPr lang="ru-RU" dirty="0" smtClean="0"/>
              <a:t>: совместные образовательные проекты, где ученики вместе строят здания, решают проблемы и работают в команде.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Дошкольный возраст (3–7 лет)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5303838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>▌ </a:t>
            </a:r>
            <a:r>
              <a:rPr lang="ru-RU" sz="6700" b="1" i="1" dirty="0" smtClean="0"/>
              <a:t>Особенности восприятия игры</a:t>
            </a:r>
            <a:r>
              <a:rPr lang="ru-RU" sz="3800" dirty="0" smtClean="0"/>
              <a:t>:</a:t>
            </a:r>
          </a:p>
          <a:p>
            <a:r>
              <a:rPr lang="ru-RU" sz="3800" dirty="0" smtClean="0"/>
              <a:t> </a:t>
            </a:r>
          </a:p>
          <a:p>
            <a:r>
              <a:rPr lang="ru-RU" sz="3800" dirty="0" smtClean="0"/>
              <a:t>- Дети активно погружаются в сюжетно-ролевую игру, проявляя фантазию и воображение.</a:t>
            </a:r>
          </a:p>
          <a:p>
            <a:r>
              <a:rPr lang="ru-RU" sz="3800" dirty="0" smtClean="0"/>
              <a:t>- Игровая активность носит преимущественно спонтанный характер, основываясь на эмоциях и желаниях ребёнка.</a:t>
            </a:r>
          </a:p>
          <a:p>
            <a:r>
              <a:rPr lang="ru-RU" sz="3800" dirty="0" smtClean="0"/>
              <a:t>- Важна простота правил и наглядность игровых объектов.</a:t>
            </a:r>
          </a:p>
          <a:p>
            <a:r>
              <a:rPr lang="ru-RU" sz="3800" dirty="0" smtClean="0"/>
              <a:t> </a:t>
            </a:r>
          </a:p>
          <a:p>
            <a:r>
              <a:rPr lang="ru-RU" sz="3800" dirty="0" smtClean="0"/>
              <a:t>▌ </a:t>
            </a:r>
            <a:r>
              <a:rPr lang="ru-RU" sz="5900" b="1" i="1" dirty="0" smtClean="0"/>
              <a:t>Воздействие игровых технологий</a:t>
            </a:r>
            <a:r>
              <a:rPr lang="ru-RU" sz="3800" dirty="0" smtClean="0"/>
              <a:t>:</a:t>
            </a:r>
          </a:p>
          <a:p>
            <a:r>
              <a:rPr lang="ru-RU" sz="3800" dirty="0" smtClean="0"/>
              <a:t> </a:t>
            </a:r>
          </a:p>
          <a:p>
            <a:r>
              <a:rPr lang="ru-RU" sz="3800" dirty="0" smtClean="0"/>
              <a:t>- Мотивация: Игра стимулирует интерес к познанию окружающего мира и развивает стремление к новому опыту.</a:t>
            </a:r>
          </a:p>
          <a:p>
            <a:r>
              <a:rPr lang="ru-RU" sz="3800" dirty="0" smtClean="0"/>
              <a:t>- Концентрация внимания: Формируются начальные навыки сосредоточенности, особенно через подвижные и музыкальные игры.</a:t>
            </a:r>
          </a:p>
          <a:p>
            <a:r>
              <a:rPr lang="ru-RU" sz="3800" dirty="0" smtClean="0"/>
              <a:t>- Творческое мышление: Развивается фантазия, способность создавать образы и истории, проявлять инициативу.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▌ Младший школьный возраст (7–11 лет)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5303838"/>
          </a:xfrm>
        </p:spPr>
        <p:txBody>
          <a:bodyPr>
            <a:normAutofit fontScale="62500" lnSpcReduction="20000"/>
          </a:bodyPr>
          <a:lstStyle/>
          <a:p>
            <a:r>
              <a:rPr lang="ru-RU" sz="5100" b="1" i="1" dirty="0" smtClean="0"/>
              <a:t>Особенности восприятия игры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- Увеличивается потребность в структурированных правилах и порядке в игре.</a:t>
            </a:r>
          </a:p>
          <a:p>
            <a:r>
              <a:rPr lang="ru-RU" dirty="0" smtClean="0"/>
              <a:t>- Начинают проявляться соревновательные мотивы и ориентация на успех.</a:t>
            </a:r>
          </a:p>
          <a:p>
            <a:r>
              <a:rPr lang="ru-RU" dirty="0" smtClean="0"/>
              <a:t>- Происходит переход от ролевой игры к настольным и компьютерным играм.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▌ </a:t>
            </a:r>
            <a:r>
              <a:rPr lang="ru-RU" sz="5100" b="1" i="1" dirty="0" smtClean="0"/>
              <a:t>Воздействие игровых технологий</a:t>
            </a:r>
            <a:r>
              <a:rPr lang="ru-RU" dirty="0" smtClean="0"/>
              <a:t>: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- Мотивация: Игровые механики способствуют формированию внутренней мотивации учиться, ставить цели и достигать результата.</a:t>
            </a:r>
          </a:p>
          <a:p>
            <a:r>
              <a:rPr lang="ru-RU" dirty="0" smtClean="0"/>
              <a:t>- Концентрация внимания: Компьютерные и настольные игры помогают развивать умение концентрироваться на задаче длительное время.</a:t>
            </a:r>
          </a:p>
          <a:p>
            <a:r>
              <a:rPr lang="ru-RU" dirty="0" smtClean="0"/>
              <a:t>- Творческое мышление: Творческие виды игр стимулируют нестандартное мышление, придумывание новых идей и оригинальных решений.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Средний школьный возраст (11–14 лет)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530383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▌ </a:t>
            </a:r>
            <a:r>
              <a:rPr lang="ru-RU" sz="4600" b="1" i="1" dirty="0" smtClean="0"/>
              <a:t>Особенности восприятия игры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- Возникает интерес к коллективным играм и командному взаимодействию.</a:t>
            </a:r>
          </a:p>
          <a:p>
            <a:r>
              <a:rPr lang="ru-RU" dirty="0" smtClean="0"/>
              <a:t>- Проявляется критичность и желание анализировать происходящее в игре.</a:t>
            </a:r>
          </a:p>
          <a:p>
            <a:r>
              <a:rPr lang="ru-RU" dirty="0" smtClean="0"/>
              <a:t>- Активизируется восприятие сложных сюжетов и виртуальных миров.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▌ </a:t>
            </a:r>
            <a:r>
              <a:rPr lang="ru-RU" sz="4600" b="1" i="1" dirty="0" smtClean="0"/>
              <a:t>Воздействие игровых технологий</a:t>
            </a:r>
            <a:r>
              <a:rPr lang="ru-RU" dirty="0" smtClean="0"/>
              <a:t>: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- Мотивация: Сложные и увлекательные игры повышают внутреннюю мотивацию к учебе и решению интеллектуально-творческих задач.</a:t>
            </a:r>
          </a:p>
          <a:p>
            <a:r>
              <a:rPr lang="ru-RU" dirty="0" smtClean="0"/>
              <a:t>- Концентрация внимания: Современные </a:t>
            </a:r>
            <a:r>
              <a:rPr lang="ru-RU" dirty="0" err="1" smtClean="0"/>
              <a:t>мультимедийные</a:t>
            </a:r>
            <a:r>
              <a:rPr lang="ru-RU" dirty="0" smtClean="0"/>
              <a:t> игры развивают многозадачность и быстрое переключение внимания.</a:t>
            </a:r>
          </a:p>
          <a:p>
            <a:r>
              <a:rPr lang="ru-RU" dirty="0" smtClean="0"/>
              <a:t>- Творческое мышление: Комбинирование реального и виртуального опыта расширяет границы творческого самовыражения подростка.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Старший школьный возраст (14–18 лет)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5100" b="1" i="1" dirty="0" smtClean="0"/>
              <a:t>▌ Особенности восприятия игры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- Преобладают сложные стратегии и логически выстроенные процессы.</a:t>
            </a:r>
          </a:p>
          <a:p>
            <a:r>
              <a:rPr lang="ru-RU" dirty="0" smtClean="0"/>
              <a:t>- Высокая чувствительность к социальному признанию и статусу в группе сверстников.</a:t>
            </a:r>
          </a:p>
          <a:p>
            <a:r>
              <a:rPr lang="ru-RU" dirty="0" smtClean="0"/>
              <a:t>- Привлекают серьёзные тематические игры, симуляторы профессий и бизнеса.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▌ </a:t>
            </a:r>
            <a:r>
              <a:rPr lang="ru-RU" sz="5100" b="1" i="1" dirty="0" smtClean="0"/>
              <a:t>Воздействие игровых технологий</a:t>
            </a:r>
            <a:r>
              <a:rPr lang="ru-RU" dirty="0" smtClean="0"/>
              <a:t>: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- Мотивация: Возможность самостоятельно выбирать направление развития персонажа или сюжета повышает личную ответственность и мотивирует решать трудные задачи.</a:t>
            </a:r>
          </a:p>
          <a:p>
            <a:r>
              <a:rPr lang="ru-RU" dirty="0" smtClean="0"/>
              <a:t>- Концентрация внимания: стратегии и головоломки требуют длительного периода концентрации и осознанного планирования действий.</a:t>
            </a:r>
          </a:p>
          <a:p>
            <a:r>
              <a:rPr lang="ru-RU" dirty="0" smtClean="0"/>
              <a:t>- Творческое мышление: Продвинутые игровые платформы позволяют экспериментировать с дизайном персонажей, ландшафта и правилами игры, создавая уникальный опыт творчества.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Читательская грамотность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Влияние</a:t>
            </a:r>
            <a:r>
              <a:rPr lang="ru-RU" dirty="0" smtClean="0"/>
              <a:t>: Через чтение книг, комиксов, журналов и диалогов в компьютерных играх учащиеся осваивают основы чтения и письма, обогащают словарный запас и улучшают понимание текста. </a:t>
            </a:r>
            <a:r>
              <a:rPr lang="ru-RU" dirty="0" err="1" smtClean="0"/>
              <a:t>Квесты</a:t>
            </a:r>
            <a:r>
              <a:rPr lang="ru-RU" dirty="0" smtClean="0"/>
              <a:t> и литературные игры также стимулируют размышлять над содержанием произведения, выявлять подтекст и делать выводы.</a:t>
            </a:r>
          </a:p>
          <a:p>
            <a:r>
              <a:rPr lang="ru-RU" b="1" i="1" dirty="0" smtClean="0"/>
              <a:t>Пример</a:t>
            </a:r>
            <a:r>
              <a:rPr lang="ru-RU" dirty="0" smtClean="0"/>
              <a:t>: Детективные </a:t>
            </a:r>
            <a:r>
              <a:rPr lang="ru-RU" dirty="0" err="1" smtClean="0"/>
              <a:t>квесты</a:t>
            </a:r>
            <a:r>
              <a:rPr lang="ru-RU" dirty="0" smtClean="0"/>
              <a:t> или загадки на логику формируют умения понимать содержание текста, распознавать причинно-следственные связи и выстраивать аргументацию.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Математическая </a:t>
            </a:r>
            <a:r>
              <a:rPr lang="ru-RU" dirty="0" smtClean="0"/>
              <a:t>грамотность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Влияние</a:t>
            </a:r>
            <a:r>
              <a:rPr lang="ru-RU" dirty="0" smtClean="0"/>
              <a:t>: игры часто содержат элементы информационной перегрузки, требуя игроков сортировать и фильтровать важные данные. Это помогает детям научиться ориентироваться в большом объёме информации, находить нужные ресурсы и проверять достоверность источников.</a:t>
            </a:r>
          </a:p>
          <a:p>
            <a:r>
              <a:rPr lang="ru-RU" b="1" i="1" dirty="0" smtClean="0"/>
              <a:t>Пример</a:t>
            </a:r>
            <a:r>
              <a:rPr lang="ru-RU" dirty="0" smtClean="0"/>
              <a:t>: исследовательские игры предлагают игрокам искать информацию, собирать ресурсы и принимать решения на основе собранных сведений.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Естественно-научная</a:t>
            </a:r>
            <a:r>
              <a:rPr lang="ru-RU" dirty="0" smtClean="0"/>
              <a:t> грамотность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i="1" dirty="0" smtClean="0"/>
              <a:t>Влияние</a:t>
            </a:r>
            <a:r>
              <a:rPr lang="ru-RU" dirty="0" smtClean="0"/>
              <a:t>: многие современные игры включают научные концепции и принципы физики, химии, биологии и математики. Учащиеся приобретают базовую научную грамотность, понимая фундаментальные законы природы и осознавая взаимосвязанность явлений.</a:t>
            </a:r>
          </a:p>
          <a:p>
            <a:r>
              <a:rPr lang="ru-RU" b="1" i="1" dirty="0" smtClean="0"/>
              <a:t>Пример</a:t>
            </a:r>
            <a:r>
              <a:rPr lang="ru-RU" dirty="0" smtClean="0"/>
              <a:t>: </a:t>
            </a:r>
            <a:r>
              <a:rPr lang="ru-RU" dirty="0" smtClean="0"/>
              <a:t>игры, которые развивают умение научно объяснять явления, понимать особенности </a:t>
            </a:r>
            <a:r>
              <a:rPr lang="ru-RU" dirty="0" err="1" smtClean="0"/>
              <a:t>естественно-научного</a:t>
            </a:r>
            <a:r>
              <a:rPr lang="ru-RU" dirty="0" smtClean="0"/>
              <a:t> </a:t>
            </a:r>
            <a:r>
              <a:rPr lang="ru-RU" dirty="0" smtClean="0"/>
              <a:t>исследования, научно интерпретировать данные и использовать доказательства для получения выводов.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Финансовая грамотность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Влияние</a:t>
            </a:r>
            <a:r>
              <a:rPr lang="ru-RU" dirty="0" smtClean="0"/>
              <a:t>: экономика является важным элементом многих стратегических игр, помогающих развить финансовую грамотность, предпринимательские навыки и базовые экономические понятия, такие как торговля, производство и распределение ресурсов.</a:t>
            </a:r>
          </a:p>
          <a:p>
            <a:r>
              <a:rPr lang="ru-RU" b="1" dirty="0" smtClean="0"/>
              <a:t>Пример: </a:t>
            </a:r>
            <a:r>
              <a:rPr lang="ru-RU" dirty="0" smtClean="0"/>
              <a:t>настольные игры («Монополия»), приложения («Три кота: финансы для детей»), викторины («Финансовое бинго»), ролевые игры («Магазин», «Банк», «Семья»).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425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Возрастные особенности восприятия игры детьми и влияние игровых технологий на развитие функциональной грамотности обучающихся</vt:lpstr>
      <vt:lpstr>Дошкольный возраст (3–7 лет) </vt:lpstr>
      <vt:lpstr>▌ Младший школьный возраст (7–11 лет)</vt:lpstr>
      <vt:lpstr>Средний школьный возраст (11–14 лет) </vt:lpstr>
      <vt:lpstr>Старший школьный возраст (14–18 лет)</vt:lpstr>
      <vt:lpstr>Читательская грамотность </vt:lpstr>
      <vt:lpstr>Математическая грамотность </vt:lpstr>
      <vt:lpstr>Естественно-научная грамотность </vt:lpstr>
      <vt:lpstr>Финансовая грамотность </vt:lpstr>
      <vt:lpstr>Глобальные компетенции </vt:lpstr>
      <vt:lpstr>Креативное мышление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особенности восприятия игры детьми и влияние игровых технологий на развитие функциональной грамотности обучающихся</dc:title>
  <dc:creator>buk</dc:creator>
  <cp:lastModifiedBy>Пользователь Windows</cp:lastModifiedBy>
  <cp:revision>1</cp:revision>
  <dcterms:created xsi:type="dcterms:W3CDTF">2025-08-22T04:54:19Z</dcterms:created>
  <dcterms:modified xsi:type="dcterms:W3CDTF">2025-08-22T05:29:26Z</dcterms:modified>
</cp:coreProperties>
</file>