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0" r:id="rId4"/>
    <p:sldId id="265" r:id="rId5"/>
    <p:sldId id="264" r:id="rId6"/>
    <p:sldId id="259" r:id="rId7"/>
    <p:sldId id="261" r:id="rId8"/>
    <p:sldId id="262" r:id="rId9"/>
    <p:sldId id="263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99CC"/>
    <a:srgbClr val="66FF33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71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73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5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131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8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21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981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7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44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89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58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F4F1C-7E43-4B0F-85AA-938064535226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61D5E-5EA4-459D-A59E-4129C4F224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959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3000">
              <a:schemeClr val="accent2">
                <a:alpha val="33000"/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3224" y="1371600"/>
            <a:ext cx="11448661" cy="4939748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«Функциональная грамотность и организация исследовательской деятельности: проектирование эффективных методик достижения образовательных стандартов и качественной аттестации педагогов»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8809" y="631438"/>
            <a:ext cx="9144000" cy="56450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Методический семинар </a:t>
            </a:r>
            <a:endParaRPr lang="ru-RU" sz="32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449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01" y="147058"/>
            <a:ext cx="4016437" cy="23188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9" y="3082638"/>
            <a:ext cx="3080743" cy="28103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2698" t="2968" r="17766" b="787"/>
          <a:stretch/>
        </p:blipFill>
        <p:spPr>
          <a:xfrm>
            <a:off x="9602741" y="1488821"/>
            <a:ext cx="2341984" cy="4236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358" y="147058"/>
            <a:ext cx="4717566" cy="327096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6387" y="2337127"/>
            <a:ext cx="3928188" cy="5411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роект </a:t>
            </a:r>
            <a:r>
              <a:rPr lang="ru-RU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«Мхи нашего края</a:t>
            </a:r>
            <a:r>
              <a:rPr lang="ru-RU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(кабинет химии 2 этаж)</a:t>
            </a:r>
            <a:endParaRPr lang="ru-RU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3601" y="5967956"/>
            <a:ext cx="4238479" cy="820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геометрии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«Измерение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отрезков и углов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(кабинет математики 2 этаж)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56241" y="5892997"/>
            <a:ext cx="3928188" cy="6757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</a:t>
            </a:r>
            <a:r>
              <a:rPr lang="ru-RU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Салфетница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(мастерская 1 этаж)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93731" y="3606870"/>
            <a:ext cx="4226767" cy="9797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проект «Сохранение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 чувашей в Сибири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(кабинет иностранного языка 2 этаж)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36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8012" b="25678"/>
          <a:stretch/>
        </p:blipFill>
        <p:spPr>
          <a:xfrm>
            <a:off x="728868" y="89452"/>
            <a:ext cx="10962092" cy="67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6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23000">
              <a:schemeClr val="accent2">
                <a:lumMod val="34000"/>
                <a:lumOff val="66000"/>
                <a:alpha val="36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791" y="190803"/>
            <a:ext cx="10515600" cy="8198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  <a:endParaRPr lang="ru-RU" sz="6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3157" y="1182283"/>
            <a:ext cx="8553130" cy="10636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Сформулируйте вопрос, который у вас остался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83156" y="3006227"/>
            <a:ext cx="8441365" cy="14773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было для вас интересным и вы будете использовать в своей работе?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83157" y="5243877"/>
            <a:ext cx="8441365" cy="10636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Ваши предложения и пожелания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20073" y="944241"/>
            <a:ext cx="2007705" cy="1802108"/>
          </a:xfrm>
          <a:prstGeom prst="ellipse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20073" y="2882871"/>
            <a:ext cx="2007705" cy="1876376"/>
          </a:xfrm>
          <a:prstGeom prst="ellipse">
            <a:avLst/>
          </a:prstGeom>
          <a:solidFill>
            <a:srgbClr val="66FF33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20074" y="4967201"/>
            <a:ext cx="2007705" cy="1876376"/>
          </a:xfrm>
          <a:prstGeom prst="ellipse">
            <a:avLst/>
          </a:prstGeom>
          <a:solidFill>
            <a:srgbClr val="FF99CC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792" y="1385453"/>
            <a:ext cx="858938" cy="86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456" y="3390799"/>
            <a:ext cx="858938" cy="86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456" y="5447047"/>
            <a:ext cx="858938" cy="86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398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59" y="1536376"/>
            <a:ext cx="5470832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839" y="338067"/>
            <a:ext cx="4415848" cy="554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8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359" t="5607" b="1281"/>
          <a:stretch/>
        </p:blipFill>
        <p:spPr>
          <a:xfrm>
            <a:off x="83976" y="227377"/>
            <a:ext cx="4719613" cy="601824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945" y="130917"/>
            <a:ext cx="4810796" cy="62111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056" y="2598566"/>
            <a:ext cx="3516423" cy="425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39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2">
                <a:alpha val="89000"/>
                <a:lumMod val="61000"/>
                <a:lumOff val="39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8509"/>
            <a:ext cx="10515600" cy="9038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уровень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235350" y="1255572"/>
            <a:ext cx="5869565" cy="534654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Научно-практическая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конференция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молодых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исследователей</a:t>
            </a:r>
            <a:b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«Шаг в будущее</a:t>
            </a:r>
            <a:r>
              <a:rPr lang="ru-RU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3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призера, 1 участник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(2009, 2010, 2013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2344" y="1124636"/>
            <a:ext cx="5902358" cy="547747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 </a:t>
            </a:r>
            <a: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(технология)</a:t>
            </a:r>
            <a:b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призеров, 7 участников</a:t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(2000, 2009, 2010, 2013, 2015, 2016, 2021,2023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223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2">
                <a:alpha val="89000"/>
                <a:lumMod val="61000"/>
                <a:lumOff val="39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6252" y="496561"/>
            <a:ext cx="10515600" cy="9038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Межрайонный уровень с. Юргинское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82417" y="1610138"/>
            <a:ext cx="8627166" cy="494968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Научно-практическая 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конференции молодых исследователей </a:t>
            </a:r>
            <a:r>
              <a:rPr lang="ru-RU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«Творчество юных – шаг в </a:t>
            </a:r>
            <a:r>
              <a:rPr lang="ru-RU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будущее»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призера, 2 участника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(2014, 2015, 2017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065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2">
                <a:alpha val="89000"/>
                <a:lumMod val="61000"/>
                <a:lumOff val="39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8509"/>
            <a:ext cx="10515600" cy="9038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Районный уровень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833868"/>
            <a:ext cx="4591878" cy="395679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школьных экскурсоводов</a:t>
            </a:r>
            <a:b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победителя, </a:t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призёр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(2014, 2015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226966" y="893502"/>
            <a:ext cx="5685183" cy="383752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ежшкольная конференция </a:t>
            </a:r>
            <a:b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пути к </a:t>
            </a: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успеху»</a:t>
            </a:r>
            <a: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8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победитель, 6 призёров </a:t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(2015, 2016, 2017,2019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56858" y="3985591"/>
            <a:ext cx="7464829" cy="279444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Конкурса </a:t>
            </a:r>
            <a:r>
              <a:rPr lang="ru-RU" sz="2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проектных и исследовательских работ младших </a:t>
            </a:r>
            <a:r>
              <a:rPr lang="ru-RU" sz="2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школьников </a:t>
            </a:r>
            <a:br>
              <a:rPr lang="ru-RU" sz="2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победитель, 1 призёр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(2017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196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chemeClr val="accent2">
                <a:alpha val="89000"/>
                <a:lumMod val="61000"/>
                <a:lumOff val="39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8509"/>
            <a:ext cx="10515600" cy="9038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Районный уровень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26435" y="1320886"/>
            <a:ext cx="5869565" cy="498660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Межшкольный конкурс проектных и исследовательских работ  </a:t>
            </a:r>
            <a:r>
              <a:rPr lang="ru-RU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«Шаг в будущее»</a:t>
            </a:r>
            <a:r>
              <a:rPr lang="ru-RU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призёра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2017,2019 г.)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261652" y="1320886"/>
            <a:ext cx="5902358" cy="523893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 </a:t>
            </a:r>
            <a: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(технология)</a:t>
            </a:r>
            <a:br>
              <a:rPr lang="ru-RU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 победителя, </a:t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призеров</a:t>
            </a:r>
            <a:b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(2009-2024 г.)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848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292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Bookman Old Style</vt:lpstr>
      <vt:lpstr>Calibri</vt:lpstr>
      <vt:lpstr>Calibri Light</vt:lpstr>
      <vt:lpstr>Times New Roman</vt:lpstr>
      <vt:lpstr>Тема Office</vt:lpstr>
      <vt:lpstr>«Функциональная грамотность и организация исследовательской деятельности: проектирование эффективных методик достижения образовательных стандартов и качественной аттестации педагогов»</vt:lpstr>
      <vt:lpstr>Презентация PowerPoint</vt:lpstr>
      <vt:lpstr>Рефлексия</vt:lpstr>
      <vt:lpstr>Презентация PowerPoint</vt:lpstr>
      <vt:lpstr>Презентация PowerPoint</vt:lpstr>
      <vt:lpstr>Региональный уровень</vt:lpstr>
      <vt:lpstr>Межрайонный уровень с. Юргинское </vt:lpstr>
      <vt:lpstr>Районный уровень</vt:lpstr>
      <vt:lpstr>Районный уровень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SkaZkA</dc:creator>
  <cp:lastModifiedBy>SkaZkA</cp:lastModifiedBy>
  <cp:revision>23</cp:revision>
  <dcterms:created xsi:type="dcterms:W3CDTF">2025-09-21T15:21:22Z</dcterms:created>
  <dcterms:modified xsi:type="dcterms:W3CDTF">2025-11-04T11:08:36Z</dcterms:modified>
</cp:coreProperties>
</file>