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74" r:id="rId2"/>
    <p:sldId id="281" r:id="rId3"/>
    <p:sldId id="257" r:id="rId4"/>
    <p:sldId id="258" r:id="rId5"/>
    <p:sldId id="259" r:id="rId6"/>
    <p:sldId id="260" r:id="rId7"/>
    <p:sldId id="271" r:id="rId8"/>
    <p:sldId id="273" r:id="rId9"/>
    <p:sldId id="263" r:id="rId10"/>
    <p:sldId id="264" r:id="rId11"/>
    <p:sldId id="265" r:id="rId12"/>
    <p:sldId id="275" r:id="rId13"/>
    <p:sldId id="276" r:id="rId14"/>
    <p:sldId id="277" r:id="rId15"/>
    <p:sldId id="266" r:id="rId16"/>
    <p:sldId id="267" r:id="rId17"/>
    <p:sldId id="268" r:id="rId18"/>
    <p:sldId id="269" r:id="rId19"/>
    <p:sldId id="278" r:id="rId20"/>
    <p:sldId id="279" r:id="rId21"/>
    <p:sldId id="280" r:id="rId22"/>
    <p:sldId id="270" r:id="rId23"/>
    <p:sldId id="272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316D33AF-9E44-468F-87B9-B3E88BAF005A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BA153B1-0020-470E-837C-7345AC27A582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24337182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D33AF-9E44-468F-87B9-B3E88BAF005A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153B1-0020-470E-837C-7345AC27A5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7051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D33AF-9E44-468F-87B9-B3E88BAF005A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153B1-0020-470E-837C-7345AC27A5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7590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D33AF-9E44-468F-87B9-B3E88BAF005A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153B1-0020-470E-837C-7345AC27A5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07292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16D33AF-9E44-468F-87B9-B3E88BAF005A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BA153B1-0020-470E-837C-7345AC27A582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23061666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D33AF-9E44-468F-87B9-B3E88BAF005A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153B1-0020-470E-837C-7345AC27A5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11131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D33AF-9E44-468F-87B9-B3E88BAF005A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153B1-0020-470E-837C-7345AC27A5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007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D33AF-9E44-468F-87B9-B3E88BAF005A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153B1-0020-470E-837C-7345AC27A5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5956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D33AF-9E44-468F-87B9-B3E88BAF005A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153B1-0020-470E-837C-7345AC27A5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6588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16D33AF-9E44-468F-87B9-B3E88BAF005A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BA153B1-0020-470E-837C-7345AC27A58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67052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16D33AF-9E44-468F-87B9-B3E88BAF005A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BA153B1-0020-470E-837C-7345AC27A58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88922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316D33AF-9E44-468F-87B9-B3E88BAF005A}" type="datetimeFigureOut">
              <a:rPr lang="ru-RU" smtClean="0"/>
              <a:t>04.11.2025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9BA153B1-0020-470E-837C-7345AC27A58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766345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enkibiz.com/articles/istoriya-sozdaniya-ekskavatora" TargetMode="Externa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/>
              <a:t>Творческий проект по технологии на тему «Салфетка-принцесса».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3224462"/>
            <a:ext cx="9601200" cy="2642937"/>
          </a:xfrm>
        </p:spPr>
        <p:txBody>
          <a:bodyPr/>
          <a:lstStyle/>
          <a:p>
            <a:pPr marL="0" indent="0" algn="r">
              <a:buNone/>
            </a:pPr>
            <a:r>
              <a:rPr lang="ru-RU" dirty="0" smtClean="0"/>
              <a:t>Выполнил </a:t>
            </a:r>
          </a:p>
          <a:p>
            <a:pPr marL="0" indent="0" algn="r">
              <a:buNone/>
            </a:pPr>
            <a:r>
              <a:rPr lang="ru-RU" dirty="0" smtClean="0"/>
              <a:t>ученик 11 класса </a:t>
            </a:r>
            <a:r>
              <a:rPr lang="ru-RU" dirty="0" err="1" smtClean="0"/>
              <a:t>Давлетбаев</a:t>
            </a:r>
            <a:r>
              <a:rPr lang="ru-RU" dirty="0" smtClean="0"/>
              <a:t> Рафаэль.</a:t>
            </a:r>
          </a:p>
          <a:p>
            <a:pPr marL="0" indent="0" algn="r">
              <a:buNone/>
            </a:pPr>
            <a:r>
              <a:rPr lang="ru-RU" dirty="0" smtClean="0"/>
              <a:t>Руководитель:</a:t>
            </a:r>
          </a:p>
          <a:p>
            <a:pPr marL="0" indent="0" algn="r">
              <a:buNone/>
            </a:pPr>
            <a:r>
              <a:rPr lang="ru-RU" dirty="0" err="1" smtClean="0"/>
              <a:t>Кучерин</a:t>
            </a:r>
            <a:r>
              <a:rPr lang="ru-RU" dirty="0" smtClean="0"/>
              <a:t> И.А.</a:t>
            </a:r>
          </a:p>
          <a:p>
            <a:pPr marL="0" indent="0" algn="ctr">
              <a:buNone/>
            </a:pPr>
            <a:r>
              <a:rPr lang="ru-RU" dirty="0" err="1" smtClean="0"/>
              <a:t>Новопетрово</a:t>
            </a:r>
            <a:r>
              <a:rPr lang="ru-RU" dirty="0" smtClean="0"/>
              <a:t>, 2025 </a:t>
            </a:r>
          </a:p>
          <a:p>
            <a:pPr marL="0" indent="0" algn="r">
              <a:buNone/>
            </a:pPr>
            <a:r>
              <a:rPr lang="ru-RU" dirty="0" smtClean="0"/>
              <a:t>: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99515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741947"/>
          </a:xfrm>
        </p:spPr>
        <p:txBody>
          <a:bodyPr>
            <a:noAutofit/>
          </a:bodyPr>
          <a:lstStyle/>
          <a:p>
            <a:r>
              <a:rPr lang="ru-RU" sz="2800" b="1" dirty="0"/>
              <a:t> </a:t>
            </a:r>
            <a:r>
              <a:rPr lang="ru-RU" sz="2800" b="1" dirty="0" smtClean="0"/>
              <a:t>                 Построение </a:t>
            </a:r>
            <a:r>
              <a:rPr lang="ru-RU" sz="2800" b="1" dirty="0"/>
              <a:t>звёздочки обдумывания </a:t>
            </a:r>
            <a:br>
              <a:rPr lang="ru-RU" sz="2800" b="1" dirty="0"/>
            </a:br>
            <a:r>
              <a:rPr lang="ru-RU" sz="2800" dirty="0" smtClean="0"/>
              <a:t> </a:t>
            </a:r>
            <a:r>
              <a:rPr lang="ru-RU" sz="2800" dirty="0"/>
              <a:t> </a:t>
            </a:r>
            <a:br>
              <a:rPr lang="ru-RU" sz="2800" dirty="0"/>
            </a:br>
            <a:r>
              <a:rPr lang="ru-RU" sz="2800" b="1" i="1" dirty="0"/>
              <a:t> 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 При изготовлении изделия необходимо уделить внимание следующим этапам:                                                   </a:t>
            </a:r>
            <a:r>
              <a:rPr lang="ru-RU" sz="2800" dirty="0" smtClean="0"/>
              <a:t>                                              *Выбор </a:t>
            </a:r>
            <a:r>
              <a:rPr lang="ru-RU" sz="2800" dirty="0"/>
              <a:t>банка идей; </a:t>
            </a:r>
            <a:r>
              <a:rPr lang="ru-RU" sz="2800" dirty="0" smtClean="0"/>
              <a:t>*разработка </a:t>
            </a:r>
            <a:r>
              <a:rPr lang="ru-RU" sz="2800" dirty="0"/>
              <a:t>конструкции; </a:t>
            </a:r>
            <a:r>
              <a:rPr lang="ru-RU" sz="2800" dirty="0" smtClean="0"/>
              <a:t>*выбор </a:t>
            </a:r>
            <a:r>
              <a:rPr lang="ru-RU" sz="2800" dirty="0"/>
              <a:t>материала, инструментов, способов соединения и отделки, а также технологию изготовления, экологическое и экономическое обоснование, соблюдение правил безопасной работы.                                                                                                            Разрабатывая конструкцию изделия, я выполнил анализ прототипов.</a:t>
            </a:r>
          </a:p>
        </p:txBody>
      </p:sp>
    </p:spTree>
    <p:extLst>
      <p:ext uri="{BB962C8B-B14F-4D97-AF65-F5344CB8AC3E}">
        <p14:creationId xmlns:p14="http://schemas.microsoft.com/office/powerpoint/2010/main" val="31732168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9164" y="233219"/>
            <a:ext cx="9601200" cy="697223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                                  Анализ прототипов</a:t>
            </a:r>
            <a:endParaRPr lang="ru-RU" sz="23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1941167"/>
              </p:ext>
            </p:extLst>
          </p:nvPr>
        </p:nvGraphicFramePr>
        <p:xfrm>
          <a:off x="2679032" y="1676400"/>
          <a:ext cx="8341894" cy="3745832"/>
        </p:xfrm>
        <a:graphic>
          <a:graphicData uri="http://schemas.openxmlformats.org/drawingml/2006/table">
            <a:tbl>
              <a:tblPr firstRow="1" firstCol="1" bandRow="1"/>
              <a:tblGrid>
                <a:gridCol w="3547733">
                  <a:extLst>
                    <a:ext uri="{9D8B030D-6E8A-4147-A177-3AD203B41FA5}">
                      <a16:colId xmlns:a16="http://schemas.microsoft.com/office/drawing/2014/main" val="3098257926"/>
                    </a:ext>
                  </a:extLst>
                </a:gridCol>
                <a:gridCol w="4794161">
                  <a:extLst>
                    <a:ext uri="{9D8B030D-6E8A-4147-A177-3AD203B41FA5}">
                      <a16:colId xmlns:a16="http://schemas.microsoft.com/office/drawing/2014/main" val="2396503541"/>
                    </a:ext>
                  </a:extLst>
                </a:gridCol>
              </a:tblGrid>
              <a:tr h="37458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Идея 1.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Салфетка-принцесса выполнена из фанеры, имеет основание   Конструкция представляет средний уровень сложности. Часть этой конструкции, я думаю взять на заметку.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3205302"/>
                  </a:ext>
                </a:extLst>
              </a:tr>
            </a:tbl>
          </a:graphicData>
        </a:graphic>
      </p:graphicFrame>
      <p:pic>
        <p:nvPicPr>
          <p:cNvPr id="1026" name="Рисунок 8" descr="Салфетница-2, F-0677 в интернет-магазине на Ярмарке Мастеров _ Заготовки для декупажа и росписи, Ступино - доставка по России_ Товар продан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9032" y="1676400"/>
            <a:ext cx="3048000" cy="348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Рисунок 8" descr="Салфетница-2, F-0677 в интернет-магазине на Ярмарке Мастеров _ Заготовки для декупажа и росписи, Ступино - доставка по России_ Товар продан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7640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2891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126958"/>
          </a:xfrm>
        </p:spPr>
        <p:txBody>
          <a:bodyPr/>
          <a:lstStyle/>
          <a:p>
            <a:pPr algn="ctr"/>
            <a:r>
              <a:rPr lang="ru-RU" sz="2800" b="1" dirty="0">
                <a:solidFill>
                  <a:srgbClr val="191B0E"/>
                </a:solidFill>
              </a:rPr>
              <a:t>Анализ прототипов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6789853"/>
              </p:ext>
            </p:extLst>
          </p:nvPr>
        </p:nvGraphicFramePr>
        <p:xfrm>
          <a:off x="2290761" y="1491915"/>
          <a:ext cx="8890585" cy="3652520"/>
        </p:xfrm>
        <a:graphic>
          <a:graphicData uri="http://schemas.openxmlformats.org/drawingml/2006/table">
            <a:tbl>
              <a:tblPr firstRow="1" firstCol="1" bandRow="1"/>
              <a:tblGrid>
                <a:gridCol w="3981702">
                  <a:extLst>
                    <a:ext uri="{9D8B030D-6E8A-4147-A177-3AD203B41FA5}">
                      <a16:colId xmlns:a16="http://schemas.microsoft.com/office/drawing/2014/main" val="1265607549"/>
                    </a:ext>
                  </a:extLst>
                </a:gridCol>
                <a:gridCol w="4908883">
                  <a:extLst>
                    <a:ext uri="{9D8B030D-6E8A-4147-A177-3AD203B41FA5}">
                      <a16:colId xmlns:a16="http://schemas.microsoft.com/office/drawing/2014/main" val="312390"/>
                    </a:ext>
                  </a:extLst>
                </a:gridCol>
              </a:tblGrid>
              <a:tr h="35910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Идея 2. 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Салфетка-принцесса выполнена из фанеры, имеет основание   Конструкция представляет простой уровень сложности. Часть этой конструкции, я думаю взять на вооружение.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3631782"/>
                  </a:ext>
                </a:extLst>
              </a:tr>
            </a:tbl>
          </a:graphicData>
        </a:graphic>
      </p:graphicFrame>
      <p:pic>
        <p:nvPicPr>
          <p:cNvPr id="2049" name="Рисунок 9" descr="Салфетница дама в шляп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7368" y="1812758"/>
            <a:ext cx="2983832" cy="3211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44129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725905"/>
          </a:xfrm>
        </p:spPr>
        <p:txBody>
          <a:bodyPr/>
          <a:lstStyle/>
          <a:p>
            <a:pPr algn="ctr"/>
            <a:r>
              <a:rPr lang="ru-RU" sz="2800" b="1" dirty="0">
                <a:solidFill>
                  <a:srgbClr val="191B0E"/>
                </a:solidFill>
              </a:rPr>
              <a:t>Анализ прототипов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9647556"/>
              </p:ext>
            </p:extLst>
          </p:nvPr>
        </p:nvGraphicFramePr>
        <p:xfrm>
          <a:off x="2294021" y="1572126"/>
          <a:ext cx="8999621" cy="3748757"/>
        </p:xfrm>
        <a:graphic>
          <a:graphicData uri="http://schemas.openxmlformats.org/drawingml/2006/table">
            <a:tbl>
              <a:tblPr firstRow="1" firstCol="1" bandRow="1"/>
              <a:tblGrid>
                <a:gridCol w="3603109">
                  <a:extLst>
                    <a:ext uri="{9D8B030D-6E8A-4147-A177-3AD203B41FA5}">
                      <a16:colId xmlns:a16="http://schemas.microsoft.com/office/drawing/2014/main" val="1524499602"/>
                    </a:ext>
                  </a:extLst>
                </a:gridCol>
                <a:gridCol w="5396512">
                  <a:extLst>
                    <a:ext uri="{9D8B030D-6E8A-4147-A177-3AD203B41FA5}">
                      <a16:colId xmlns:a16="http://schemas.microsoft.com/office/drawing/2014/main" val="399074089"/>
                    </a:ext>
                  </a:extLst>
                </a:gridCol>
              </a:tblGrid>
              <a:tr h="37487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1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Идея 3. 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Салфетка-принцесса выполнена из фанеры, имеет основание.   Конструкция представляет более сложную форму, она мне нравится. Часть этой конструкции, я думаю взять на заметку.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9485889"/>
                  </a:ext>
                </a:extLst>
              </a:tr>
            </a:tbl>
          </a:graphicData>
        </a:graphic>
      </p:graphicFrame>
      <p:pic>
        <p:nvPicPr>
          <p:cNvPr id="3073" name="Рисунок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021" y="1547813"/>
            <a:ext cx="3497178" cy="3636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68850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741947"/>
          </a:xfrm>
        </p:spPr>
        <p:txBody>
          <a:bodyPr>
            <a:normAutofit/>
          </a:bodyPr>
          <a:lstStyle/>
          <a:p>
            <a:pPr algn="ctr"/>
            <a:r>
              <a:rPr lang="ru-RU" sz="3200" dirty="0"/>
              <a:t>Выбор оптимального варианта изделия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4216203"/>
              </p:ext>
            </p:extLst>
          </p:nvPr>
        </p:nvGraphicFramePr>
        <p:xfrm>
          <a:off x="1695451" y="1695449"/>
          <a:ext cx="9517982" cy="4288255"/>
        </p:xfrm>
        <a:graphic>
          <a:graphicData uri="http://schemas.openxmlformats.org/drawingml/2006/table">
            <a:tbl>
              <a:tblPr firstRow="1" firstCol="1" bandRow="1"/>
              <a:tblGrid>
                <a:gridCol w="3389896">
                  <a:extLst>
                    <a:ext uri="{9D8B030D-6E8A-4147-A177-3AD203B41FA5}">
                      <a16:colId xmlns:a16="http://schemas.microsoft.com/office/drawing/2014/main" val="202393365"/>
                    </a:ext>
                  </a:extLst>
                </a:gridCol>
                <a:gridCol w="6128086">
                  <a:extLst>
                    <a:ext uri="{9D8B030D-6E8A-4147-A177-3AD203B41FA5}">
                      <a16:colId xmlns:a16="http://schemas.microsoft.com/office/drawing/2014/main" val="1290261903"/>
                    </a:ext>
                  </a:extLst>
                </a:gridCol>
              </a:tblGrid>
              <a:tr h="428825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 три идеи интересны, но все они имеют свои особенности, требуют на разработку проекта немало сил и времени. Поэтому я разработал свою модель салфетки-принцессы, которую выполнить для меня будет несложно, так как я уже имею опыт выпиливания изделий из фанеры как ручным способом, так и на лазерном станке.  По моей задумке мое будущее   изделие, будет изготовлено из 4-х мм    Применена сборная конструкция.  Состоит из круглого основания, фигуры принцессы с юбочкой, имеющей круглую форму с прорезями для салфеток. 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0498148"/>
                  </a:ext>
                </a:extLst>
              </a:tr>
            </a:tbl>
          </a:graphicData>
        </a:graphic>
      </p:graphicFrame>
      <p:pic>
        <p:nvPicPr>
          <p:cNvPr id="4097" name="Рисунок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95450" cy="1695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95450" cy="1695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95450" cy="1695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2351" y="2275554"/>
            <a:ext cx="3415273" cy="3198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578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934453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/>
              <a:t> Техника безопасности при работе на лазерном станке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 </a:t>
            </a:r>
            <a:br>
              <a:rPr lang="ru-RU" sz="2800" dirty="0"/>
            </a:br>
            <a:r>
              <a:rPr lang="ru-RU" sz="2800" dirty="0"/>
              <a:t> </a:t>
            </a:r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77979" y="1443789"/>
            <a:ext cx="909587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Все лазеры должны быть маркированы знаком лазерной опасности с надписью: «Осторожно! Лазерное излучение!»    </a:t>
            </a:r>
          </a:p>
          <a:p>
            <a:r>
              <a:rPr lang="ru-RU" sz="2400" dirty="0"/>
              <a:t>  *Работа только в защитных очках.                                                                                      *Вентиляция рабочего места.                                                                                                     *Контроль температуры станка.                                                                                            *Использование средств пожаротушения</a:t>
            </a:r>
          </a:p>
          <a:p>
            <a:r>
              <a:rPr lang="ru-RU" sz="2400" dirty="0"/>
              <a:t> К самостоятельной работе на лазерном оборудовании допускаются лица, имеющие специальное образование или прошедшие обучение для работы с оборудованием, прошедшие инструктажи по технике безопасности, пожарной безопасности, стажировку на рабочем месте, проверку знаний требований охраны труда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15126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80611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/>
              <a:t> </a:t>
            </a:r>
            <a:r>
              <a:rPr lang="ru-RU" sz="2800" b="1" dirty="0"/>
              <a:t> Правила безопасной работы с клеем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61937" y="1491915"/>
            <a:ext cx="837397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1.При работе с клеем пользуйся кисточкой, если это требуется.                                                                                  2.Бери то количество клея, которое требуется для выполнения работы на данном этапе.           </a:t>
            </a:r>
            <a:r>
              <a:rPr lang="ru-RU" sz="2400" dirty="0" smtClean="0"/>
              <a:t>                              3.Излишки </a:t>
            </a:r>
            <a:r>
              <a:rPr lang="ru-RU" sz="2400" dirty="0"/>
              <a:t>клея убирай мягкой тряпочкой или салфеткой, осторожно прижимая ее.                      </a:t>
            </a:r>
            <a:r>
              <a:rPr lang="ru-RU" sz="2400" dirty="0" smtClean="0"/>
              <a:t>                                              4.Кисточку </a:t>
            </a:r>
            <a:r>
              <a:rPr lang="ru-RU" sz="2400" dirty="0"/>
              <a:t>и руки после работы хорошо вымой с мылом</a:t>
            </a:r>
          </a:p>
        </p:txBody>
      </p:sp>
    </p:spTree>
    <p:extLst>
      <p:ext uri="{BB962C8B-B14F-4D97-AF65-F5344CB8AC3E}">
        <p14:creationId xmlns:p14="http://schemas.microsoft.com/office/powerpoint/2010/main" val="15271381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976745"/>
          </a:xfrm>
        </p:spPr>
        <p:txBody>
          <a:bodyPr>
            <a:normAutofit/>
          </a:bodyPr>
          <a:lstStyle/>
          <a:p>
            <a:r>
              <a:rPr lang="ru-RU" sz="3100" dirty="0" smtClean="0"/>
              <a:t> </a:t>
            </a:r>
            <a:endParaRPr lang="ru-RU" sz="27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 rot="10800000" flipV="1">
            <a:off x="2224645" y="982474"/>
            <a:ext cx="9710057" cy="52322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800" dirty="0"/>
              <a:t>Экономический расчёт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048000" y="1859340"/>
            <a:ext cx="778229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Предварительный экономический расчет показал, что на изготовление «Салфетки-принцессы » без учета дополнительных затрат будет равен: 195.84 руб.                                                                                                        Стоимость готового изделия «Салфетка-принцесса», без учёта собственной работы и пояснительной записки, составила: 150 руб. 50 коп.                                                                                                                                      Стоимость готового изделия «Салфетка-принцесса », составила с учётом собственной работы и пояснительной записки, составила: 428руб. 84 коп.                                                                                                                . На рынке такое изделие стоят более 500 рублей. Я бы продал своё изделие за 400 рублей.</a:t>
            </a:r>
          </a:p>
        </p:txBody>
      </p:sp>
    </p:spTree>
    <p:extLst>
      <p:ext uri="{BB962C8B-B14F-4D97-AF65-F5344CB8AC3E}">
        <p14:creationId xmlns:p14="http://schemas.microsoft.com/office/powerpoint/2010/main" val="31876627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66798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 smtClean="0"/>
              <a:t> </a:t>
            </a:r>
            <a:r>
              <a:rPr lang="ru-RU" sz="3100" dirty="0"/>
              <a:t> Экологическая оценка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935677" y="1270660"/>
            <a:ext cx="8953995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Моё изделие изготовлено из отходов мебельного производства и бросового материала. При его изготовлении и эксплуатации не будут выделятся вредные вещества. Используя бросовый материал, я вношу небольшой вклад в очищение нашей планеты от бытового загрязнения    Изготовление данного изделия производилось в хорошо проветриваемом помещении. При отделке изделия был использован лак бесцветный, он был применен в небольших количествах, что не вредит здоровью. Изделие изготовлено из экологически чистых материалов, и при его эксплуатации нет угрозы загрязнения окружающей среды. По окончании эксплуатации данное изделие может быть демонтировано, т.е. Возможность вторичной переработки отходов.</a:t>
            </a:r>
          </a:p>
        </p:txBody>
      </p:sp>
    </p:spTree>
    <p:extLst>
      <p:ext uri="{BB962C8B-B14F-4D97-AF65-F5344CB8AC3E}">
        <p14:creationId xmlns:p14="http://schemas.microsoft.com/office/powerpoint/2010/main" val="14004171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620486"/>
          </a:xfrm>
        </p:spPr>
        <p:txBody>
          <a:bodyPr>
            <a:normAutofit/>
          </a:bodyPr>
          <a:lstStyle/>
          <a:p>
            <a:pPr algn="ctr"/>
            <a:r>
              <a:rPr lang="ru-RU" sz="2800" dirty="0"/>
              <a:t>Самооценка проекта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852551" y="1520042"/>
            <a:ext cx="912024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Природоохранная деятельность (не выкидываются  отходы материалов).</a:t>
            </a:r>
          </a:p>
          <a:p>
            <a:r>
              <a:rPr lang="ru-RU" sz="2400" dirty="0"/>
              <a:t>Можно изучить, смотря работу лазерного станка изучая  разделы физики «Механика» и «Электротехника», «Программирование».</a:t>
            </a:r>
          </a:p>
          <a:p>
            <a:r>
              <a:rPr lang="ru-RU" sz="2400" dirty="0"/>
              <a:t>Можно заработать денег. Экономически выгодно.</a:t>
            </a:r>
          </a:p>
          <a:p>
            <a:r>
              <a:rPr lang="ru-RU" sz="2400" dirty="0"/>
              <a:t>     При работе над этим проектом я совершенствовал свои творческие и конструкторские навыки и навыки работы.   Изучил, историю создания лазерных станков.  Я считаю, что с поставленными целями и задачами справился.</a:t>
            </a:r>
          </a:p>
        </p:txBody>
      </p:sp>
    </p:spTree>
    <p:extLst>
      <p:ext uri="{BB962C8B-B14F-4D97-AF65-F5344CB8AC3E}">
        <p14:creationId xmlns:p14="http://schemas.microsoft.com/office/powerpoint/2010/main" val="17497265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799"/>
            <a:ext cx="9601200" cy="679862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Создание проекта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5719" y="1365661"/>
            <a:ext cx="6358244" cy="4768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1253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644236"/>
          </a:xfrm>
        </p:spPr>
        <p:txBody>
          <a:bodyPr>
            <a:normAutofit/>
          </a:bodyPr>
          <a:lstStyle/>
          <a:p>
            <a:pPr algn="ctr"/>
            <a:r>
              <a:rPr lang="ru-RU" sz="3200" dirty="0"/>
              <a:t>Реклама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81299" y="1330036"/>
            <a:ext cx="910837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Изготовление декоративных изделий из фанеры лазерным станком любой сложности. </a:t>
            </a:r>
            <a:r>
              <a:rPr lang="ru-RU" sz="2400" dirty="0" smtClean="0"/>
              <a:t>Всё </a:t>
            </a:r>
            <a:r>
              <a:rPr lang="ru-RU" sz="2400" dirty="0"/>
              <a:t>для дома.                                                                                                                                      </a:t>
            </a:r>
          </a:p>
          <a:p>
            <a:r>
              <a:rPr lang="ru-RU" sz="2400" dirty="0" smtClean="0"/>
              <a:t>                                     Обращайтесь </a:t>
            </a:r>
            <a:r>
              <a:rPr lang="ru-RU" sz="2400" dirty="0"/>
              <a:t>по адресу:  </a:t>
            </a:r>
            <a:endParaRPr lang="ru-RU" sz="2400" dirty="0" smtClean="0"/>
          </a:p>
          <a:p>
            <a:r>
              <a:rPr lang="ru-RU" sz="2400" dirty="0" smtClean="0"/>
              <a:t>Тюменская </a:t>
            </a:r>
            <a:r>
              <a:rPr lang="ru-RU" sz="2400" dirty="0"/>
              <a:t>область, </a:t>
            </a:r>
            <a:endParaRPr lang="ru-RU" sz="2400" dirty="0" smtClean="0"/>
          </a:p>
          <a:p>
            <a:r>
              <a:rPr lang="ru-RU" sz="2400" dirty="0" smtClean="0"/>
              <a:t>Аромашевский </a:t>
            </a:r>
            <a:r>
              <a:rPr lang="ru-RU" sz="2400" dirty="0"/>
              <a:t>район, </a:t>
            </a:r>
            <a:r>
              <a:rPr lang="ru-RU" sz="2400" dirty="0" smtClean="0"/>
              <a:t>с</a:t>
            </a:r>
            <a:r>
              <a:rPr lang="ru-RU" sz="2400" dirty="0"/>
              <a:t>. </a:t>
            </a:r>
            <a:r>
              <a:rPr lang="ru-RU" sz="2400" dirty="0" err="1"/>
              <a:t>Новопетрово</a:t>
            </a:r>
            <a:r>
              <a:rPr lang="ru-RU" sz="2400" dirty="0"/>
              <a:t>, </a:t>
            </a:r>
            <a:endParaRPr lang="ru-RU" sz="2400" dirty="0" smtClean="0"/>
          </a:p>
          <a:p>
            <a:r>
              <a:rPr lang="ru-RU" sz="2400" dirty="0" smtClean="0"/>
              <a:t>ул</a:t>
            </a:r>
            <a:r>
              <a:rPr lang="ru-RU" sz="2400" dirty="0"/>
              <a:t>. Школьная 3, МАОУ  «</a:t>
            </a:r>
            <a:r>
              <a:rPr lang="ru-RU" sz="2400" dirty="0" err="1"/>
              <a:t>Аромашевская</a:t>
            </a:r>
            <a:r>
              <a:rPr lang="ru-RU" sz="2400" dirty="0"/>
              <a:t> СОШ» им. В.Д. </a:t>
            </a:r>
            <a:r>
              <a:rPr lang="ru-RU" sz="2400" dirty="0" err="1"/>
              <a:t>Кармацкого</a:t>
            </a:r>
            <a:r>
              <a:rPr lang="ru-RU" sz="2400" dirty="0"/>
              <a:t> филиал «</a:t>
            </a:r>
            <a:r>
              <a:rPr lang="ru-RU" sz="2400" dirty="0" err="1"/>
              <a:t>Новопетровская</a:t>
            </a:r>
            <a:r>
              <a:rPr lang="ru-RU" sz="2400" dirty="0"/>
              <a:t> СОШ».</a:t>
            </a:r>
          </a:p>
        </p:txBody>
      </p:sp>
    </p:spTree>
    <p:extLst>
      <p:ext uri="{BB962C8B-B14F-4D97-AF65-F5344CB8AC3E}">
        <p14:creationId xmlns:p14="http://schemas.microsoft.com/office/powerpoint/2010/main" val="18584703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620486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Заключение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971304" y="1306286"/>
            <a:ext cx="900149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В данном проекте я прошел путь от постановки цели и задачи до изготовления конкретного изделия. Изготовленная мною «Салфетка-принцесса» в школе всем очень понравилась   Выполнение данной работы помогло мне глубже изучить разные виды физических и механических процессов.  Проект демонстрирует возможности современных технологий в создании уникальных предметов декора. Готовое изделие может использоваться как элемент сервировки стола или самостоятельный предмет интерьера.</a:t>
            </a:r>
          </a:p>
        </p:txBody>
      </p:sp>
    </p:spTree>
    <p:extLst>
      <p:ext uri="{BB962C8B-B14F-4D97-AF65-F5344CB8AC3E}">
        <p14:creationId xmlns:p14="http://schemas.microsoft.com/office/powerpoint/2010/main" val="14406214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751114"/>
          </a:xfrm>
        </p:spPr>
        <p:txBody>
          <a:bodyPr>
            <a:normAutofit fontScale="90000"/>
          </a:bodyPr>
          <a:lstStyle/>
          <a:p>
            <a:pPr fontAlgn="base"/>
            <a:r>
              <a:rPr lang="ru-RU" sz="3100" b="1" dirty="0" smtClean="0"/>
              <a:t>                          Используемая литература</a:t>
            </a:r>
            <a:r>
              <a:rPr lang="ru-RU" sz="3100" dirty="0"/>
              <a:t/>
            </a:r>
            <a:br>
              <a:rPr lang="ru-RU" sz="3100" dirty="0"/>
            </a:br>
            <a:r>
              <a:rPr lang="ru-RU" sz="3100" b="1" dirty="0"/>
              <a:t> </a:t>
            </a:r>
            <a:r>
              <a:rPr lang="ru-RU" sz="3100" dirty="0"/>
              <a:t/>
            </a:r>
            <a:br>
              <a:rPr lang="ru-RU" sz="3100" dirty="0"/>
            </a:br>
            <a:r>
              <a:rPr lang="ru-RU" sz="3100" b="1" dirty="0"/>
              <a:t> </a:t>
            </a:r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/>
              <a:t>1.Д. Симоненко, Н.Л. Бронников, П.С. </a:t>
            </a:r>
            <a:r>
              <a:rPr lang="ru-RU" sz="3100" dirty="0" err="1"/>
              <a:t>Самородский</a:t>
            </a:r>
            <a:r>
              <a:rPr lang="ru-RU" sz="3100" dirty="0"/>
              <a:t>, Н.В. Синица «Технология» Учебник для учащихся 8 классов, Москва. Издательский центр «</a:t>
            </a:r>
            <a:r>
              <a:rPr lang="ru-RU" sz="3100" dirty="0" err="1"/>
              <a:t>Вентана</a:t>
            </a:r>
            <a:r>
              <a:rPr lang="ru-RU" sz="3100" dirty="0"/>
              <a:t>-граф» 2000год.</a:t>
            </a:r>
            <a:br>
              <a:rPr lang="ru-RU" sz="3100" dirty="0"/>
            </a:br>
            <a:r>
              <a:rPr lang="ru-RU" sz="3100" dirty="0"/>
              <a:t>2.</a:t>
            </a:r>
            <a:r>
              <a:rPr lang="ru-RU" sz="3100" u="sng" dirty="0">
                <a:hlinkClick r:id="rId2"/>
              </a:rPr>
              <a:t>http://enkibiz.com/</a:t>
            </a:r>
            <a:r>
              <a:rPr lang="ru-RU" sz="3100" dirty="0"/>
              <a:t/>
            </a:r>
            <a:br>
              <a:rPr lang="ru-RU" sz="3100" dirty="0"/>
            </a:br>
            <a:endParaRPr lang="ru-RU" sz="3100" dirty="0"/>
          </a:p>
        </p:txBody>
      </p:sp>
    </p:spTree>
    <p:extLst>
      <p:ext uri="{BB962C8B-B14F-4D97-AF65-F5344CB8AC3E}">
        <p14:creationId xmlns:p14="http://schemas.microsoft.com/office/powerpoint/2010/main" val="8897772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4737" y="2209800"/>
            <a:ext cx="9601200" cy="148590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Спасибо за </a:t>
            </a:r>
            <a:r>
              <a:rPr lang="ru-RU" sz="3600" dirty="0" smtClean="0"/>
              <a:t>внимание.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743886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693821"/>
          </a:xfrm>
        </p:spPr>
        <p:txBody>
          <a:bodyPr>
            <a:noAutofit/>
          </a:bodyPr>
          <a:lstStyle/>
          <a:p>
            <a:pPr lvl="1" algn="l"/>
            <a:r>
              <a:rPr lang="ru-RU" sz="2800" b="1" i="1" dirty="0" smtClean="0"/>
              <a:t>            Выбор </a:t>
            </a:r>
            <a:r>
              <a:rPr lang="ru-RU" sz="2800" b="1" i="1" dirty="0"/>
              <a:t>и обоснование темы проекта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 </a:t>
            </a:r>
            <a:br>
              <a:rPr lang="ru-RU" sz="2800" dirty="0"/>
            </a:br>
            <a:r>
              <a:rPr lang="ru-RU" sz="2800" dirty="0"/>
              <a:t> </a:t>
            </a:r>
            <a:r>
              <a:rPr lang="ru-RU" sz="2400" dirty="0" smtClean="0"/>
              <a:t>Я  </a:t>
            </a:r>
            <a:r>
              <a:rPr lang="ru-RU" sz="2400" dirty="0" err="1" smtClean="0"/>
              <a:t>Давлетбаев</a:t>
            </a:r>
            <a:r>
              <a:rPr lang="ru-RU" sz="2400" dirty="0" smtClean="0"/>
              <a:t>  Рафаэль,  ученик 11 класса филиала МАОУ «</a:t>
            </a:r>
            <a:r>
              <a:rPr lang="ru-RU" sz="2400" dirty="0" err="1" smtClean="0"/>
              <a:t>Аромашевская</a:t>
            </a:r>
            <a:r>
              <a:rPr lang="ru-RU" sz="2400" dirty="0" smtClean="0"/>
              <a:t> СОШ имени Героя Советского Союза В.Д. </a:t>
            </a:r>
            <a:r>
              <a:rPr lang="ru-RU" sz="2400" dirty="0" err="1" smtClean="0"/>
              <a:t>Кармацкого</a:t>
            </a:r>
            <a:r>
              <a:rPr lang="ru-RU" sz="2400" dirty="0" smtClean="0"/>
              <a:t>»  </a:t>
            </a:r>
            <a:r>
              <a:rPr lang="ru-RU" sz="2400" dirty="0" err="1" smtClean="0"/>
              <a:t>Новопетровская</a:t>
            </a:r>
            <a:r>
              <a:rPr lang="ru-RU" sz="2400" dirty="0" smtClean="0"/>
              <a:t>  СОШ, представляю вам свой творческий проект на тему «Салфетка-принцесса».</a:t>
            </a:r>
            <a:br>
              <a:rPr lang="ru-RU" sz="2400" dirty="0" smtClean="0"/>
            </a:br>
            <a:r>
              <a:rPr lang="ru-RU" sz="2400" dirty="0" smtClean="0"/>
              <a:t>                                             </a:t>
            </a:r>
            <a:br>
              <a:rPr lang="ru-RU" sz="2400" dirty="0" smtClean="0"/>
            </a:br>
            <a:r>
              <a:rPr lang="ru-RU" sz="2400" dirty="0" smtClean="0"/>
              <a:t>                                  Краткая аннотация                                                                                                                   Проект направлен на удовлетворение потребности учащихся в активной, совместной творческой деятельности, в стремлении сделать что-то своими руками. Развивает у детей и родителей творческое и конструктивное мышление. Проект рассчитан на учащихся 9- 11 </a:t>
            </a:r>
            <a:br>
              <a:rPr lang="ru-RU" sz="24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>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5170226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 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 </a:t>
            </a:r>
            <a:r>
              <a:rPr lang="ru-RU" b="1" dirty="0" smtClean="0"/>
              <a:t>                       </a:t>
            </a:r>
            <a:r>
              <a:rPr lang="ru-RU" sz="4000" b="1" dirty="0" smtClean="0"/>
              <a:t>Выбор изделия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	</a:t>
            </a:r>
            <a:r>
              <a:rPr lang="ru-RU" sz="2700" dirty="0"/>
              <a:t>.          </a:t>
            </a:r>
            <a:r>
              <a:rPr lang="ru-RU" sz="2700" b="1" dirty="0"/>
              <a:t>Выбирая своё будущее изделие, я исходил из следующих соображений:                                                                                                            1.Изделие должно быть мне интересным;                                                                                                                                        2.Столярные операции, которые предстоит применять должны быть мне известны;                                                                                                                                    3.В мастерские школы должны быть необходимые инструменты, станки и материалы;                                                                                                                         4.Вещь должна быть полезной и иметь практическое применение. </a:t>
            </a:r>
            <a:r>
              <a:rPr lang="ru-RU" sz="2700" dirty="0"/>
              <a:t>.</a:t>
            </a:r>
            <a:br>
              <a:rPr lang="ru-RU" sz="2700" dirty="0"/>
            </a:br>
            <a:r>
              <a:rPr lang="ru-RU" b="1" dirty="0"/>
              <a:t>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82427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 </a:t>
            </a:r>
            <a:r>
              <a:rPr lang="ru-RU" b="1" dirty="0"/>
              <a:t> </a:t>
            </a:r>
            <a:r>
              <a:rPr lang="ru-RU" sz="3600" b="1" dirty="0" smtClean="0"/>
              <a:t>                    Проблема</a:t>
            </a:r>
            <a:r>
              <a:rPr lang="ru-RU" sz="3600" b="1" dirty="0"/>
              <a:t>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17558" y="1524000"/>
            <a:ext cx="916004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Наряду с предметом «Технология», также я люблю уроки физики. Особенно раздел «Механика».  Механика, если перевести с греческого, означает искусство построения машин.  Так как в нашей школе появился лазерный станок, я естественно заинтересовался как он устроен, каков принцип работы. </a:t>
            </a:r>
          </a:p>
        </p:txBody>
      </p:sp>
    </p:spTree>
    <p:extLst>
      <p:ext uri="{BB962C8B-B14F-4D97-AF65-F5344CB8AC3E}">
        <p14:creationId xmlns:p14="http://schemas.microsoft.com/office/powerpoint/2010/main" val="10004609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9727" y="685800"/>
            <a:ext cx="9601200" cy="806116"/>
          </a:xfrm>
        </p:spPr>
        <p:txBody>
          <a:bodyPr>
            <a:normAutofit/>
          </a:bodyPr>
          <a:lstStyle/>
          <a:p>
            <a:r>
              <a:rPr lang="ru-RU" sz="3100" b="1" i="1" dirty="0" smtClean="0"/>
              <a:t> </a:t>
            </a:r>
            <a:r>
              <a:rPr lang="ru-RU" sz="3100" i="1" dirty="0"/>
              <a:t> </a:t>
            </a:r>
            <a:r>
              <a:rPr lang="ru-RU" sz="3100" i="1" dirty="0" smtClean="0"/>
              <a:t>                                Актуальность</a:t>
            </a:r>
            <a:r>
              <a:rPr lang="ru-RU" sz="3100" i="1" dirty="0"/>
              <a:t>.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02568" y="1363579"/>
            <a:ext cx="879107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Актуальность проекта обусловлена растущим спросом на эксклюзивные предметы интерьера и декора, созданные с использованием современных технологий. Лазерный станок позволяет создавать уникальные изделия с высокой точностью исполнения.</a:t>
            </a:r>
          </a:p>
        </p:txBody>
      </p:sp>
    </p:spTree>
    <p:extLst>
      <p:ext uri="{BB962C8B-B14F-4D97-AF65-F5344CB8AC3E}">
        <p14:creationId xmlns:p14="http://schemas.microsoft.com/office/powerpoint/2010/main" val="28472894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870284"/>
          </a:xfrm>
        </p:spPr>
        <p:txBody>
          <a:bodyPr>
            <a:normAutofit/>
          </a:bodyPr>
          <a:lstStyle/>
          <a:p>
            <a:pPr algn="ctr"/>
            <a:r>
              <a:rPr lang="ru-RU" sz="3600" dirty="0"/>
              <a:t> Историческая справка.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438399" y="1556083"/>
            <a:ext cx="8021053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Лазерные станки (станки для лазерной резки) появились в 1960-х годах. Первым работающим лазером стал рубиновый лазер, созданный американским физиком Теодором </a:t>
            </a:r>
            <a:r>
              <a:rPr lang="ru-RU" sz="2800" dirty="0" err="1"/>
              <a:t>Майманом</a:t>
            </a:r>
            <a:r>
              <a:rPr lang="ru-RU" sz="2800" dirty="0"/>
              <a:t> в 1960 году. Это открытие стало отправной точкой для развития лазерных технологий в различных областях, включая обработку материалов </a:t>
            </a:r>
          </a:p>
        </p:txBody>
      </p:sp>
    </p:spTree>
    <p:extLst>
      <p:ext uri="{BB962C8B-B14F-4D97-AF65-F5344CB8AC3E}">
        <p14:creationId xmlns:p14="http://schemas.microsoft.com/office/powerpoint/2010/main" val="10657456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806116"/>
          </a:xfrm>
        </p:spPr>
        <p:txBody>
          <a:bodyPr>
            <a:normAutofit/>
          </a:bodyPr>
          <a:lstStyle/>
          <a:p>
            <a:pPr algn="ctr"/>
            <a:r>
              <a:rPr lang="ru-RU" sz="3600" dirty="0"/>
              <a:t>Цель проекта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406315" y="1491915"/>
            <a:ext cx="8037095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Создание декоративной салфетки с элементами королевского стиля, выполненной с помощью лазерного станка</a:t>
            </a:r>
            <a:r>
              <a:rPr lang="ru-RU" dirty="0" smtClean="0"/>
              <a:t>.</a:t>
            </a:r>
          </a:p>
          <a:p>
            <a:r>
              <a:rPr lang="ru-RU" sz="2400" dirty="0"/>
              <a:t>.      Задачи проекта:                                                                                                                                 1. Разработать дизайн салфетки.                                                                                                                                   2.Подобрать материалы и инструменты.                                                                                       3.Создать макет для лазерной резки,                                                                                                           4. Изготовить изделие.                                                                                                                               5. Оценить качество готового продукта</a:t>
            </a:r>
          </a:p>
        </p:txBody>
      </p:sp>
    </p:spTree>
    <p:extLst>
      <p:ext uri="{BB962C8B-B14F-4D97-AF65-F5344CB8AC3E}">
        <p14:creationId xmlns:p14="http://schemas.microsoft.com/office/powerpoint/2010/main" val="251089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5273" y="159328"/>
            <a:ext cx="8395611" cy="835283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                     Материалы </a:t>
            </a:r>
            <a:r>
              <a:rPr lang="ru-RU" sz="2800" b="1" dirty="0"/>
              <a:t>и инструменты:                                                                                               </a:t>
            </a:r>
            <a:r>
              <a:rPr lang="ru-RU" sz="2800" b="1" dirty="0" smtClean="0"/>
              <a:t> 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037347" y="994610"/>
            <a:ext cx="901566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1.Фанера толщиной 4 мм.                                                                                                                                              2.Лазерный станок </a:t>
            </a:r>
            <a:r>
              <a:rPr lang="ru-RU" sz="2800" dirty="0" err="1"/>
              <a:t>Wood</a:t>
            </a:r>
            <a:r>
              <a:rPr lang="ru-RU" sz="2800" dirty="0"/>
              <a:t> </a:t>
            </a:r>
            <a:r>
              <a:rPr lang="ru-RU" sz="2800" dirty="0" err="1"/>
              <a:t>Tec</a:t>
            </a:r>
            <a:r>
              <a:rPr lang="ru-RU" sz="2800" dirty="0"/>
              <a:t> WL 9060 M2                                                                                                          3. Ноутбук                                                                                                                                                             4.  Краски и лак (по желанию)                                                                                                                       5. Кисти, наждачная бумага </a:t>
            </a:r>
          </a:p>
        </p:txBody>
      </p:sp>
    </p:spTree>
    <p:extLst>
      <p:ext uri="{BB962C8B-B14F-4D97-AF65-F5344CB8AC3E}">
        <p14:creationId xmlns:p14="http://schemas.microsoft.com/office/powerpoint/2010/main" val="3443136697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TM10001105[[fn=Уголки]]</Template>
  <TotalTime>263</TotalTime>
  <Words>1232</Words>
  <Application>Microsoft Office PowerPoint</Application>
  <PresentationFormat>Широкоэкранный</PresentationFormat>
  <Paragraphs>65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Calibri</vt:lpstr>
      <vt:lpstr>Franklin Gothic Book</vt:lpstr>
      <vt:lpstr>Times New Roman</vt:lpstr>
      <vt:lpstr>Crop</vt:lpstr>
      <vt:lpstr>Творческий проект по технологии на тему «Салфетка-принцесса».</vt:lpstr>
      <vt:lpstr>Создание проекта</vt:lpstr>
      <vt:lpstr>            Выбор и обоснование темы проекта    Я  Давлетбаев  Рафаэль,  ученик 11 класса филиала МАОУ «Аромашевская СОШ имени Героя Советского Союза В.Д. Кармацкого»  Новопетровская  СОШ, представляю вам свой творческий проект на тему «Салфетка-принцесса».                                                                                 Краткая аннотация                                                                                                                   Проект направлен на удовлетворение потребности учащихся в активной, совместной творческой деятельности, в стремлении сделать что-то своими руками. Развивает у детей и родителей творческое и конструктивное мышление. Проект рассчитан на учащихся 9- 11    </vt:lpstr>
      <vt:lpstr>                          Выбор изделия    .          Выбирая своё будущее изделие, я исходил из следующих соображений:                                                                                                            1.Изделие должно быть мне интересным;                                                                                                                                        2.Столярные операции, которые предстоит применять должны быть мне известны;                                                                                                                                    3.В мастерские школы должны быть необходимые инструменты, станки и материалы;                                                                                                                         4.Вещь должна быть полезной и иметь практическое применение. .   </vt:lpstr>
      <vt:lpstr>                      Проблема.  </vt:lpstr>
      <vt:lpstr>                                  Актуальность. </vt:lpstr>
      <vt:lpstr> Историческая справка.</vt:lpstr>
      <vt:lpstr>Цель проекта </vt:lpstr>
      <vt:lpstr>                     Материалы и инструменты:                                                                                                </vt:lpstr>
      <vt:lpstr>                  Построение звёздочки обдумывания        При изготовлении изделия необходимо уделить внимание следующим этапам:                                                                                                 *Выбор банка идей; *разработка конструкции; *выбор материала, инструментов, способов соединения и отделки, а также технологию изготовления, экологическое и экономическое обоснование, соблюдение правил безопасной работы.                                                                                                            Разрабатывая конструкцию изделия, я выполнил анализ прототипов.</vt:lpstr>
      <vt:lpstr>                                  Анализ прототипов</vt:lpstr>
      <vt:lpstr>Анализ прототипов</vt:lpstr>
      <vt:lpstr>Анализ прототипов</vt:lpstr>
      <vt:lpstr>Выбор оптимального варианта изделия</vt:lpstr>
      <vt:lpstr> Техника безопасности при работе на лазерном станке     </vt:lpstr>
      <vt:lpstr>  Правила безопасной работы с клеем </vt:lpstr>
      <vt:lpstr> </vt:lpstr>
      <vt:lpstr>  Экологическая оценка    </vt:lpstr>
      <vt:lpstr>Самооценка проекта</vt:lpstr>
      <vt:lpstr>Реклама</vt:lpstr>
      <vt:lpstr>Заключение</vt:lpstr>
      <vt:lpstr>                          Используемая литература     1.Д. Симоненко, Н.Л. Бронников, П.С. Самородский, Н.В. Синица «Технология» Учебник для учащихся 8 классов, Москва. Издательский центр «Вентана-граф» 2000год. 2.http://enkibiz.com/ </vt:lpstr>
      <vt:lpstr>Спасибо за внимание.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Творческий проект по технологии «Изготовление гидравлического экскаватора»                                                                                                                        Выполнил:                                                                                                          Давлетбаев Рафаэль.                                                                                                                     Ученик 10 класса.                                                                                 Руководитель, учитель технологии:                                                                                             Кучерин Иван Афонасьевич  Новопетрово, 2024</dc:title>
  <dc:creator>Shool</dc:creator>
  <cp:lastModifiedBy>SkaZkA</cp:lastModifiedBy>
  <cp:revision>22</cp:revision>
  <dcterms:created xsi:type="dcterms:W3CDTF">2024-11-14T05:03:09Z</dcterms:created>
  <dcterms:modified xsi:type="dcterms:W3CDTF">2025-11-04T13:06:31Z</dcterms:modified>
</cp:coreProperties>
</file>