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80634-F4F6-4FF6-AC5B-54DEAE05CDEA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CB93A-E00D-49B4-87C5-B9180E4CFF73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08648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80634-F4F6-4FF6-AC5B-54DEAE05CDEA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CB93A-E00D-49B4-87C5-B9180E4CFF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8904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80634-F4F6-4FF6-AC5B-54DEAE05CDEA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CB93A-E00D-49B4-87C5-B9180E4CFF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1661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80634-F4F6-4FF6-AC5B-54DEAE05CDEA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CB93A-E00D-49B4-87C5-B9180E4CFF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795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80634-F4F6-4FF6-AC5B-54DEAE05CDEA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CB93A-E00D-49B4-87C5-B9180E4CFF73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9486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80634-F4F6-4FF6-AC5B-54DEAE05CDEA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CB93A-E00D-49B4-87C5-B9180E4CFF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1208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80634-F4F6-4FF6-AC5B-54DEAE05CDEA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CB93A-E00D-49B4-87C5-B9180E4CFF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22941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80634-F4F6-4FF6-AC5B-54DEAE05CDEA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CB93A-E00D-49B4-87C5-B9180E4CFF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2104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80634-F4F6-4FF6-AC5B-54DEAE05CDEA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CB93A-E00D-49B4-87C5-B9180E4CFF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507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34D80634-F4F6-4FF6-AC5B-54DEAE05CDEA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32CB93A-E00D-49B4-87C5-B9180E4CFF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7828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80634-F4F6-4FF6-AC5B-54DEAE05CDEA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CB93A-E00D-49B4-87C5-B9180E4CFF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6058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34D80634-F4F6-4FF6-AC5B-54DEAE05CDEA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732CB93A-E00D-49B4-87C5-B9180E4CFF73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5407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6" descr="образ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2863850"/>
            <a:ext cx="4037013" cy="3875088"/>
          </a:xfrm>
        </p:spPr>
      </p:pic>
      <p:pic>
        <p:nvPicPr>
          <p:cNvPr id="7" name="Содержимое 3" descr="таяние снегаi.jpeg"/>
          <p:cNvPicPr>
            <a:picLocks noGrp="1" noChangeAspect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8597900" y="152400"/>
            <a:ext cx="3594100" cy="3305175"/>
          </a:xfrm>
        </p:spPr>
      </p:pic>
      <p:pic>
        <p:nvPicPr>
          <p:cNvPr id="8" name="Содержимое 4" descr="образов. тум..jpg"/>
          <p:cNvPicPr>
            <a:picLocks noGrp="1" noChangeAspect="1"/>
          </p:cNvPicPr>
          <p:nvPr>
            <p:ph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8685213" y="3457575"/>
            <a:ext cx="3506787" cy="3281363"/>
          </a:xfrm>
        </p:spPr>
      </p:pic>
      <p:pic>
        <p:nvPicPr>
          <p:cNvPr id="4" name="Содержимое 4" descr="плавление стекла.jpe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14214" y="0"/>
            <a:ext cx="3606081" cy="2705245"/>
          </a:xfrm>
          <a:prstGeom prst="rect">
            <a:avLst/>
          </a:prstGeom>
        </p:spPr>
      </p:pic>
      <p:pic>
        <p:nvPicPr>
          <p:cNvPr id="6" name="Picture 6" descr="плавл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3957627" y="0"/>
            <a:ext cx="4533900" cy="6738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419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6" descr="фото опавшие листья125784399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"/>
            <a:ext cx="4933368" cy="3103418"/>
          </a:xfrm>
        </p:spPr>
      </p:pic>
      <p:pic>
        <p:nvPicPr>
          <p:cNvPr id="5" name="Содержимое 3" descr="ржавление мет..jpg"/>
          <p:cNvPicPr>
            <a:picLocks noGrp="1" noChangeAspect="1"/>
          </p:cNvPicPr>
          <p:nvPr>
            <p:ph idx="4294967295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3346450"/>
            <a:ext cx="4933950" cy="3627438"/>
          </a:xfrm>
        </p:spPr>
      </p:pic>
      <p:pic>
        <p:nvPicPr>
          <p:cNvPr id="8" name="Содержимое 3" descr="сгорание топлива.jpg"/>
          <p:cNvPicPr>
            <a:picLocks noGrp="1" noChangeAspect="1"/>
          </p:cNvPicPr>
          <p:nvPr>
            <p:ph idx="4294967295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4933368" y="1226843"/>
            <a:ext cx="3578063" cy="2387094"/>
          </a:xfrm>
        </p:spPr>
      </p:pic>
      <p:pic>
        <p:nvPicPr>
          <p:cNvPr id="6" name="Содержимое 9" descr="скисание молока .jpe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8292661" y="87817"/>
            <a:ext cx="3899339" cy="3772983"/>
          </a:xfrm>
          <a:prstGeom prst="rect">
            <a:avLst/>
          </a:prstGeom>
        </p:spPr>
      </p:pic>
      <p:pic>
        <p:nvPicPr>
          <p:cNvPr id="7" name="Содержимое 6" descr="квашение капусты.jpe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8177328" y="3860800"/>
            <a:ext cx="4014672" cy="3011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192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000" b="1" dirty="0" smtClean="0"/>
              <a:t>Тема урока:</a:t>
            </a:r>
            <a:endParaRPr lang="ru-RU" sz="8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/>
              <a:t>Физические и химические явления. Признаки химической реакции.</a:t>
            </a:r>
            <a:endParaRPr lang="ru-RU" sz="6000" b="1" dirty="0"/>
          </a:p>
        </p:txBody>
      </p:sp>
    </p:spTree>
    <p:extLst>
      <p:ext uri="{BB962C8B-B14F-4D97-AF65-F5344CB8AC3E}">
        <p14:creationId xmlns:p14="http://schemas.microsoft.com/office/powerpoint/2010/main" val="206351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/>
              <a:t>Физические явления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4000" dirty="0">
                <a:latin typeface="Times New Roman" pitchFamily="18" charset="0"/>
              </a:rPr>
              <a:t>Физическими называют такие явления, при которых данные вещества не превращаются в другие, а обычно изменяется их агрегатное состояние или форма</a:t>
            </a:r>
            <a:r>
              <a:rPr lang="ru-RU" sz="4000" dirty="0" smtClean="0">
                <a:latin typeface="Times New Roman" pitchFamily="18" charset="0"/>
              </a:rPr>
              <a:t>.</a:t>
            </a:r>
          </a:p>
          <a:p>
            <a:r>
              <a:rPr lang="ru-RU" altLang="ru-RU" sz="4000" b="1" i="1" dirty="0">
                <a:solidFill>
                  <a:srgbClr val="0070C0"/>
                </a:solidFill>
                <a:latin typeface="DejaVu Serif Condensed" pitchFamily="18" charset="0"/>
              </a:rPr>
              <a:t>Признаки физических явлений:</a:t>
            </a:r>
            <a:endParaRPr lang="ru-RU" altLang="ru-RU" sz="4000" b="1" i="1" dirty="0">
              <a:latin typeface="DejaVu Serif Condensed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altLang="ru-RU" sz="4000" b="1" dirty="0">
                <a:latin typeface="DejaVu Serif Condensed" pitchFamily="18" charset="0"/>
              </a:rPr>
              <a:t> </a:t>
            </a:r>
            <a:r>
              <a:rPr lang="ru-RU" alt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агрегатного состояния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alt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деформация тела</a:t>
            </a:r>
          </a:p>
          <a:p>
            <a:endParaRPr lang="ru-RU" sz="4000" dirty="0">
              <a:latin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7813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/>
              <a:t>Химические явления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Химическими называют такие явления, в результате которых из данных веществ образуются другие вещества. </a:t>
            </a:r>
          </a:p>
          <a:p>
            <a:pPr algn="ctr"/>
            <a:r>
              <a:rPr lang="ru-RU" altLang="ru-RU" sz="39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Признаки химических явлений: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altLang="ru-RU" b="1" dirty="0">
                <a:latin typeface="DejaVu Serif Condensed" pitchFamily="18" charset="0"/>
              </a:rPr>
              <a:t> </a:t>
            </a:r>
            <a:r>
              <a:rPr lang="ru-RU" altLang="ru-RU" sz="3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цвета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altLang="ru-RU" sz="3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выделение газа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altLang="ru-RU" sz="3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выпадение осадка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altLang="ru-RU" sz="3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появление запаха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altLang="ru-RU" sz="3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выделение тепла и света (огонь</a:t>
            </a:r>
            <a:endParaRPr lang="ru-RU" sz="3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46c0e1cdc029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00457" y="2612571"/>
            <a:ext cx="2719691" cy="349463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198145963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426</TotalTime>
  <Words>88</Words>
  <Application>Microsoft Office PowerPoint</Application>
  <PresentationFormat>Широкоэкранный</PresentationFormat>
  <Paragraphs>15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Calibri</vt:lpstr>
      <vt:lpstr>Calibri Light</vt:lpstr>
      <vt:lpstr>DejaVu Serif Condensed</vt:lpstr>
      <vt:lpstr>Times New Roman</vt:lpstr>
      <vt:lpstr>Wingdings</vt:lpstr>
      <vt:lpstr>Ретро</vt:lpstr>
      <vt:lpstr>Презентация PowerPoint</vt:lpstr>
      <vt:lpstr>Презентация PowerPoint</vt:lpstr>
      <vt:lpstr>Тема урока:</vt:lpstr>
      <vt:lpstr>Физические явления</vt:lpstr>
      <vt:lpstr>Химические явления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SkaZkA</cp:lastModifiedBy>
  <cp:revision>6</cp:revision>
  <dcterms:created xsi:type="dcterms:W3CDTF">2025-09-25T06:27:57Z</dcterms:created>
  <dcterms:modified xsi:type="dcterms:W3CDTF">2025-11-04T14:38:18Z</dcterms:modified>
</cp:coreProperties>
</file>