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88" r:id="rId2"/>
    <p:sldId id="258" r:id="rId3"/>
    <p:sldId id="256" r:id="rId4"/>
    <p:sldId id="289" r:id="rId5"/>
    <p:sldId id="257" r:id="rId6"/>
    <p:sldId id="264" r:id="rId7"/>
    <p:sldId id="260" r:id="rId8"/>
    <p:sldId id="259" r:id="rId9"/>
    <p:sldId id="261" r:id="rId10"/>
    <p:sldId id="262" r:id="rId11"/>
    <p:sldId id="265" r:id="rId12"/>
    <p:sldId id="266" r:id="rId13"/>
    <p:sldId id="267" r:id="rId14"/>
    <p:sldId id="269" r:id="rId15"/>
    <p:sldId id="270" r:id="rId16"/>
    <p:sldId id="279" r:id="rId17"/>
    <p:sldId id="271" r:id="rId18"/>
    <p:sldId id="272" r:id="rId19"/>
    <p:sldId id="273" r:id="rId20"/>
    <p:sldId id="274" r:id="rId21"/>
    <p:sldId id="277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5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" y="5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geniyakulneva@gmail.com" userId="c7f4150010222981" providerId="LiveId" clId="{59B7BD61-9C30-4902-9341-3D0FB2C9E66F}"/>
    <pc:docChg chg="custSel modSld">
      <pc:chgData name="evgeniyakulneva@gmail.com" userId="c7f4150010222981" providerId="LiveId" clId="{59B7BD61-9C30-4902-9341-3D0FB2C9E66F}" dt="2025-02-14T09:31:03.517" v="308" actId="1076"/>
      <pc:docMkLst>
        <pc:docMk/>
      </pc:docMkLst>
      <pc:sldChg chg="modSp">
        <pc:chgData name="evgeniyakulneva@gmail.com" userId="c7f4150010222981" providerId="LiveId" clId="{59B7BD61-9C30-4902-9341-3D0FB2C9E66F}" dt="2025-02-14T09:19:19.894" v="9" actId="2711"/>
        <pc:sldMkLst>
          <pc:docMk/>
          <pc:sldMk cId="3226847848" sldId="272"/>
        </pc:sldMkLst>
        <pc:spChg chg="mod">
          <ac:chgData name="evgeniyakulneva@gmail.com" userId="c7f4150010222981" providerId="LiveId" clId="{59B7BD61-9C30-4902-9341-3D0FB2C9E66F}" dt="2025-02-14T09:19:19.894" v="9" actId="2711"/>
          <ac:spMkLst>
            <pc:docMk/>
            <pc:sldMk cId="3226847848" sldId="272"/>
            <ac:spMk id="2" creationId="{00000000-0000-0000-0000-000000000000}"/>
          </ac:spMkLst>
        </pc:spChg>
        <pc:picChg chg="mod">
          <ac:chgData name="evgeniyakulneva@gmail.com" userId="c7f4150010222981" providerId="LiveId" clId="{59B7BD61-9C30-4902-9341-3D0FB2C9E66F}" dt="2025-02-14T09:19:01.543" v="6" actId="14100"/>
          <ac:picMkLst>
            <pc:docMk/>
            <pc:sldMk cId="3226847848" sldId="272"/>
            <ac:picMk id="5" creationId="{00000000-0000-0000-0000-000000000000}"/>
          </ac:picMkLst>
        </pc:picChg>
        <pc:picChg chg="mod">
          <ac:chgData name="evgeniyakulneva@gmail.com" userId="c7f4150010222981" providerId="LiveId" clId="{59B7BD61-9C30-4902-9341-3D0FB2C9E66F}" dt="2025-02-14T09:19:05.118" v="7" actId="14100"/>
          <ac:picMkLst>
            <pc:docMk/>
            <pc:sldMk cId="3226847848" sldId="272"/>
            <ac:picMk id="7" creationId="{00000000-0000-0000-0000-000000000000}"/>
          </ac:picMkLst>
        </pc:picChg>
      </pc:sldChg>
      <pc:sldChg chg="addSp modSp">
        <pc:chgData name="evgeniyakulneva@gmail.com" userId="c7f4150010222981" providerId="LiveId" clId="{59B7BD61-9C30-4902-9341-3D0FB2C9E66F}" dt="2025-02-14T09:21:22.731" v="44" actId="6549"/>
        <pc:sldMkLst>
          <pc:docMk/>
          <pc:sldMk cId="2118614825" sldId="273"/>
        </pc:sldMkLst>
        <pc:spChg chg="mod">
          <ac:chgData name="evgeniyakulneva@gmail.com" userId="c7f4150010222981" providerId="LiveId" clId="{59B7BD61-9C30-4902-9341-3D0FB2C9E66F}" dt="2025-02-14T09:21:22.731" v="44" actId="6549"/>
          <ac:spMkLst>
            <pc:docMk/>
            <pc:sldMk cId="2118614825" sldId="273"/>
            <ac:spMk id="2" creationId="{00000000-0000-0000-0000-000000000000}"/>
          </ac:spMkLst>
        </pc:spChg>
        <pc:spChg chg="add mod">
          <ac:chgData name="evgeniyakulneva@gmail.com" userId="c7f4150010222981" providerId="LiveId" clId="{59B7BD61-9C30-4902-9341-3D0FB2C9E66F}" dt="2025-02-14T09:20:49.871" v="36" actId="1076"/>
          <ac:spMkLst>
            <pc:docMk/>
            <pc:sldMk cId="2118614825" sldId="273"/>
            <ac:spMk id="3" creationId="{AEC54B4F-7B0D-41A7-B8F2-FDD3827D1BA6}"/>
          </ac:spMkLst>
        </pc:spChg>
        <pc:spChg chg="mod">
          <ac:chgData name="evgeniyakulneva@gmail.com" userId="c7f4150010222981" providerId="LiveId" clId="{59B7BD61-9C30-4902-9341-3D0FB2C9E66F}" dt="2025-02-14T09:21:12.615" v="43" actId="1076"/>
          <ac:spMkLst>
            <pc:docMk/>
            <pc:sldMk cId="2118614825" sldId="273"/>
            <ac:spMk id="7" creationId="{00000000-0000-0000-0000-000000000000}"/>
          </ac:spMkLst>
        </pc:spChg>
        <pc:spChg chg="mod">
          <ac:chgData name="evgeniyakulneva@gmail.com" userId="c7f4150010222981" providerId="LiveId" clId="{59B7BD61-9C30-4902-9341-3D0FB2C9E66F}" dt="2025-02-14T09:20:58.469" v="39" actId="1076"/>
          <ac:spMkLst>
            <pc:docMk/>
            <pc:sldMk cId="2118614825" sldId="273"/>
            <ac:spMk id="8" creationId="{00000000-0000-0000-0000-000000000000}"/>
          </ac:spMkLst>
        </pc:spChg>
        <pc:picChg chg="mod">
          <ac:chgData name="evgeniyakulneva@gmail.com" userId="c7f4150010222981" providerId="LiveId" clId="{59B7BD61-9C30-4902-9341-3D0FB2C9E66F}" dt="2025-02-14T09:21:06.782" v="42" actId="14100"/>
          <ac:picMkLst>
            <pc:docMk/>
            <pc:sldMk cId="2118614825" sldId="273"/>
            <ac:picMk id="5" creationId="{00000000-0000-0000-0000-000000000000}"/>
          </ac:picMkLst>
        </pc:picChg>
        <pc:picChg chg="mod">
          <ac:chgData name="evgeniyakulneva@gmail.com" userId="c7f4150010222981" providerId="LiveId" clId="{59B7BD61-9C30-4902-9341-3D0FB2C9E66F}" dt="2025-02-14T09:21:01.486" v="40" actId="1076"/>
          <ac:picMkLst>
            <pc:docMk/>
            <pc:sldMk cId="2118614825" sldId="273"/>
            <ac:picMk id="9" creationId="{00000000-0000-0000-0000-000000000000}"/>
          </ac:picMkLst>
        </pc:picChg>
      </pc:sldChg>
      <pc:sldChg chg="modSp">
        <pc:chgData name="evgeniyakulneva@gmail.com" userId="c7f4150010222981" providerId="LiveId" clId="{59B7BD61-9C30-4902-9341-3D0FB2C9E66F}" dt="2025-02-14T09:22:13.648" v="108" actId="20577"/>
        <pc:sldMkLst>
          <pc:docMk/>
          <pc:sldMk cId="3682267982" sldId="274"/>
        </pc:sldMkLst>
        <pc:spChg chg="mod">
          <ac:chgData name="evgeniyakulneva@gmail.com" userId="c7f4150010222981" providerId="LiveId" clId="{59B7BD61-9C30-4902-9341-3D0FB2C9E66F}" dt="2025-02-14T09:22:13.648" v="108" actId="20577"/>
          <ac:spMkLst>
            <pc:docMk/>
            <pc:sldMk cId="3682267982" sldId="274"/>
            <ac:spMk id="2" creationId="{00000000-0000-0000-0000-000000000000}"/>
          </ac:spMkLst>
        </pc:spChg>
      </pc:sldChg>
      <pc:sldChg chg="modSp">
        <pc:chgData name="evgeniyakulneva@gmail.com" userId="c7f4150010222981" providerId="LiveId" clId="{59B7BD61-9C30-4902-9341-3D0FB2C9E66F}" dt="2025-02-14T09:23:37.891" v="127" actId="5793"/>
        <pc:sldMkLst>
          <pc:docMk/>
          <pc:sldMk cId="2738458048" sldId="275"/>
        </pc:sldMkLst>
        <pc:spChg chg="mod">
          <ac:chgData name="evgeniyakulneva@gmail.com" userId="c7f4150010222981" providerId="LiveId" clId="{59B7BD61-9C30-4902-9341-3D0FB2C9E66F}" dt="2025-02-14T09:22:32.855" v="111" actId="27636"/>
          <ac:spMkLst>
            <pc:docMk/>
            <pc:sldMk cId="2738458048" sldId="275"/>
            <ac:spMk id="2" creationId="{00000000-0000-0000-0000-000000000000}"/>
          </ac:spMkLst>
        </pc:spChg>
        <pc:spChg chg="mod">
          <ac:chgData name="evgeniyakulneva@gmail.com" userId="c7f4150010222981" providerId="LiveId" clId="{59B7BD61-9C30-4902-9341-3D0FB2C9E66F}" dt="2025-02-14T09:23:37.891" v="127" actId="5793"/>
          <ac:spMkLst>
            <pc:docMk/>
            <pc:sldMk cId="2738458048" sldId="275"/>
            <ac:spMk id="3" creationId="{00000000-0000-0000-0000-000000000000}"/>
          </ac:spMkLst>
        </pc:spChg>
      </pc:sldChg>
      <pc:sldChg chg="modSp">
        <pc:chgData name="evgeniyakulneva@gmail.com" userId="c7f4150010222981" providerId="LiveId" clId="{59B7BD61-9C30-4902-9341-3D0FB2C9E66F}" dt="2025-02-14T09:25:19.482" v="156" actId="20577"/>
        <pc:sldMkLst>
          <pc:docMk/>
          <pc:sldMk cId="3565462180" sldId="277"/>
        </pc:sldMkLst>
        <pc:spChg chg="mod">
          <ac:chgData name="evgeniyakulneva@gmail.com" userId="c7f4150010222981" providerId="LiveId" clId="{59B7BD61-9C30-4902-9341-3D0FB2C9E66F}" dt="2025-02-14T09:24:43.243" v="141" actId="27636"/>
          <ac:spMkLst>
            <pc:docMk/>
            <pc:sldMk cId="3565462180" sldId="277"/>
            <ac:spMk id="2" creationId="{00000000-0000-0000-0000-000000000000}"/>
          </ac:spMkLst>
        </pc:spChg>
        <pc:spChg chg="mod">
          <ac:chgData name="evgeniyakulneva@gmail.com" userId="c7f4150010222981" providerId="LiveId" clId="{59B7BD61-9C30-4902-9341-3D0FB2C9E66F}" dt="2025-02-14T09:25:19.482" v="156" actId="20577"/>
          <ac:spMkLst>
            <pc:docMk/>
            <pc:sldMk cId="3565462180" sldId="277"/>
            <ac:spMk id="3" creationId="{00000000-0000-0000-0000-000000000000}"/>
          </ac:spMkLst>
        </pc:spChg>
      </pc:sldChg>
      <pc:sldChg chg="modSp">
        <pc:chgData name="evgeniyakulneva@gmail.com" userId="c7f4150010222981" providerId="LiveId" clId="{59B7BD61-9C30-4902-9341-3D0FB2C9E66F}" dt="2025-02-14T09:31:03.517" v="308" actId="1076"/>
        <pc:sldMkLst>
          <pc:docMk/>
          <pc:sldMk cId="2252837019" sldId="278"/>
        </pc:sldMkLst>
        <pc:spChg chg="mod">
          <ac:chgData name="evgeniyakulneva@gmail.com" userId="c7f4150010222981" providerId="LiveId" clId="{59B7BD61-9C30-4902-9341-3D0FB2C9E66F}" dt="2025-02-14T09:26:44.025" v="222" actId="6549"/>
          <ac:spMkLst>
            <pc:docMk/>
            <pc:sldMk cId="2252837019" sldId="278"/>
            <ac:spMk id="3" creationId="{00000000-0000-0000-0000-000000000000}"/>
          </ac:spMkLst>
        </pc:spChg>
        <pc:spChg chg="mod">
          <ac:chgData name="evgeniyakulneva@gmail.com" userId="c7f4150010222981" providerId="LiveId" clId="{59B7BD61-9C30-4902-9341-3D0FB2C9E66F}" dt="2025-02-14T09:31:03.517" v="308" actId="1076"/>
          <ac:spMkLst>
            <pc:docMk/>
            <pc:sldMk cId="2252837019" sldId="278"/>
            <ac:spMk id="5" creationId="{00000000-0000-0000-0000-000000000000}"/>
          </ac:spMkLst>
        </pc:spChg>
        <pc:spChg chg="mod">
          <ac:chgData name="evgeniyakulneva@gmail.com" userId="c7f4150010222981" providerId="LiveId" clId="{59B7BD61-9C30-4902-9341-3D0FB2C9E66F}" dt="2025-02-14T09:30:54.148" v="305" actId="20577"/>
          <ac:spMkLst>
            <pc:docMk/>
            <pc:sldMk cId="2252837019" sldId="278"/>
            <ac:spMk id="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2B8C3-17B3-4310-9DDF-E4CF8B1A90C1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AA5CC-C491-4A7A-A9B0-07893334A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688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AA5CC-C491-4A7A-A9B0-07893334A3D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068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01254C-97C7-4BBB-A7F8-3295015390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0B91271-4092-4A7F-9A1A-87733A502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BB443D-6E19-433F-ACAE-53893FCF0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25A9-D4BD-49FA-A1C9-6A5C8677BA9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F8F0C7-5FB5-4B6F-9DCA-7E949DEEF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5AE8EF-5CD1-4C34-B422-9C8EE6211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83B9-4ED8-486E-A06B-6032A6A8E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048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D35AC6-E8C3-4FDC-BE81-192960898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FD021A3-0BE9-4C38-8733-C959EFD81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C501F1-2F86-41B4-AEA8-CC07E342E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25A9-D4BD-49FA-A1C9-6A5C8677BA9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180FF6-10BA-46B9-A81C-82621FA92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8FE4A8-0FC0-4580-B84B-A427CF439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83B9-4ED8-486E-A06B-6032A6A8E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33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671400D-838D-49D7-9779-8FE7DA86B7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45B0FFD-58F9-4316-B3DB-476B317B55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BBFC83-9682-4331-99FC-B4D6C763D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25A9-D4BD-49FA-A1C9-6A5C8677BA9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776CDD-C833-441E-AE4E-154FF5AA8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21E220-5882-4E96-ADE9-A3DECE331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83B9-4ED8-486E-A06B-6032A6A8E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52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E0B38-FA53-464F-AC13-D4CB510D0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150560-B94F-4B9F-B586-A27EFDD4EF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89B8B2-CDCC-4F42-BE32-CF9291533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25A9-D4BD-49FA-A1C9-6A5C8677BA9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3C3422-DF4C-4BDF-BAF1-793893310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F5DA8F-CB43-49E0-A125-CD280CE9C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83B9-4ED8-486E-A06B-6032A6A8E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857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8D7B69-33EA-48DC-84BE-1E372740D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13A40E-416F-4BBF-B9CB-352070310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8815FF-0E51-4107-B581-80C1C0010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25A9-D4BD-49FA-A1C9-6A5C8677BA9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F261B8-187A-46EA-868D-671A7311A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80FEAD-5D94-46F2-B8CA-CA32BB470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83B9-4ED8-486E-A06B-6032A6A8E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0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D88C1D-D05D-4C44-B9E5-5E235EF2E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F48FD7-89B0-491E-BB70-05C3223523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9C19618-C2FA-4BFA-BAA9-58623866C4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DD153F-EEF1-4550-8E49-3070C8DF3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25A9-D4BD-49FA-A1C9-6A5C8677BA9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CC79EC-D4DB-4112-9EED-0DA017B7A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BEE612B-765A-426A-9F2E-10C855491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83B9-4ED8-486E-A06B-6032A6A8E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213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515443-A03C-4A79-8078-34D720E03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E9FA728-4DF5-4E1B-8A29-24978B01A2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8D14B0A-BB56-4419-8A6C-1383F88544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267FDDD-06FC-4BBF-9F44-C4B4B85057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21047D0-A16A-4E50-9971-713BB24F9B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4FADD39-FEC3-4612-A4E4-0F263E819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25A9-D4BD-49FA-A1C9-6A5C8677BA9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87ADF79-43E5-402E-AB0C-5B09FFEAE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515F97E-9965-44C6-B689-412FA6FCE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83B9-4ED8-486E-A06B-6032A6A8E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455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B17822-DCC5-4E06-9D18-651249861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E88F1F4-1E35-4DE5-BDC2-549A80AF9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25A9-D4BD-49FA-A1C9-6A5C8677BA9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A479DCA-530D-4398-8EFA-3E477F65B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9AD7F68-814E-4820-8BDD-BA592F9A3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83B9-4ED8-486E-A06B-6032A6A8E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770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10C9964-261C-4921-9CED-4E6F01C2B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25A9-D4BD-49FA-A1C9-6A5C8677BA9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8CC264E-3058-46EC-9318-7B86AA0A8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C396D3A-4A93-473B-A0D0-68CA1F800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83B9-4ED8-486E-A06B-6032A6A8E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127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251B8D-E0DC-46E3-8463-334A5F876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4D46F0-B0B9-4CB0-9F06-2FE399B01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43585A-6FE9-4297-ABCA-D03CA6AA30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3BE0D59-FF9A-4B13-B86C-E2DCE2661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25A9-D4BD-49FA-A1C9-6A5C8677BA9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2BFEBB-F67F-446E-A24E-8CDE5014F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B0B2EB-0ED6-4950-9CBA-9F703324B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83B9-4ED8-486E-A06B-6032A6A8E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98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75C71E-481F-4D2C-8905-78844319A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86E016C-0BD6-4C85-B22F-300215EF7F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CE38306-6BF5-477A-B27C-E0A345CF62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9F4A24-B429-4638-A9E0-8184A69A8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25A9-D4BD-49FA-A1C9-6A5C8677BA9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99A789-5871-42A4-8367-D3CDA7BDF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79EE4C2-CDEA-4400-8143-CA29EE8D6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83B9-4ED8-486E-A06B-6032A6A8E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804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EE5E06-757F-476B-9364-C1BE9C764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DB6E35-02A6-48F9-ABC2-46214F5AC5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AF8480-FC2E-42CA-A912-A8B9B472E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F25A9-D4BD-49FA-A1C9-6A5C8677BA94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53384C-4B34-47FE-BB3F-EC4764117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0E7D324-AFA0-4CC0-8B55-0146D3E745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783B9-4ED8-486E-A06B-6032A6A8EF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203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1952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265" y="5697413"/>
            <a:ext cx="10515600" cy="819439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Меценат Наталья Рыкова передала построенный храм в деревне Иванова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ведение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Ишимской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епархии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6655" y="250784"/>
            <a:ext cx="8208819" cy="512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71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2. ДУХОВНЫЙ МИР ЧЕЛОВЕКА.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– ТВОРЕЦ КУЛЬТУРЫ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>
            <a:normAutofit/>
          </a:bodyPr>
          <a:lstStyle/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совокупность возвышенных принципов, правил поведения, идеалов, которыми человек должен бы руководствоваться в жизни при отношениях с другими людьми. </a:t>
            </a:r>
          </a:p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совокупность реальных принципов, правил и норм поведения, которые бытуют в реальной жизни и далеко не всегда совпадают с идеалами морального поведения.</a:t>
            </a:r>
          </a:p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раздел философии, изучающий феномен морали и феномен нравственности, наука «о добре и зле»</a:t>
            </a:r>
          </a:p>
        </p:txBody>
      </p:sp>
    </p:spTree>
    <p:extLst>
      <p:ext uri="{BB962C8B-B14F-4D97-AF65-F5344CB8AC3E}">
        <p14:creationId xmlns:p14="http://schemas.microsoft.com/office/powerpoint/2010/main" val="117933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МОЛИТВОСЛОВ. ПРАВЕДНОМУ ПРОКОПИЮ, ХРИСТА РАДИ ЮРОДИВОМУ, УСТЮЖСКОМУ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964" y="1200893"/>
            <a:ext cx="11804072" cy="5463034"/>
          </a:xfrm>
        </p:spPr>
        <p:txBody>
          <a:bodyPr wrap="square" anchor="ctr" anchorCtr="1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Тропарь, глас 4:</a:t>
            </a:r>
          </a:p>
          <a:p>
            <a:pPr marL="0" indent="0">
              <a:buNone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Просвети́вся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Боже́ственною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благода́тию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Богому́дре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,/ и весь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ра́зум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се́рдце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су́етнаго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ми́ра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сего́ к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Зижди́телю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неукло́нно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возложи́в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целому́дрием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мно́гим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терпе́нием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,/ во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вре́менней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жи́зни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тече́ние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до́бре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сконча́л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́/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ве́ру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соблю́л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непоро́чну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Те́мже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сме́рти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яви́ся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све́тлость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жития́ твоего́:/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источа́еши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чудесе́м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исто́чник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неисчерпа́емый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ве́рою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притека́ющим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свято́му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твоему́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гро́бу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,/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Проко́пие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всеблаже́нне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,/ моли́ Христа́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Бо́га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,// да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спасе́т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ду́ши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на́ша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Кондак, глас 4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Христа́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ра́ди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юро́дством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возду́шная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мыта́рства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рука́х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а́нгельских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неприкоснове́нно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преше́д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,/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ца́рскаго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дости́гл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престо́ла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и от Царя́ всех Христа́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Бо́га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дар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прие́м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исцеле́ний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,/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мно́гими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чудесы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твои́ми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зна́мением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стра́шным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удиви́л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град твой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Вели́кий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У́стюг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лю́дем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твои́м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ми́лость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испроси́в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,/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ми́ро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честна́го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о́браза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Пресвяты́я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Богоро́дицы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моли́твою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изве́л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́,/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неду́жным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по́дал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цельбы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́./ Тем же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мо́лим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чудоно́сче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Проко́пие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 моли́ Христа́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Бо́га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непреста́нно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пода́ти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грехо́в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на́ших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проще́ние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539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04454" y="-11978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ДЕД МОРОЗ И «ДЕДУШКА С МОРОЗА»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84564" y="1080655"/>
            <a:ext cx="4447309" cy="5096308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62418" y="1080656"/>
            <a:ext cx="5442902" cy="509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8493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3. ЛИЧНОСТЬ И ДУХОВНО-НРАВСТВЕННЫЕ ЦЕННОСТИ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89073" y="1392664"/>
            <a:ext cx="5264727" cy="500101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Притча. Кусок глины</a:t>
            </a:r>
          </a:p>
          <a:p>
            <a:pPr marL="0" indent="0">
              <a:buNone/>
            </a:pP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«Бог слепил человека из глины. Слепил для человека землю, дом, зверей и птиц. И остался у него неиспользованный кусок глины. — Что же еще слепить тебе? — спросил Бог. — Слепи мне счастье, — попросил человек. Ничего не ответил Бог, задумался и положил человеку в ладонь оставшийся кусочек глины» </a:t>
            </a:r>
          </a:p>
          <a:p>
            <a:pPr marL="0" indent="0">
              <a:buNone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А.Рублев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Троица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517" y="1491861"/>
            <a:ext cx="4226738" cy="480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89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любое значимое для конкретного индивида, группы, общества явление или объект, предмет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27363" y="2141537"/>
            <a:ext cx="4242955" cy="4351338"/>
          </a:xfrm>
        </p:spPr>
        <p:txBody>
          <a:bodyPr>
            <a:normAutofit/>
          </a:bodyPr>
          <a:lstStyle/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Материальные ценности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физические блага, играющие важную роль в жизни человека. </a:t>
            </a: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Примером материальных ценностей могут автомобиль, мотоцикл, яхта, золото, драгоценные камни и изделия из них, дорогие вещи и техника, деньги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83037" y="2074068"/>
            <a:ext cx="5181600" cy="448627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Духовные ценности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внутренние убеждения человека о таких вечных понятиях, как добро и зло, милосердие, сострадание и т.п., сформировавшиеся под воздействием общества, в котором он живёт. К духовным ценностям относятся любовь, дружба, сочувствие, уважение к окружающим, собственная состоятельность, вера, творчество. </a:t>
            </a:r>
          </a:p>
        </p:txBody>
      </p:sp>
    </p:spTree>
    <p:extLst>
      <p:ext uri="{BB962C8B-B14F-4D97-AF65-F5344CB8AC3E}">
        <p14:creationId xmlns:p14="http://schemas.microsoft.com/office/powerpoint/2010/main" val="119535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6718" y="280556"/>
            <a:ext cx="6317674" cy="603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5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765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СПРАВЕДЛИВОСТИ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882219"/>
            <a:ext cx="5662236" cy="5610655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21253" y="882219"/>
            <a:ext cx="4733095" cy="536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78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22564"/>
            <a:ext cx="10515600" cy="145169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ЗАКЛАДКА КАМНЯ. 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ОФИЦИАЛЬНОЕ ОТКРЫТИЕ ХРАМА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300" y="1735281"/>
            <a:ext cx="6251863" cy="4700155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66163" y="1551709"/>
            <a:ext cx="4972352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84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84249" y="568019"/>
            <a:ext cx="3351042" cy="4306711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6492870" y="2641135"/>
            <a:ext cx="4856018" cy="3025285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Владыка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Тихон, </a:t>
            </a:r>
            <a:endParaRPr lang="ru-RU" sz="5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епископ </a:t>
            </a:r>
            <a:r>
              <a:rPr lang="ru-RU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Ишимский и </a:t>
            </a:r>
            <a:r>
              <a:rPr lang="ru-RU" sz="5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Аромашевский,  </a:t>
            </a:r>
            <a:endParaRPr lang="ru-RU" sz="5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Рыкова </a:t>
            </a:r>
            <a:r>
              <a:rPr lang="ru-RU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Николаевна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23609" y="4946928"/>
            <a:ext cx="3411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Рыкова Н.Н.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паломниками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040" y="575082"/>
            <a:ext cx="4783848" cy="402168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EC54B4F-7B0D-41A7-B8F2-FDD3827D1BA6}"/>
              </a:ext>
            </a:extLst>
          </p:cNvPr>
          <p:cNvSpPr/>
          <p:nvPr/>
        </p:nvSpPr>
        <p:spPr>
          <a:xfrm>
            <a:off x="768928" y="5666420"/>
            <a:ext cx="10692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2024 году Храм был передан во владение Религиозной организации «Ишимская Епархия Русской Православной Церкви (Московский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Патриархат)»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186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701" y="507484"/>
            <a:ext cx="9933214" cy="52849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ХРАМ ПРОКОПИЯ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УСТЮЖСКОГО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ХРИСТА РАДИ ЮРОДИВОГО </a:t>
            </a:r>
          </a:p>
        </p:txBody>
      </p:sp>
      <p:pic>
        <p:nvPicPr>
          <p:cNvPr id="1026" name="Picture 2" descr="  Новый храм на месте уничтоженной в советское время церкви возвели в Тюменской област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42" y="1132609"/>
            <a:ext cx="9261515" cy="539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66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1109" y="519544"/>
            <a:ext cx="1125335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Из рукописной книги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«Душа моей малой родины»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 8 класса Рустамова Фарида: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«Рыкова Наталья Николаевна (в девичестве Столбова)… сохранила  любовь к родному краю, его жителям, ее подвижническая деятельность  - это настоящий подвиг.  </a:t>
            </a:r>
          </a:p>
          <a:p>
            <a:pPr algn="just"/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На таких людях держится Россия,  она  стала душой родной маленькой деревни.  Свои сбережения, душевные силы, здоровье она вложила в православие, она вдохнула жизнь в  умирающую деревню. Этот православный подвиг – пример для всех, кто любит родину, уважает традиции, и по возможности стремится делать благое дело». </a:t>
            </a:r>
          </a:p>
        </p:txBody>
      </p:sp>
    </p:spTree>
    <p:extLst>
      <p:ext uri="{BB962C8B-B14F-4D97-AF65-F5344CB8AC3E}">
        <p14:creationId xmlns:p14="http://schemas.microsoft.com/office/powerpoint/2010/main" val="368226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414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К УРОКУ №3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86691"/>
            <a:ext cx="10515600" cy="323637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притчу "Ведро яблок", подумать о поступках главных героев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«Купил человек себе новый дом — большой, красивый — и сад с фруктовыми деревьями возле дома. А рядом в стареньком домике жил завистливый сосед, который постоянно пытался испортить ему настроение: то мусор под ворота подбросит, то ещё какую гадость натворит.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Однажды проснулся человек в хорошем настроении, вышел на крыльцо, а там — ведро с помоями. Человек взял ведро, помои вылил, ведро вычистил до блеска, насобирал в него самых больших, спелых и вкусных яблок и пошёл к соседу. Сосед, услышав стук в дверь, злорадно подумал: «Наконец-то я достал его!». Открывает дверь в надежде на скандал, а человек протянул ему ведро с яблоками и сказал: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Кто чем богат, тот тем и делится!»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Составить пять вопросов, которые вы хотели бы задать Рыковой Н.Н.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Творческое задание: рисунок или фотография, посвященная храму Прокопия Устюжского</a:t>
            </a: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46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Рисунки на тему «Рождество» учащихся школы (выставка в храме)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772" y="1506682"/>
            <a:ext cx="9850583" cy="4707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195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Награждение победителей конкурса рисунков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436" y="1661007"/>
            <a:ext cx="7107382" cy="459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707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60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Звонница храма Прокопия Устюжского в дни Светлой Пасхи</a:t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(первое место в фотоконкурсе работ православной тематики)</a:t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1004" y="1039090"/>
            <a:ext cx="4976251" cy="567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6228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Работы фотоконкурса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1330036"/>
            <a:ext cx="4008243" cy="4846927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56664" y="1330037"/>
            <a:ext cx="3948545" cy="484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360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670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Первое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знакомство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с культовыми зданиями (экскурсия в Аромашево)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91" y="1371600"/>
            <a:ext cx="7772399" cy="509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7627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005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Экскурсии в Храм Прокопия Устюжского (лето-зима)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018" y="1286070"/>
            <a:ext cx="8624455" cy="531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4297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126" y="665018"/>
            <a:ext cx="9964883" cy="56110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9748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92036"/>
            <a:ext cx="10515600" cy="59643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Результаты участия в конкурсах православной тематики Рустамова Ф.Ф.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1949811"/>
            <a:ext cx="3127664" cy="403590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50377" y="1949811"/>
            <a:ext cx="2691245" cy="39627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1632" y="1949811"/>
            <a:ext cx="3042168" cy="40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675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«ПУСКАЙ ДУША ОСТАНЕТСЯ ЧИСТА»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ДУХОВНО-НРАВСТВЕННОЕ БОГАТСТВО ЛИЧНОСТИ</a:t>
            </a: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Спиридонова Надежда Михайловна, </a:t>
            </a:r>
          </a:p>
          <a:p>
            <a:pPr marL="0" indent="0" algn="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и обществознания</a:t>
            </a:r>
          </a:p>
        </p:txBody>
      </p:sp>
    </p:spTree>
    <p:extLst>
      <p:ext uri="{BB962C8B-B14F-4D97-AF65-F5344CB8AC3E}">
        <p14:creationId xmlns:p14="http://schemas.microsoft.com/office/powerpoint/2010/main" val="329636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653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9916"/>
            <a:ext cx="10515600" cy="82686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УРОК № 1. ЛИЧНОСТЬ – ОБЩЕСТВО - КУЛЬТУРА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7313" y="1249410"/>
            <a:ext cx="6770670" cy="507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91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свойств,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присущих определённому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человеку и составляющих его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индивидуальность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с набором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значимых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черт,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проявляющихся в            деятельности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668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C9AC85-147A-4D01-8870-260541E28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11" y="395357"/>
            <a:ext cx="11016807" cy="77585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28618" y="1923835"/>
            <a:ext cx="6172200" cy="411068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61109" y="2052075"/>
            <a:ext cx="4748646" cy="3894399"/>
          </a:xfrm>
        </p:spPr>
        <p:txBody>
          <a:bodyPr wrap="square" anchor="ctr" anchorCtr="1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Храме  Прокопия Устюжского Христа Ради</a:t>
            </a:r>
            <a:r>
              <a:rPr lang="ru-RU" sz="2400" kern="1100" spc="-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kern="1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Юродивого Божественную литургию провел настоятель Храма в честь Покрова Божией Матери с. </a:t>
            </a:r>
            <a:r>
              <a:rPr lang="ru-RU" sz="2400" kern="1100" spc="-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Аромашево </a:t>
            </a:r>
            <a:r>
              <a:rPr lang="ru-RU" sz="2400" kern="1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иерей Николай Галочкин. </a:t>
            </a:r>
          </a:p>
          <a:p>
            <a:pPr marL="0" indent="0">
              <a:buNone/>
            </a:pPr>
            <a:r>
              <a:rPr lang="ru-RU" sz="2400" kern="1100" spc="-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Объекты были </a:t>
            </a:r>
            <a:r>
              <a:rPr lang="ru-RU" sz="2400" kern="1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возведены </a:t>
            </a:r>
            <a:r>
              <a:rPr lang="ru-RU" sz="2400" kern="1100" spc="-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меценатом Натальей </a:t>
            </a:r>
            <a:r>
              <a:rPr lang="ru-RU" sz="2400" kern="1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Николаевной Рыковой. Мецената поддержала власть и другие благотворители.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560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482" y="181465"/>
            <a:ext cx="7270484" cy="6495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8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6503" y="250287"/>
            <a:ext cx="10515600" cy="840220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СВЯТОЙ ПРОКОПИЙ УСТЮЖСКИЙ ЧУДОТВОРЕЦ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68521" y="1609003"/>
            <a:ext cx="3865418" cy="4777037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951159" y="1609003"/>
            <a:ext cx="3840576" cy="475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4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</TotalTime>
  <Words>817</Words>
  <Application>Microsoft Office PowerPoint</Application>
  <PresentationFormat>Широкоэкранный</PresentationFormat>
  <Paragraphs>89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ХРАМ ПРОКОПИЯ УСТЮЖСКОГО ХРИСТА РАДИ ЮРОДИВОГО </vt:lpstr>
      <vt:lpstr>  «ПУСКАЙ ДУША ОСТАНЕТСЯ ЧИСТА» </vt:lpstr>
      <vt:lpstr>Презентация PowerPoint</vt:lpstr>
      <vt:lpstr> УРОК № 1. ЛИЧНОСТЬ – ОБЩЕСТВО - КУЛЬТУРА</vt:lpstr>
      <vt:lpstr>ЛИЧНОСТЬ</vt:lpstr>
      <vt:lpstr>21 ИЮЛЯ 2023 года </vt:lpstr>
      <vt:lpstr>Презентация PowerPoint</vt:lpstr>
      <vt:lpstr>СВЯТОЙ ПРОКОПИЙ УСТЮЖСКИЙ ЧУДОТВОРЕЦ</vt:lpstr>
      <vt:lpstr>Меценат Наталья Рыкова передала построенный храм в деревне Иванова  в ведение Ишимской епархии</vt:lpstr>
      <vt:lpstr>УРОК 2. ДУХОВНЫЙ МИР ЧЕЛОВЕКА.  ЧЕЛОВЕК – ТВОРЕЦ КУЛЬТУРЫ </vt:lpstr>
      <vt:lpstr>МОЛИТВОСЛОВ. ПРАВЕДНОМУ ПРОКОПИЮ, ХРИСТА РАДИ ЮРОДИВОМУ, УСТЮЖСКОМУ</vt:lpstr>
      <vt:lpstr>ДЕД МОРОЗ И «ДЕДУШКА С МОРОЗА»</vt:lpstr>
      <vt:lpstr> УРОК 3. ЛИЧНОСТЬ И ДУХОВНО-НРАВСТВЕННЫЕ ЦЕННОСТИ</vt:lpstr>
      <vt:lpstr>                                                     ЦЕННОСТЬ  - это любое значимое для конкретного индивида, группы, общества явление или объект, предмет  </vt:lpstr>
      <vt:lpstr>Презентация PowerPoint</vt:lpstr>
      <vt:lpstr>ВОССТАНОВЛЕНИЕ СПРАВЕДЛИВОСТИ</vt:lpstr>
      <vt:lpstr> ЗАКЛАДКА КАМНЯ.  ОФИЦИАЛЬНОЕ ОТКРЫТИЕ ХРАМА  </vt:lpstr>
      <vt:lpstr>Презентация PowerPoint</vt:lpstr>
      <vt:lpstr>Презентация PowerPoint</vt:lpstr>
      <vt:lpstr>ДОМАШНЕЕ ЗАДАНИЕ К УРОКУ №3</vt:lpstr>
      <vt:lpstr>Рисунки на тему «Рождество» учащихся школы (выставка в храме) </vt:lpstr>
      <vt:lpstr>Награждение победителей конкурса рисунков</vt:lpstr>
      <vt:lpstr>Звонница храма Прокопия Устюжского в дни Светлой Пасхи  (первое место в фотоконкурсе работ православной тематики) </vt:lpstr>
      <vt:lpstr>Работы фотоконкурса</vt:lpstr>
      <vt:lpstr>Первое знакомство с культовыми зданиями (экскурсия в Аромашево)</vt:lpstr>
      <vt:lpstr>Экскурсии в Храм Прокопия Устюжского (лето-зима)</vt:lpstr>
      <vt:lpstr>Презентация PowerPoint</vt:lpstr>
      <vt:lpstr>Результаты участия в конкурсах православной тематики Рустамова Ф.Ф.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«Пускай душа останется чиста»</dc:title>
  <dc:creator>Пользователь</dc:creator>
  <cp:lastModifiedBy>Пользователь</cp:lastModifiedBy>
  <cp:revision>50</cp:revision>
  <dcterms:created xsi:type="dcterms:W3CDTF">2025-02-11T10:39:42Z</dcterms:created>
  <dcterms:modified xsi:type="dcterms:W3CDTF">2025-11-27T09:40:02Z</dcterms:modified>
</cp:coreProperties>
</file>