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9" r:id="rId3"/>
    <p:sldId id="264" r:id="rId4"/>
    <p:sldId id="265" r:id="rId5"/>
    <p:sldId id="266" r:id="rId6"/>
    <p:sldId id="267" r:id="rId7"/>
    <p:sldId id="268" r:id="rId8"/>
    <p:sldId id="269" r:id="rId9"/>
    <p:sldId id="260" r:id="rId10"/>
    <p:sldId id="261" r:id="rId11"/>
    <p:sldId id="262" r:id="rId12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05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education.yandex.ru/neurotool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Нейросети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1031" y="1600200"/>
            <a:ext cx="454193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Как создавать запросы для генерации текста в </a:t>
            </a:r>
            <a:r>
              <a:rPr lang="ru-RU" b="1" dirty="0" err="1"/>
              <a:t>нейросетях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2200" b="1" dirty="0"/>
              <a:t>Поставить перед </a:t>
            </a:r>
            <a:r>
              <a:rPr lang="ru-RU" sz="2200" b="1" dirty="0" err="1"/>
              <a:t>нейросетью</a:t>
            </a:r>
            <a:r>
              <a:rPr lang="ru-RU" sz="2200" b="1" dirty="0"/>
              <a:t> конкретную задачу</a:t>
            </a:r>
            <a:r>
              <a:rPr lang="ru-RU" sz="2200" dirty="0"/>
              <a:t>: что она должна сделать. Например, «написать», «придумать», «составить план».</a:t>
            </a:r>
          </a:p>
          <a:p>
            <a:pPr marL="514350" indent="-514350">
              <a:buAutoNum type="arabicPeriod"/>
            </a:pPr>
            <a:r>
              <a:rPr lang="ru-RU" sz="2200" b="1" dirty="0"/>
              <a:t>Определить жанр или формат текста. </a:t>
            </a:r>
            <a:r>
              <a:rPr lang="ru-RU" sz="2200" dirty="0"/>
              <a:t>Это может быть статья, сказка, стихотворение, пост, рекламный </a:t>
            </a:r>
            <a:r>
              <a:rPr lang="ru-RU" sz="2200" dirty="0" err="1"/>
              <a:t>слоган</a:t>
            </a:r>
            <a:r>
              <a:rPr lang="ru-RU" sz="2200" dirty="0"/>
              <a:t>. </a:t>
            </a:r>
          </a:p>
          <a:p>
            <a:pPr marL="514350" indent="-514350">
              <a:buAutoNum type="arabicPeriod"/>
            </a:pPr>
            <a:r>
              <a:rPr lang="ru-RU" sz="2200" dirty="0"/>
              <a:t> </a:t>
            </a:r>
            <a:r>
              <a:rPr lang="ru-RU" sz="2200" b="1" dirty="0"/>
              <a:t>Добавить детали, которые нужно учесть в тексте. </a:t>
            </a:r>
            <a:r>
              <a:rPr lang="ru-RU" sz="2200" dirty="0"/>
              <a:t>Например, «мармелад с натуральным соком, без сахара и красителей».</a:t>
            </a:r>
          </a:p>
          <a:p>
            <a:pPr marL="514350" indent="-514350">
              <a:buAutoNum type="arabicPeriod"/>
            </a:pPr>
            <a:r>
              <a:rPr lang="ru-RU" sz="2200" b="1" dirty="0"/>
              <a:t>Определить тон. </a:t>
            </a:r>
            <a:r>
              <a:rPr lang="ru-RU" sz="2200" dirty="0"/>
              <a:t>Например, юмористический, серьезный, дружеский, деловой.</a:t>
            </a:r>
          </a:p>
          <a:p>
            <a:pPr marL="514350" indent="-514350">
              <a:buAutoNum type="arabicPeriod"/>
            </a:pPr>
            <a:r>
              <a:rPr lang="ru-RU" sz="2200" b="1" dirty="0"/>
              <a:t>Контекст или место, где будет опубликован текст. </a:t>
            </a:r>
            <a:r>
              <a:rPr lang="ru-RU" sz="2200" dirty="0"/>
              <a:t>Например, «сайт компании по производству сладостей».</a:t>
            </a:r>
          </a:p>
          <a:p>
            <a:pPr marL="514350" indent="-514350">
              <a:buAutoNum type="arabicPeriod"/>
            </a:pPr>
            <a:r>
              <a:rPr lang="ru-RU" sz="2200" b="1" dirty="0"/>
              <a:t>Добавить вариант для обучения. </a:t>
            </a:r>
            <a:r>
              <a:rPr lang="ru-RU" sz="2200" dirty="0"/>
              <a:t>Например, свой текст</a:t>
            </a:r>
          </a:p>
          <a:p>
            <a:pPr marL="514350" indent="-514350" algn="ctr">
              <a:buNone/>
            </a:pPr>
            <a:r>
              <a:rPr lang="ru-RU" sz="2200" dirty="0"/>
              <a:t>ПРАКТИКА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Нейросети</a:t>
            </a:r>
            <a:r>
              <a:rPr lang="ru-RU" dirty="0"/>
              <a:t> для педагога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giga.chat</a:t>
            </a:r>
            <a:endParaRPr lang="ru-RU" dirty="0"/>
          </a:p>
          <a:p>
            <a:r>
              <a:rPr lang="en-US" dirty="0"/>
              <a:t>YandexGPT</a:t>
            </a:r>
            <a:r>
              <a:rPr lang="ru-RU" dirty="0"/>
              <a:t> </a:t>
            </a:r>
            <a:r>
              <a:rPr lang="en-US" dirty="0">
                <a:hlinkClick r:id="rId2"/>
              </a:rPr>
              <a:t>https://education.yandex.ru/neurotools</a:t>
            </a:r>
            <a:endParaRPr lang="ru-RU" dirty="0"/>
          </a:p>
          <a:p>
            <a:pPr>
              <a:buNone/>
            </a:pPr>
            <a:r>
              <a:rPr lang="ru-RU" dirty="0" err="1"/>
              <a:t>Нейроквизы</a:t>
            </a:r>
            <a:r>
              <a:rPr lang="ru-RU" dirty="0"/>
              <a:t>. </a:t>
            </a:r>
            <a:r>
              <a:rPr lang="ru-RU" dirty="0" err="1"/>
              <a:t>Нейродетектор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писать </a:t>
            </a:r>
            <a:r>
              <a:rPr lang="ru-RU" dirty="0" err="1"/>
              <a:t>промт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Текстовые </a:t>
            </a:r>
            <a:r>
              <a:rPr lang="ru-RU" b="1" dirty="0" err="1"/>
              <a:t>промпты</a:t>
            </a:r>
            <a:endParaRPr lang="ru-RU" b="1" dirty="0"/>
          </a:p>
          <a:p>
            <a:r>
              <a:rPr lang="ru-RU" b="1" dirty="0" err="1"/>
              <a:t>Промпты</a:t>
            </a:r>
            <a:r>
              <a:rPr lang="ru-RU" b="1" dirty="0"/>
              <a:t> для картинок</a:t>
            </a:r>
          </a:p>
          <a:p>
            <a:r>
              <a:rPr lang="ru-RU" b="1" dirty="0" err="1"/>
              <a:t>Промпты</a:t>
            </a:r>
            <a:r>
              <a:rPr lang="ru-RU" b="1" dirty="0"/>
              <a:t> для видео</a:t>
            </a:r>
          </a:p>
          <a:p>
            <a:r>
              <a:rPr lang="ru-RU" b="1" dirty="0" err="1"/>
              <a:t>Промпты</a:t>
            </a:r>
            <a:r>
              <a:rPr lang="ru-RU" b="1" dirty="0"/>
              <a:t> для аудио</a:t>
            </a:r>
          </a:p>
          <a:p>
            <a:r>
              <a:rPr lang="ru-RU" b="1" dirty="0"/>
              <a:t>Математические </a:t>
            </a:r>
            <a:r>
              <a:rPr lang="ru-RU" b="1" dirty="0" err="1"/>
              <a:t>промпты</a:t>
            </a:r>
            <a:endParaRPr lang="ru-RU" b="1" dirty="0"/>
          </a:p>
          <a:p>
            <a:r>
              <a:rPr lang="ru-RU" b="1" dirty="0"/>
              <a:t>Кодовые </a:t>
            </a:r>
            <a:r>
              <a:rPr lang="ru-RU" b="1" dirty="0" err="1"/>
              <a:t>промпты</a:t>
            </a:r>
            <a:endParaRPr lang="ru-RU" b="1" dirty="0"/>
          </a:p>
          <a:p>
            <a:r>
              <a:rPr lang="ru-RU" b="1" dirty="0" err="1"/>
              <a:t>Промпты</a:t>
            </a:r>
            <a:r>
              <a:rPr lang="ru-RU" b="1" dirty="0"/>
              <a:t> для презентаций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Пошаговая инструкция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/>
              <a:t>Шаг 1: Определите цель и контекст</a:t>
            </a:r>
          </a:p>
          <a:p>
            <a:pPr>
              <a:buNone/>
            </a:pPr>
            <a:r>
              <a:rPr lang="ru-RU" dirty="0"/>
              <a:t>- Что делать: Начните с ясного понимания, чего вы хотите. Задайте себе вопросы: "Какой результат нужен? Для кого? В каком стиле или формате?"</a:t>
            </a:r>
          </a:p>
          <a:p>
            <a:pPr>
              <a:buNone/>
            </a:pPr>
            <a:r>
              <a:rPr lang="ru-RU" dirty="0"/>
              <a:t> - Почему это важно: Без цели ИИ может дать общий или нерелевантный ответ.</a:t>
            </a:r>
          </a:p>
          <a:p>
            <a:pPr>
              <a:buNone/>
            </a:pPr>
            <a:r>
              <a:rPr lang="ru-RU" dirty="0"/>
              <a:t> - Пример: Вместо "Расскажи о кошках" напишите: "Объясни, почему кошки </a:t>
            </a:r>
            <a:r>
              <a:rPr lang="ru-RU" dirty="0" err="1"/>
              <a:t>мурлыкают</a:t>
            </a:r>
            <a:r>
              <a:rPr lang="ru-RU" dirty="0"/>
              <a:t>, для ребенка 8 лет, в форме короткой сказки.«</a:t>
            </a:r>
          </a:p>
          <a:p>
            <a:pPr>
              <a:buNone/>
            </a:pPr>
            <a:r>
              <a:rPr lang="ru-RU" dirty="0"/>
              <a:t> - Совет: Укажите роль ИИ, если нужно: "Ты — опытный ветеринар" или "Ты — учитель истории".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Шаг 2: Будьте конкретны и детализированы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/>
              <a:t>- Что делать: Добавьте ключевые детали: кто, что, где, когда, почему, как. Укажите ограничения (длина, уровень сложности).</a:t>
            </a:r>
          </a:p>
          <a:p>
            <a:pPr>
              <a:buFontTx/>
              <a:buChar char="-"/>
            </a:pPr>
            <a:r>
              <a:rPr lang="ru-RU" dirty="0"/>
              <a:t>Почему это важно: Конкретность снижает "галлюцинации" ИИ и фокусирует на релевантном.</a:t>
            </a:r>
          </a:p>
          <a:p>
            <a:pPr>
              <a:buFontTx/>
              <a:buChar char="-"/>
            </a:pPr>
            <a:r>
              <a:rPr lang="ru-RU" dirty="0"/>
              <a:t>Пример: Плохо: "Напиши эссе о климате." Хорошо: "Напиши эссе на 500 слов о влиянии изменения климата на Арктику, с примерами из 2020–2025 годов, используя научные источники и простой язык."</a:t>
            </a:r>
          </a:p>
          <a:p>
            <a:pPr>
              <a:buNone/>
            </a:pPr>
            <a:r>
              <a:rPr lang="ru-RU" dirty="0"/>
              <a:t>- Совет: Используйте ключевые слова: "перечисли", "объясни шаг за шагом", "сравни", "приведи примеры".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Шаг 3: Структурируйте </a:t>
            </a:r>
            <a:r>
              <a:rPr lang="ru-RU" dirty="0" err="1"/>
              <a:t>промпт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1800" dirty="0"/>
              <a:t>Что делать: Разделите на части: введение (контекст), основная задача, дополнительные инструкции. Используйте нумерацию, маркеры или разделители (например, "---").</a:t>
            </a:r>
          </a:p>
          <a:p>
            <a:pPr>
              <a:buFontTx/>
              <a:buChar char="-"/>
            </a:pPr>
            <a:r>
              <a:rPr lang="ru-RU" sz="1800" dirty="0"/>
              <a:t>Почему это важно: Структура помогает ИИ "думать" логично, как в цепочке рассуждений (</a:t>
            </a:r>
            <a:r>
              <a:rPr lang="ru-RU" sz="1800" dirty="0" err="1"/>
              <a:t>chain-of-thought</a:t>
            </a:r>
            <a:r>
              <a:rPr lang="ru-RU" sz="1800" dirty="0"/>
              <a:t>).</a:t>
            </a:r>
          </a:p>
          <a:p>
            <a:pPr>
              <a:buFontTx/>
              <a:buChar char="-"/>
            </a:pPr>
            <a:r>
              <a:rPr lang="ru-RU" sz="1800" dirty="0"/>
              <a:t>Пример структуры</a:t>
            </a:r>
          </a:p>
          <a:p>
            <a:pPr>
              <a:buNone/>
            </a:pPr>
            <a:r>
              <a:rPr lang="ru-RU" sz="1200" dirty="0"/>
              <a:t>Контекст: Ты — шеф-повар итальянской кухни.</a:t>
            </a:r>
          </a:p>
          <a:p>
            <a:pPr>
              <a:buNone/>
            </a:pPr>
            <a:r>
              <a:rPr lang="ru-RU" sz="1200" dirty="0"/>
              <a:t> Задача: Придумай рецепт пасты карбонара для 4 человек.</a:t>
            </a:r>
          </a:p>
          <a:p>
            <a:pPr>
              <a:buNone/>
            </a:pPr>
            <a:r>
              <a:rPr lang="ru-RU" sz="1200" dirty="0"/>
              <a:t>Инструкции:</a:t>
            </a:r>
          </a:p>
          <a:p>
            <a:pPr marL="514350" indent="-514350">
              <a:buAutoNum type="arabicPeriod"/>
            </a:pPr>
            <a:r>
              <a:rPr lang="ru-RU" sz="1200" dirty="0"/>
              <a:t>Перечисли ингредиенты с количеством.</a:t>
            </a:r>
          </a:p>
          <a:p>
            <a:pPr marL="514350" indent="-514350">
              <a:buAutoNum type="arabicPeriod"/>
            </a:pPr>
            <a:r>
              <a:rPr lang="ru-RU" sz="1200" dirty="0"/>
              <a:t>Опиши шаги приготовления шаг за шагом.</a:t>
            </a:r>
          </a:p>
          <a:p>
            <a:pPr>
              <a:buNone/>
            </a:pPr>
            <a:r>
              <a:rPr lang="ru-RU" sz="1200" dirty="0"/>
              <a:t>3. Добавь советы по ошибкам новичков.</a:t>
            </a:r>
          </a:p>
          <a:p>
            <a:pPr>
              <a:buNone/>
            </a:pPr>
            <a:r>
              <a:rPr lang="ru-RU" sz="1200" dirty="0"/>
              <a:t>Формат: статья с заголовками</a:t>
            </a:r>
            <a:r>
              <a:rPr lang="ru-RU" sz="1800" dirty="0"/>
              <a:t>.</a:t>
            </a:r>
          </a:p>
          <a:p>
            <a:pPr>
              <a:buNone/>
            </a:pPr>
            <a:r>
              <a:rPr lang="ru-RU" sz="1800" dirty="0"/>
              <a:t>- Совет: Для сложных задач добавьте "Думай шаг за шагом" — это улучшает рассуждения.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Шаг 4: Укажите желаемый формат вывода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/>
              <a:t> Что делать: Опишите, как должен выглядеть ответ: список, таблица, эссе и т.д. Укажите длину, тон (формальный/неформальный) или язык.</a:t>
            </a:r>
          </a:p>
          <a:p>
            <a:pPr>
              <a:buNone/>
            </a:pPr>
            <a:r>
              <a:rPr lang="ru-RU" dirty="0"/>
              <a:t>Почему это важно: ИИ не угадывает ваши предпочтения — он следует инструкциям.</a:t>
            </a:r>
          </a:p>
          <a:p>
            <a:pPr>
              <a:buNone/>
            </a:pPr>
            <a:r>
              <a:rPr lang="ru-RU" dirty="0"/>
              <a:t>Пример: "Ответь в формате таблицы: столбцы — 'Год', 'Событие', 'Влияние'. Тон — нейтральный, длина — не более 200 слов.«</a:t>
            </a:r>
          </a:p>
          <a:p>
            <a:pPr>
              <a:buNone/>
            </a:pPr>
            <a:r>
              <a:rPr lang="ru-RU" dirty="0"/>
              <a:t>Совет: Если нужно визуализировать, укажите: "Опиши график" (но не генерируй код, если не просите)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5: Добавьте примеры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Что делать: Приведите 1–3 примера входа и желаемого выхода, особенно для творческих или специфических задач.</a:t>
            </a:r>
          </a:p>
          <a:p>
            <a:pPr>
              <a:buNone/>
            </a:pPr>
            <a:r>
              <a:rPr lang="ru-RU" dirty="0"/>
              <a:t>Почему это важно: Примеры "учат" ИИ на лету, показывая паттерн.</a:t>
            </a:r>
          </a:p>
          <a:p>
            <a:pPr>
              <a:buNone/>
            </a:pPr>
            <a:r>
              <a:rPr lang="ru-RU" dirty="0"/>
              <a:t>Пример: "Переведи фразы на сленг: 'Привет' → '</a:t>
            </a:r>
            <a:r>
              <a:rPr lang="ru-RU" dirty="0" err="1"/>
              <a:t>Йо</a:t>
            </a:r>
            <a:r>
              <a:rPr lang="ru-RU" dirty="0"/>
              <a:t>'. 'Как дела?' → '</a:t>
            </a:r>
            <a:r>
              <a:rPr lang="ru-RU" dirty="0" err="1"/>
              <a:t>Чё</a:t>
            </a:r>
            <a:r>
              <a:rPr lang="ru-RU" dirty="0"/>
              <a:t> по чём?' Теперь переведи: 'Спасибо за помощь'."</a:t>
            </a:r>
          </a:p>
          <a:p>
            <a:pPr>
              <a:buNone/>
            </a:pPr>
            <a:r>
              <a:rPr lang="ru-RU" dirty="0"/>
              <a:t>Совет: Не переусердствуйте — 1–2 примера хватит, чтобы не раздувать </a:t>
            </a:r>
            <a:r>
              <a:rPr lang="ru-RU" dirty="0" err="1"/>
              <a:t>промпт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Шаг 6: Протестируйте и итеративно улучшайте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/>
              <a:t> Что делать: Отправьте </a:t>
            </a:r>
            <a:r>
              <a:rPr lang="ru-RU" dirty="0" err="1"/>
              <a:t>промпт</a:t>
            </a:r>
            <a:r>
              <a:rPr lang="ru-RU" dirty="0"/>
              <a:t>, оцените ответ (полезен ли? Точный? Полный?). Если нет — уточните: добавьте/уберите детали, перефразируйте.</a:t>
            </a:r>
          </a:p>
          <a:p>
            <a:pPr>
              <a:buNone/>
            </a:pPr>
            <a:r>
              <a:rPr lang="ru-RU" dirty="0"/>
              <a:t>Почему это важно: Идеальный </a:t>
            </a:r>
            <a:r>
              <a:rPr lang="ru-RU" dirty="0" err="1"/>
              <a:t>промпт</a:t>
            </a:r>
            <a:r>
              <a:rPr lang="ru-RU" dirty="0"/>
              <a:t> редко получается с первого раза; итерации — ключ к мастерству.</a:t>
            </a:r>
          </a:p>
          <a:p>
            <a:pPr>
              <a:buNone/>
            </a:pPr>
            <a:r>
              <a:rPr lang="ru-RU" dirty="0"/>
              <a:t>Пример улучшения: Если ответ слишком длинный, добавьте: "Кратко, в 3 абзаца."</a:t>
            </a:r>
          </a:p>
          <a:p>
            <a:pPr>
              <a:buNone/>
            </a:pPr>
            <a:r>
              <a:rPr lang="ru-RU" dirty="0"/>
              <a:t>Совет: Ведите "журнал </a:t>
            </a:r>
            <a:r>
              <a:rPr lang="ru-RU" dirty="0" err="1"/>
              <a:t>промптов</a:t>
            </a:r>
            <a:r>
              <a:rPr lang="ru-RU" dirty="0"/>
              <a:t>" — сохраняйте успешные для повторного использования.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Как создавать </a:t>
            </a:r>
            <a:r>
              <a:rPr lang="ru-RU" b="1" dirty="0" err="1"/>
              <a:t>промпт</a:t>
            </a:r>
            <a:r>
              <a:rPr lang="ru-RU" b="1" dirty="0"/>
              <a:t> для картинок в </a:t>
            </a:r>
            <a:r>
              <a:rPr lang="ru-RU" b="1" dirty="0" err="1"/>
              <a:t>нейросетях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/>
              <a:t>1. Определить, какие объекты должны быть на картинке и какие у них характеристики. </a:t>
            </a:r>
            <a:r>
              <a:rPr lang="ru-RU" dirty="0"/>
              <a:t>Например, «кошка», «пушистая», «чёрная», «с зелёными глазами».</a:t>
            </a:r>
            <a:br>
              <a:rPr lang="ru-RU" dirty="0"/>
            </a:br>
            <a:r>
              <a:rPr lang="ru-RU" b="1" dirty="0"/>
              <a:t>2. Написать, чем занимается объект на картинке.</a:t>
            </a:r>
            <a:r>
              <a:rPr lang="ru-RU" dirty="0"/>
              <a:t> Например, «сидит».</a:t>
            </a:r>
            <a:br>
              <a:rPr lang="ru-RU" dirty="0"/>
            </a:br>
            <a:r>
              <a:rPr lang="ru-RU" b="1" dirty="0"/>
              <a:t>3. Решить, каким будет стиль изображения. </a:t>
            </a:r>
            <a:r>
              <a:rPr lang="ru-RU" dirty="0"/>
              <a:t>Например, портрет, абстракция, комикс. Допустим, в нашем примере будет «</a:t>
            </a:r>
            <a:r>
              <a:rPr lang="ru-RU" dirty="0" err="1"/>
              <a:t>мультяшный</a:t>
            </a:r>
            <a:r>
              <a:rPr lang="ru-RU" dirty="0"/>
              <a:t> стиль».</a:t>
            </a:r>
            <a:br>
              <a:rPr lang="ru-RU" dirty="0"/>
            </a:br>
            <a:r>
              <a:rPr lang="ru-RU" b="1" dirty="0"/>
              <a:t>4. Описать месторасположение объекта.</a:t>
            </a:r>
            <a:r>
              <a:rPr lang="ru-RU" dirty="0"/>
              <a:t> Например, «подоконник деревенского дома».</a:t>
            </a:r>
            <a:br>
              <a:rPr lang="ru-RU" dirty="0"/>
            </a:br>
            <a:r>
              <a:rPr lang="ru-RU" b="1" dirty="0"/>
              <a:t>5. Определиться с дополнительными деталями, которые будут на картинке.</a:t>
            </a:r>
            <a:r>
              <a:rPr lang="ru-RU" dirty="0"/>
              <a:t> Например, «цветок на подоконнике», «белые шторы на окнах».</a:t>
            </a:r>
            <a:br>
              <a:rPr lang="ru-RU" dirty="0"/>
            </a:br>
            <a:r>
              <a:rPr lang="ru-RU" b="1" dirty="0"/>
              <a:t>6. Обозначить цвет.</a:t>
            </a:r>
            <a:r>
              <a:rPr lang="ru-RU" dirty="0"/>
              <a:t> Например, «приглушённый».</a:t>
            </a:r>
            <a:br>
              <a:rPr lang="ru-RU" dirty="0"/>
            </a:br>
            <a:r>
              <a:rPr lang="ru-RU" b="1" dirty="0"/>
              <a:t>7. Выбрать композицию.</a:t>
            </a:r>
            <a:r>
              <a:rPr lang="ru-RU" dirty="0"/>
              <a:t> Например, «общий план».</a:t>
            </a:r>
          </a:p>
          <a:p>
            <a:pPr algn="ctr">
              <a:buNone/>
            </a:pPr>
            <a:r>
              <a:rPr lang="ru-RU" dirty="0"/>
              <a:t>ПРАКТИКА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909</Words>
  <Application>Microsoft Office PowerPoint</Application>
  <PresentationFormat>Экран (4:3)</PresentationFormat>
  <Paragraphs>62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Тема Office</vt:lpstr>
      <vt:lpstr>Нейросети</vt:lpstr>
      <vt:lpstr>Как писать промт</vt:lpstr>
      <vt:lpstr>Пошаговая инструкция</vt:lpstr>
      <vt:lpstr>Шаг 2: Будьте конкретны и детализированы</vt:lpstr>
      <vt:lpstr>Шаг 3: Структурируйте промпт</vt:lpstr>
      <vt:lpstr>Шаг 4: Укажите желаемый формат вывода</vt:lpstr>
      <vt:lpstr>Шаг 5: Добавьте примеры </vt:lpstr>
      <vt:lpstr>Шаг 6: Протестируйте и итеративно улучшайте</vt:lpstr>
      <vt:lpstr>Как создавать промпт для картинок в нейросетях</vt:lpstr>
      <vt:lpstr>Как создавать запросы для генерации текста в нейросетях</vt:lpstr>
      <vt:lpstr>Нейросети для педагога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Цифровые технологии в образовательном процессе</dc:title>
  <dc:creator>Евгений Фёдоров</dc:creator>
  <cp:lastModifiedBy>Shool</cp:lastModifiedBy>
  <cp:revision>12</cp:revision>
  <cp:lastPrinted>2025-12-19T01:54:22Z</cp:lastPrinted>
  <dcterms:created xsi:type="dcterms:W3CDTF">2025-10-26T13:09:17Z</dcterms:created>
  <dcterms:modified xsi:type="dcterms:W3CDTF">2025-12-19T05:32:19Z</dcterms:modified>
</cp:coreProperties>
</file>