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537D7-C25D-4DD7-8677-B7980DAA3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E2A5E5-2BF2-40DF-8C99-3834ABDB5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5DFF4-F808-4A85-A1E7-800B44D5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81B2F-2F64-43AB-A731-D1DB2294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47A4A-E922-4FAA-A357-58D92610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C740-ABED-4B33-BB86-554C5A4D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0E01D6-997C-415B-A7FE-70EC7B06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B46BF-496F-4D70-9FE8-C32111FF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5E574-0BF3-46BD-B4C8-F7AE7A59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9F1C5-7F87-4CED-8491-FFE4CBFD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3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C64BA5-5ACC-4062-961E-68C6F604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F22D61-5BB9-49FC-AAF8-68FB587DD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821D5-CC86-449B-8A8A-ADD12405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AA5A2-D3E6-43AE-98B0-B5F32F8B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34BEC-ACBD-47D4-A2E0-136C1346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D08CC-0DB6-4A3D-8F91-69BBBA62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6AF0A6-035A-48BB-B8A1-F2A116B0B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9AF9B3-C919-43D6-B65E-4D492B03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59EA15-7458-4DDC-9B5D-449642E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C3FA3-F89F-4649-9B90-B25E3A84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6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DF736-16F1-4223-8795-15F94138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8A3CC0-AF47-4EF4-9E1E-31FC97ADF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94E53-2ADD-4075-AAC9-C6183496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4D575-FE92-42F1-B772-B45B39F3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7AFBA7-0121-40B2-AB2D-DC64CB78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1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C6273-6A84-471B-913B-B2C9AC0B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9D7DD-9999-4567-A884-E8B177B26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FCABC3-AE54-462B-B147-E914950DA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FBB5F-24C6-4CB3-9B0A-181C3DB0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82E58-A353-44EA-ABE0-8CA2A898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9123D5-911A-41D3-978D-23CE77C6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5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9D5AD-218C-4298-B765-97642201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45F226-3CDB-4785-B2FE-19CC4B2B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892DF-0F3C-4655-B8E9-EABDBC822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569345-7322-4F08-A113-4AC08A9E6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E0A5A8-1004-4B6A-A32D-74C8B6954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525407-6EE9-4AD7-9571-FF5C93BB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AD3129-B95D-4931-A5BA-00022B40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9AF6F4-563E-4AAE-8973-9E13DE69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8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CE97C-66A4-4590-A383-88CFDC66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C6BF33-A0EF-442E-BED4-BF132BDD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353480-64BA-493A-9225-A5F00250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909400-0EEB-4CDB-AEF7-3A296927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1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A1992E-8CB1-4AE2-9A3F-B09667B2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C60139-62D2-481B-809D-6CC6D1BB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CB017-0408-436F-B814-D566A0FF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2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35690-F9AD-4994-BE31-382492E6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2BF2E-943E-4AED-A89C-4FB73238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35205D-DC76-4339-A215-53250D185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F8B40-4FC5-4665-A663-E76E3446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15F13-F335-4189-9456-E6743A64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3BDC04-E847-4601-88DB-3F5B8348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7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08FC1-EAE4-4853-917B-2F0F7EF0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C5F7DE-4BB7-42F4-979B-8899B43D4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7D0B11-D3AE-4938-897E-D3FD64727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477A08-16A3-4504-ACAF-63D6817B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1BDD24-A47D-478E-B185-349498ED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3BDA3-479C-4FBC-8F0E-74464223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8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69473-642F-4F54-91F9-33BCCCB0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B96AB-B24D-49D2-B500-F0081C37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1B1B8-F6E6-46E7-A15D-096EA57F0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BC25-F0DB-4F8E-9703-AEE225E5B72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29CFB-B70D-460C-9D6A-4A0BC4F60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2AC2B-5F12-49BC-8DF9-1DC704922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92F5-DD05-4E8E-AF85-19ECB46AB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5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66F45-A168-46EC-AB13-52C0C19CE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ВПР по окружающему миру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5C6ACE-E12E-4F24-8DA7-AFAB9D31D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(Родной край – часть России)</a:t>
            </a:r>
          </a:p>
          <a:p>
            <a:r>
              <a:rPr lang="ru-RU" dirty="0"/>
              <a:t>Тюменская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05316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8FC8B-7326-4A12-A3DB-6F2C71D7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Памятник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железнодорожникам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фронта и тыла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A253E-9823-4693-8F5D-7A2A22AA1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3212"/>
            <a:ext cx="5181600" cy="509375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железнодорожникам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фронта и тыла был открыт 30 сентября 2015 года в сквере Семена </a:t>
            </a:r>
            <a:r>
              <a:rPr lang="ru-RU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Пацко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рядом с Дворцом культуры </a:t>
            </a:r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железнодорожников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железнодорожникам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ковавшим победу на фронте и в тылу, сложен из именно из тех рельсов, по которым во время войны отправлялись войска на фронт, перевозились боеприпасы, оружие, продовольствие. Рельсы </a:t>
            </a:r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памятника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смыкаются в арку Победы. Монумент весом в 60 тонн и высотой в 6 метров сложен из более чем 3 тысяч фрагментов рельсов, общая длина которых составляет 1 километр. 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850623-708C-4E98-869C-037DAA96C86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4566"/>
            <a:ext cx="5717346" cy="493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53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9EB12-2FF9-4B2F-AC30-9DBFCA73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Памятник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учащимся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школ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города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Тюмени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 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невернувшимся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войны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3718D-1B51-4071-9B7F-686B8FF4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5889" y="1825625"/>
            <a:ext cx="555791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учащимся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ru-RU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невернувшимся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войны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находится на улице Республики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 народе этот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называют «Прощание», он изображает девушку и юношу, которые прощаются со своими родными и сразу после окончания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школы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уходят на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войну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326EF8-8B13-4B40-BE1A-1D25F560608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52025"/>
            <a:ext cx="4577862" cy="5359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61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05BCC-07BB-4516-B7F6-43B6BC97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63" y="-1352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чего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начинается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Родина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A01F2-C527-47EB-AACB-EF74A3E4D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0319"/>
            <a:ext cx="5181600" cy="498664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Скульптурная композиция «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чего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начинается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Родина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открылась на площади им. И.М. Губкина в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сегодня. Бронзовый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три на три метра, установленный на гранитном постаменте, посвящен всем воинам, погибшим когда-либо в вооруженных конфликтах и войнах.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F2D6A6-49BF-4879-891E-D79CDA14AE4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343818"/>
            <a:ext cx="5392616" cy="4986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5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B28D3-FBE8-4E55-A087-14A384BD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4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амятник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бездомной собаке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B5C84-1D40-4F05-A0C6-0AEDFB4AE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 июня 2010 года в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был открыт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бездомной собаке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Он представляет собой скульптуру дворняги с протянутой лапой. Рядом с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собакой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находится копилка, где собираются деньги на нужды животных. Людям этот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пришёлся по душе и уже за первую неделю этот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-копилка собрал около 80 тысяч рублей, а по итогам года сумма доходила до 440 тысяч рублей. Приятно, что среди денег в копилке могут оказаться не только монеты, но и крупные купюры, а также монеты других стран, что говорит о неравнодушии иностранных гостей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DF2E80-3F53-4F2E-8BBB-40354701567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3" y="1378635"/>
            <a:ext cx="5181600" cy="4554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74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FDDB5-3034-47E2-8B55-973C045E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59221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Родной край – частица России. </a:t>
            </a:r>
            <a:b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FB8A4-AD5C-42D7-AB6A-6C6679C3E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392701"/>
            <a:ext cx="5471160" cy="478426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</a:rPr>
              <a:t>Наш 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Тюменская область</a:t>
            </a:r>
            <a:endParaRPr lang="ru-RU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Главный город родного края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Тюмень основан </a:t>
            </a:r>
            <a:r>
              <a:rPr lang="ru-RU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29 июля 1586г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Праздники и даты Тюменской области:</a:t>
            </a:r>
            <a:endParaRPr lang="ru-RU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-14 августа 1944 г – 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 Тюменской области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апреля 1996 г -утвержден флаг Тюменской области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апреля 2005 г – утвержден герб Тюменской области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1964 г -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открытие месторождений нефти и газа</a:t>
            </a:r>
          </a:p>
          <a:p>
            <a:pPr>
              <a:lnSpc>
                <a:spcPct val="120000"/>
              </a:lnSpc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29 июля 1586 г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образовалась Тюмень</a:t>
            </a:r>
            <a:endParaRPr lang="ru-RU" sz="8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BCF5C6-E748-45EA-8E68-F4EEE1FD0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42535"/>
            <a:ext cx="5181600" cy="52344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Достопримечательности Тюмени:</a:t>
            </a:r>
            <a:endParaRPr lang="ru-RU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-Набережная реки Тура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-мост Влюбленных (пешеходный)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Гилевская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роща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городской парк культуры и отдыха (Цветной бульвар)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-сквер сибирских кошек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-горячие источники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-знаменский кафедральный собор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-краеведческий музей «Городская Дума»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-исторический парк «Россия – моя история»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-памятник бездомной собаке.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6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C0593-49D7-4741-AA31-7A3E0012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64655" y="249753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 Тюмени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433C0-2A5B-4802-A010-26CECDED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766204"/>
            <a:ext cx="5205046" cy="54107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Краеведческий музей «Городская Дума»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Исторический парк «Россия-моя история»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Усадьба Колокольниковых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Музейный комплекс им. И.Я.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Словцова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Археологический музей-заповедник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Машарова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Музей Кузнечного мастерства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Галерея современного искусства 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D65232-542C-4C72-BA09-7E917B09CC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28" y="72923"/>
            <a:ext cx="3735455" cy="24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8486DC-D7A7-4504-AFD5-4E37B850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183" y="926253"/>
            <a:ext cx="3245177" cy="2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B96A4D-05C0-4888-836F-314B3255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42" y="2468523"/>
            <a:ext cx="3112360" cy="2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17E8B9F-140C-454A-AEBC-D97E4EF3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56" y="3260883"/>
            <a:ext cx="3538741" cy="23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2D4724C-982B-45BC-A070-8BEDDB9D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43" y="4619955"/>
            <a:ext cx="3249186" cy="2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0894A77-92AA-4674-887A-606A10FE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365125"/>
            <a:ext cx="6964680" cy="73215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Тюменский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краеведческий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«Городская Дума»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61A7B-8A01-4409-A9A7-4ADD801FF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2096086"/>
            <a:ext cx="5050302" cy="40808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 в историческом центре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рядом с пешеходным мостом Влюбленных.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нем можно познакомиться с историей и природой края.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Жемчужиной постоянной выставки считается зал со скелетом мамонта, доисторического бизона, пещерного медведя и  шерстистого носорога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EB5C18-AAB8-4C52-8A76-E97C438491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5" y="193101"/>
            <a:ext cx="2897946" cy="190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D9ADEE8-B0E5-4716-BF40-E5899944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51" y="1146349"/>
            <a:ext cx="3092049" cy="31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B2F48E-969C-4B03-AC3E-5F970C65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06" y="1470257"/>
            <a:ext cx="3746694" cy="24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F4F295A-0ADA-4FB9-A266-C880A7E5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62" y="4072303"/>
            <a:ext cx="3507838" cy="26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C9800BD-6E5B-48BD-B0AB-FBFAD9C9E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59" y="4375405"/>
            <a:ext cx="3092049" cy="20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4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1E36D-E118-407E-B74D-798C78AB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804138" cy="3159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Машарова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8798A-56A9-4B48-B8E8-831D70727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58" y="886266"/>
            <a:ext cx="5181600" cy="5290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Машарова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представляет собой старинный особняк,  принадлежавший ранее Н. Д.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Машарову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—известному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тюменскому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промышленнику, одному из основателей чугунолитейного дела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9BBC46-AD41-4FBB-BA1A-0E8062E4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6815"/>
            <a:ext cx="4237525" cy="25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9E9775B-2CF2-405A-9FAC-3A9260F6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48" y="328769"/>
            <a:ext cx="2754394" cy="36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4680276-0739-47A1-8104-CF82DC7962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8" y="328769"/>
            <a:ext cx="3399691" cy="24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29F8188-BEEF-48DC-9370-32D75406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57" y="2912104"/>
            <a:ext cx="2430257" cy="36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98C74045-361C-4E3D-9579-D7FE2F88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593" y="4396343"/>
            <a:ext cx="3545059" cy="19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2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ADE0-106E-46B8-88A6-71658269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001086" cy="5211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Театры Тюмени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3C98F-C92C-4C67-8397-F6AC355B9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896" y="1181686"/>
            <a:ext cx="4445390" cy="52855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Тюменский драматический театр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Ангажемент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Тюменский театр кукол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Тюменский цирк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Тюменская филармония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09CA21-BF89-4D83-A67A-A7E95F089C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6" y="56836"/>
            <a:ext cx="3436033" cy="25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C77B4E8-D96A-4F05-8CDC-617E0603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71" y="408840"/>
            <a:ext cx="3436034" cy="22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0ADB90D-A074-4421-BCF9-5D765118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6" y="2645466"/>
            <a:ext cx="3436032" cy="22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1E138A82-AB2F-46F3-B3F7-D6928446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072" y="2896515"/>
            <a:ext cx="3436032" cy="25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9E15CE5B-9E4E-4E07-8EF4-C2A9D5BF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99" y="4990346"/>
            <a:ext cx="2793360" cy="18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3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0C675-6DD0-4FCF-9F60-2DBEB500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28360" cy="647749"/>
          </a:xfrm>
        </p:spPr>
        <p:txBody>
          <a:bodyPr>
            <a:norm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Тюменский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театр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кукол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80AB1-13AB-4E81-BA34-DFA1072EC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89" y="1012874"/>
            <a:ext cx="5092505" cy="516408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известный и старейший в России творческий коллектив. Он радует детей и взрослых незабываемыми спектаклями, яркими сценическими образами, интересными идеями и позитивным настроением. В репертуаре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театра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преобладает русская и зарубежная классика. Он был основан в 1945 г.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C4F0DF-E9A1-4F4F-AF0A-C4B20B9332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6" y="260936"/>
            <a:ext cx="4449015" cy="2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4559BE-FE99-445D-AF8B-679D717C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94" y="3290595"/>
            <a:ext cx="3837710" cy="25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6666238-5C30-415E-BC8E-8D8950A7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48" y="4740614"/>
            <a:ext cx="2968763" cy="19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6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8143A-5A63-4E72-81A8-5B8992E5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365125"/>
            <a:ext cx="5433381" cy="4648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Тюмени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BB07D-2F62-4912-9757-E5A38BDA6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58" y="1055077"/>
            <a:ext cx="5696244" cy="54377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Самые популярные достопримечательности: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  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маме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Юрию Эрвье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учащимся школ города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не вернувшимся с войны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Н.Кузнецову</a:t>
            </a:r>
            <a:endParaRPr lang="ru-RU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святителю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Филофею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Лещинскому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Скульптурная композиция «Первому судостроительному заводу в Сибири».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95A4375-75B6-47D0-B531-275BEF71B5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51" y="154360"/>
            <a:ext cx="3417571" cy="24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29BDBD6-0A79-4464-8097-18F02A25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67" y="1730983"/>
            <a:ext cx="3417571" cy="22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38D5E7-CA7A-473D-98E7-AA640FB312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51" y="4148915"/>
            <a:ext cx="3139147" cy="226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1468626-428D-446E-8AFB-D80FA64C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47" y="4106237"/>
            <a:ext cx="2082409" cy="27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5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DEE34-19B0-4ADA-AAB2-A58170E3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45615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 сибирских кошек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CD351-B918-4C40-BB06-B27514CFE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015" y="1181686"/>
            <a:ext cx="6308188" cy="49952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самом центре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Тюмени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в День Города в 2008 году официально открыли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Сквер Сибирских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Кошек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Три групповых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посвятили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сибирским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мохнатым и хвостатым Дело в том, что в основную идею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памятника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легли события послевоенного Ленинграда. Из-за того, что в блокадные годы в городе исчезли 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кошки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город заполонили полчища крыс. Вагон тюменских хвостатых полосатых "призывников" были переброшены в горячую точку. Физически развитые сибиряки быстро расправились с крысиной армией и спасли, в частности, сокровища Эрмитажа. Такая вот история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3B93D7-FAA0-4D4E-99F7-3DF05A363E6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19" y="1181686"/>
            <a:ext cx="5022166" cy="476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585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745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Готовимся к ВПР по окружающему миру</vt:lpstr>
      <vt:lpstr>Родной край – частица России.  </vt:lpstr>
      <vt:lpstr>Музеи Тюмени</vt:lpstr>
      <vt:lpstr>Тюменский краеведческий музей  «Городская Дума»</vt:lpstr>
      <vt:lpstr>Дом Машарова</vt:lpstr>
      <vt:lpstr>Театры Тюмени</vt:lpstr>
      <vt:lpstr>Тюменский театр кукол </vt:lpstr>
      <vt:lpstr>Памятники Тюмени</vt:lpstr>
      <vt:lpstr>Сквер сибирских кошек</vt:lpstr>
      <vt:lpstr>Памятник железнодорожникам фронта и тыла</vt:lpstr>
      <vt:lpstr>Памятник учащимся школ города Тюмени,  невернувшимся с войны </vt:lpstr>
      <vt:lpstr>«С чего начинается Родина»</vt:lpstr>
      <vt:lpstr>Памятник бездомной собаке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Готовится к ВПР по окружающему миру</dc:title>
  <dc:creator>Татьяна Ашихмина</dc:creator>
  <cp:lastModifiedBy>Татьяна Ашихмина</cp:lastModifiedBy>
  <cp:revision>12</cp:revision>
  <dcterms:created xsi:type="dcterms:W3CDTF">2021-04-14T15:17:12Z</dcterms:created>
  <dcterms:modified xsi:type="dcterms:W3CDTF">2021-04-20T12:56:21Z</dcterms:modified>
</cp:coreProperties>
</file>