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66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41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60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8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91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22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5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38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91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74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1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F4C8-3038-497D-878A-904D6B6D90E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4DF86-7690-4756-B36E-5078A189CB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27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45819"/>
            <a:ext cx="9144000" cy="395719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/>
              <a:t>МАОУ «Аромашевская СОШ им.В.Д.Кармацкого»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7351" y="1198485"/>
            <a:ext cx="11558727" cy="4927107"/>
          </a:xfrm>
        </p:spPr>
        <p:txBody>
          <a:bodyPr>
            <a:normAutofit fontScale="92500" lnSpcReduction="10000"/>
          </a:bodyPr>
          <a:lstStyle/>
          <a:p>
            <a:r>
              <a:rPr lang="ru-RU" sz="7700" b="1" dirty="0" smtClean="0">
                <a:solidFill>
                  <a:srgbClr val="002060"/>
                </a:solidFill>
              </a:rPr>
              <a:t>Результаты участия </a:t>
            </a:r>
            <a:br>
              <a:rPr lang="ru-RU" sz="7700" b="1" dirty="0" smtClean="0">
                <a:solidFill>
                  <a:srgbClr val="002060"/>
                </a:solidFill>
              </a:rPr>
            </a:br>
            <a:r>
              <a:rPr lang="ru-RU" sz="7700" b="1" dirty="0" smtClean="0">
                <a:solidFill>
                  <a:srgbClr val="002060"/>
                </a:solidFill>
              </a:rPr>
              <a:t>в школьном и муниципальном этапах Всероссийской олимпиады школьников</a:t>
            </a:r>
            <a:r>
              <a:rPr lang="ru-RU" sz="7700" dirty="0" smtClean="0">
                <a:solidFill>
                  <a:srgbClr val="002060"/>
                </a:solidFill>
              </a:rPr>
              <a:t/>
            </a:r>
            <a:br>
              <a:rPr lang="ru-RU" sz="7700" dirty="0" smtClean="0">
                <a:solidFill>
                  <a:srgbClr val="002060"/>
                </a:solidFill>
              </a:rPr>
            </a:br>
            <a:r>
              <a:rPr lang="ru-RU" i="1" dirty="0" smtClean="0">
                <a:solidFill>
                  <a:srgbClr val="002060"/>
                </a:solidFill>
              </a:rPr>
              <a:t>2024-2025 учебный год</a:t>
            </a:r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9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977" y="143183"/>
            <a:ext cx="10515600" cy="6114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Результаты участия в школьном этапе ВсОШ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39" y="665825"/>
            <a:ext cx="10820938" cy="61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77" y="0"/>
            <a:ext cx="11869445" cy="73570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Результаты участия в муниципальном этапе ВсОШ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277" y="900066"/>
            <a:ext cx="11512859" cy="602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0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83" y="124287"/>
            <a:ext cx="11425561" cy="6733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61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797" y="0"/>
            <a:ext cx="11807301" cy="843379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Допуск к участию в региональном этапе ВсОШ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18" y="691286"/>
            <a:ext cx="11540971" cy="624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0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150" y="81040"/>
            <a:ext cx="10515600" cy="72682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Выполнение решений: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18" y="754772"/>
            <a:ext cx="11496583" cy="58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28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МАОУ «Аромашевская СОШ им.В.Д.Кармацкого»</vt:lpstr>
      <vt:lpstr>Результаты участия в школьном этапе ВсОШ</vt:lpstr>
      <vt:lpstr>Результаты участия в муниципальном этапе ВсОШ</vt:lpstr>
      <vt:lpstr>Презентация PowerPoint</vt:lpstr>
      <vt:lpstr>Допуск к участию в региональном этапе ВсОШ</vt:lpstr>
      <vt:lpstr>Выполнение решений: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Shool</dc:creator>
  <cp:lastModifiedBy>Shool</cp:lastModifiedBy>
  <cp:revision>9</cp:revision>
  <dcterms:created xsi:type="dcterms:W3CDTF">2025-02-07T10:09:13Z</dcterms:created>
  <dcterms:modified xsi:type="dcterms:W3CDTF">2025-02-10T07:53:40Z</dcterms:modified>
</cp:coreProperties>
</file>