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3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98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1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634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6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7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7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5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7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8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7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3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2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47F8-F746-4039-9788-55C54429BEE5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7AFC11-DAF7-4C09-9FE0-E88E63DD0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2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816" y="2265416"/>
            <a:ext cx="5767753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просвещения родительской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общественности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2171" y="4660140"/>
            <a:ext cx="2226571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Барабанщикова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16" t="15534" r="20343" b="12483"/>
          <a:stretch/>
        </p:blipFill>
        <p:spPr>
          <a:xfrm>
            <a:off x="1" y="529594"/>
            <a:ext cx="9144000" cy="61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17" t="15621" r="20540" b="4031"/>
          <a:stretch/>
        </p:blipFill>
        <p:spPr>
          <a:xfrm>
            <a:off x="-12398" y="0"/>
            <a:ext cx="9156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65" t="15534" r="20392" b="30697"/>
          <a:stretch/>
        </p:blipFill>
        <p:spPr>
          <a:xfrm>
            <a:off x="0" y="1021199"/>
            <a:ext cx="9154279" cy="45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40" t="15621" r="20539" b="4317"/>
          <a:stretch/>
        </p:blipFill>
        <p:spPr>
          <a:xfrm>
            <a:off x="-26559" y="0"/>
            <a:ext cx="9170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393" t="16650" r="20275" b="12918"/>
          <a:stretch/>
        </p:blipFill>
        <p:spPr>
          <a:xfrm>
            <a:off x="0" y="132569"/>
            <a:ext cx="9144000" cy="60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755" t="16754" r="20637" b="9433"/>
          <a:stretch/>
        </p:blipFill>
        <p:spPr>
          <a:xfrm>
            <a:off x="0" y="249394"/>
            <a:ext cx="9180032" cy="63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65" t="15883" r="21127" b="18148"/>
          <a:stretch/>
        </p:blipFill>
        <p:spPr>
          <a:xfrm>
            <a:off x="0" y="615462"/>
            <a:ext cx="9166116" cy="5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57" t="15970" r="20687" b="3944"/>
          <a:stretch/>
        </p:blipFill>
        <p:spPr>
          <a:xfrm>
            <a:off x="77923" y="11882"/>
            <a:ext cx="9066077" cy="68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26" t="17843" r="21030" b="9214"/>
          <a:stretch/>
        </p:blipFill>
        <p:spPr>
          <a:xfrm>
            <a:off x="0" y="703385"/>
            <a:ext cx="9126589" cy="5846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5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Электронный детский сад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4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67" t="17277" r="20245" b="4117"/>
          <a:stretch/>
        </p:blipFill>
        <p:spPr>
          <a:xfrm>
            <a:off x="123092" y="219807"/>
            <a:ext cx="8880231" cy="64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67" t="19402" r="20440" b="5077"/>
          <a:stretch/>
        </p:blipFill>
        <p:spPr>
          <a:xfrm>
            <a:off x="70339" y="404446"/>
            <a:ext cx="9007125" cy="63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10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Skazka</dc:creator>
  <cp:lastModifiedBy>Skazka</cp:lastModifiedBy>
  <cp:revision>13</cp:revision>
  <dcterms:created xsi:type="dcterms:W3CDTF">2025-02-11T03:16:55Z</dcterms:created>
  <dcterms:modified xsi:type="dcterms:W3CDTF">2025-02-11T06:45:48Z</dcterms:modified>
</cp:coreProperties>
</file>