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267" r:id="rId3"/>
    <p:sldId id="281" r:id="rId4"/>
    <p:sldId id="274" r:id="rId5"/>
    <p:sldId id="280" r:id="rId6"/>
    <p:sldId id="288" r:id="rId7"/>
    <p:sldId id="286" r:id="rId8"/>
    <p:sldId id="272" r:id="rId9"/>
    <p:sldId id="282" r:id="rId10"/>
    <p:sldId id="284" r:id="rId11"/>
    <p:sldId id="283" r:id="rId12"/>
    <p:sldId id="273" r:id="rId13"/>
    <p:sldId id="275" r:id="rId14"/>
    <p:sldId id="276" r:id="rId15"/>
    <p:sldId id="269" r:id="rId16"/>
    <p:sldId id="277" r:id="rId17"/>
    <p:sldId id="278" r:id="rId18"/>
    <p:sldId id="270" r:id="rId19"/>
    <p:sldId id="271" r:id="rId20"/>
    <p:sldId id="279" r:id="rId21"/>
    <p:sldId id="285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FFCC99"/>
    <a:srgbClr val="99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8" autoAdjust="0"/>
  </p:normalViewPr>
  <p:slideViewPr>
    <p:cSldViewPr snapToGrid="0">
      <p:cViewPr varScale="1">
        <p:scale>
          <a:sx n="72" d="100"/>
          <a:sy n="72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6F70-9127-4513-AD2E-C76B40700D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F40A-0074-47A6-91F4-AFC1CFFC5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F40A-0074-47A6-91F4-AFC1CFFC55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6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F40A-0074-47A6-91F4-AFC1CFFC559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8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F40A-0074-47A6-91F4-AFC1CFFC559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6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0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7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4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7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772-6477-466E-88C5-00E696DFD81F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78E8-0D78-47D9-9423-090DAA37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69.jpg"/><Relationship Id="rId5" Type="http://schemas.openxmlformats.org/officeDocument/2006/relationships/image" Target="../media/image65.jpeg"/><Relationship Id="rId10" Type="http://schemas.openxmlformats.org/officeDocument/2006/relationships/image" Target="../media/image61.jpeg"/><Relationship Id="rId4" Type="http://schemas.openxmlformats.org/officeDocument/2006/relationships/image" Target="../media/image64.jpeg"/><Relationship Id="rId9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jp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16.jpeg"/><Relationship Id="rId9" Type="http://schemas.openxmlformats.org/officeDocument/2006/relationships/image" Target="../media/image8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.jpeg"/><Relationship Id="rId7" Type="http://schemas.openxmlformats.org/officeDocument/2006/relationships/image" Target="../media/image8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.jpeg"/><Relationship Id="rId7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731" y="0"/>
              <a:ext cx="3727269" cy="222209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26864" y="2701878"/>
            <a:ext cx="6830395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ГОДА </a:t>
            </a:r>
          </a:p>
          <a:p>
            <a:pPr algn="ctr">
              <a:lnSpc>
                <a:spcPct val="150000"/>
              </a:lnSpc>
            </a:pPr>
            <a:r>
              <a:rPr lang="ru-RU" sz="3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АРОМАШЕВСКОГО РАЙОНА -  2025</a:t>
            </a:r>
          </a:p>
        </p:txBody>
      </p:sp>
    </p:spTree>
    <p:extLst>
      <p:ext uri="{BB962C8B-B14F-4D97-AF65-F5344CB8AC3E}">
        <p14:creationId xmlns:p14="http://schemas.microsoft.com/office/powerpoint/2010/main" val="14826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1"/>
            <a:ext cx="9144000" cy="6957392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807" y="0"/>
              <a:ext cx="2294193" cy="145821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246827" y="2908949"/>
            <a:ext cx="1860146" cy="3009280"/>
            <a:chOff x="82299" y="1384218"/>
            <a:chExt cx="1655061" cy="287706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9" y="1384218"/>
              <a:ext cx="1655061" cy="2196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20526" y="3577142"/>
              <a:ext cx="1068390" cy="684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Новикова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Анатольевна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027" y="3049424"/>
            <a:ext cx="2042901" cy="2926318"/>
            <a:chOff x="5127600" y="1346398"/>
            <a:chExt cx="2076057" cy="303671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127600" y="3640534"/>
              <a:ext cx="2076057" cy="742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Мухаметянова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Юрьевна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0" r="18423" b="40381"/>
            <a:stretch/>
          </p:blipFill>
          <p:spPr>
            <a:xfrm>
              <a:off x="5231718" y="1346398"/>
              <a:ext cx="1820108" cy="2371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78803" y="1511306"/>
            <a:ext cx="1768024" cy="3001277"/>
            <a:chOff x="8247947" y="2319264"/>
            <a:chExt cx="2103709" cy="368403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2" t="5320" r="28437" b="36515"/>
            <a:stretch/>
          </p:blipFill>
          <p:spPr>
            <a:xfrm>
              <a:off x="8247947" y="2319264"/>
              <a:ext cx="2103709" cy="2885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8560586" y="5124933"/>
              <a:ext cx="1478432" cy="878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Мартыненко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Николаевна</a:t>
              </a:r>
            </a:p>
          </p:txBody>
        </p:sp>
      </p:grpSp>
      <p:sp>
        <p:nvSpPr>
          <p:cNvPr id="26" name="Блок-схема: знак завершения 25"/>
          <p:cNvSpPr/>
          <p:nvPr/>
        </p:nvSpPr>
        <p:spPr>
          <a:xfrm>
            <a:off x="2468424" y="38413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(воспитатель)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98817" y="2986200"/>
            <a:ext cx="1629401" cy="3131486"/>
            <a:chOff x="4859125" y="1571037"/>
            <a:chExt cx="2172535" cy="417531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92834" y="4792244"/>
              <a:ext cx="1511783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Булатова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Виктория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Викторовна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7" r="9382" b="20000"/>
            <a:stretch/>
          </p:blipFill>
          <p:spPr>
            <a:xfrm>
              <a:off x="4859125" y="1571037"/>
              <a:ext cx="2172535" cy="3306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897658" y="1429128"/>
            <a:ext cx="1954127" cy="2959641"/>
            <a:chOff x="2360065" y="2350181"/>
            <a:chExt cx="2605502" cy="394618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748345" y="5342261"/>
              <a:ext cx="1761765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Екатерина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Александровна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0" r="15363"/>
            <a:stretch/>
          </p:blipFill>
          <p:spPr>
            <a:xfrm>
              <a:off x="2360065" y="2350181"/>
              <a:ext cx="2605502" cy="3078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9532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890" y="0"/>
              <a:ext cx="2464111" cy="1581468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259874" y="27981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(воспитатель)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8690" y="3005884"/>
            <a:ext cx="1793991" cy="2922049"/>
            <a:chOff x="-100015" y="1167745"/>
            <a:chExt cx="2194376" cy="334248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3" b="16211"/>
            <a:stretch/>
          </p:blipFill>
          <p:spPr>
            <a:xfrm>
              <a:off x="0" y="1167745"/>
              <a:ext cx="2094361" cy="25159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100015" y="3691688"/>
              <a:ext cx="2194376" cy="818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Боярских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Александровна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42682" y="1624380"/>
            <a:ext cx="1962359" cy="2929180"/>
            <a:chOff x="285888" y="4029600"/>
            <a:chExt cx="1721438" cy="272275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0" t="6095" r="10794"/>
            <a:stretch/>
          </p:blipFill>
          <p:spPr>
            <a:xfrm>
              <a:off x="285888" y="4029600"/>
              <a:ext cx="1721438" cy="2025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58044" y="6087199"/>
              <a:ext cx="1159104" cy="665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Дощинская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Александровна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30779" y="3171452"/>
            <a:ext cx="1755185" cy="2929179"/>
            <a:chOff x="1558423" y="390694"/>
            <a:chExt cx="1719703" cy="297554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"/>
            <a:stretch/>
          </p:blipFill>
          <p:spPr>
            <a:xfrm rot="5400000">
              <a:off x="1300648" y="648469"/>
              <a:ext cx="2235254" cy="1719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34771" y="2639331"/>
              <a:ext cx="1472073" cy="726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Сергеева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640846" y="1581468"/>
            <a:ext cx="1630457" cy="2899297"/>
            <a:chOff x="9816927" y="2036788"/>
            <a:chExt cx="1677062" cy="317824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993039" y="4430602"/>
              <a:ext cx="1342472" cy="784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Кендысь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Лариса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Владимировна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" r="10042" b="11810"/>
            <a:stretch/>
          </p:blipFill>
          <p:spPr>
            <a:xfrm>
              <a:off x="9816927" y="2036788"/>
              <a:ext cx="1677062" cy="2374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223763" y="3005884"/>
            <a:ext cx="1881932" cy="2857156"/>
            <a:chOff x="6439989" y="1399261"/>
            <a:chExt cx="1621169" cy="2570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2" t="34668" r="21501" b="23618"/>
            <a:stretch/>
          </p:blipFill>
          <p:spPr>
            <a:xfrm>
              <a:off x="6439989" y="1399261"/>
              <a:ext cx="1621169" cy="1940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530237" y="3326215"/>
              <a:ext cx="1453015" cy="64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Лежнева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Халимовна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24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017" y="0"/>
              <a:ext cx="2893983" cy="1789043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349261" y="56151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(воспитатель)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139636" y="2545538"/>
            <a:ext cx="1917365" cy="3189047"/>
            <a:chOff x="9668300" y="1510012"/>
            <a:chExt cx="1692032" cy="29165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5" t="35307" r="31551" b="30921"/>
            <a:stretch/>
          </p:blipFill>
          <p:spPr>
            <a:xfrm>
              <a:off x="9668300" y="1510012"/>
              <a:ext cx="1692032" cy="2208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9672514" y="3718257"/>
              <a:ext cx="1687818" cy="70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Лесина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Людмила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Тимофеевна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6999" y="1256271"/>
            <a:ext cx="2095762" cy="3266568"/>
            <a:chOff x="9420880" y="1288703"/>
            <a:chExt cx="2205879" cy="343125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" t="-2506" r="1" b="13816"/>
            <a:stretch/>
          </p:blipFill>
          <p:spPr>
            <a:xfrm>
              <a:off x="9420880" y="1288703"/>
              <a:ext cx="2205879" cy="27085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420880" y="3881734"/>
              <a:ext cx="2205879" cy="838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Москвина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Валериевна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64125" y="2445746"/>
            <a:ext cx="2095762" cy="3356195"/>
            <a:chOff x="3147060" y="1959429"/>
            <a:chExt cx="2284520" cy="380516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060" y="1959429"/>
              <a:ext cx="2284520" cy="3046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239589" y="4863252"/>
              <a:ext cx="2090055" cy="901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">
                <a:defRPr/>
              </a:pP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Репина </a:t>
              </a:r>
            </a:p>
            <a:p>
              <a:pPr lvl="0" algn="ctr" fontAlgn="b">
                <a:defRPr/>
              </a:pP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Виктория </a:t>
              </a:r>
            </a:p>
            <a:p>
              <a:pPr lvl="0" algn="ctr" fontAlgn="b">
                <a:defRPr/>
              </a:pP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Константиновна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11251" y="1554612"/>
            <a:ext cx="2095762" cy="3199696"/>
            <a:chOff x="7429522" y="1603905"/>
            <a:chExt cx="2147797" cy="359855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27" b="13337"/>
            <a:stretch/>
          </p:blipFill>
          <p:spPr>
            <a:xfrm>
              <a:off x="7429522" y="1603905"/>
              <a:ext cx="2076057" cy="2808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501261" y="4288797"/>
              <a:ext cx="2076058" cy="913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Пестерева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1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934" y="0"/>
              <a:ext cx="2631067" cy="1631526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262332" y="0"/>
            <a:ext cx="4908369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ДЕБЮТ (учитель)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01220" y="1659442"/>
            <a:ext cx="2890305" cy="3756137"/>
            <a:chOff x="8475174" y="1270362"/>
            <a:chExt cx="2701770" cy="37383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12" y="1270362"/>
              <a:ext cx="2229736" cy="30297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8475174" y="4197342"/>
              <a:ext cx="2701770" cy="811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1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Тараданова</a:t>
              </a:r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Викторовна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04250" y="1659442"/>
            <a:ext cx="2750373" cy="3756136"/>
            <a:chOff x="310574" y="1358536"/>
            <a:chExt cx="3684777" cy="515023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4" y="1358536"/>
              <a:ext cx="3684777" cy="4140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36950" y="5404763"/>
              <a:ext cx="3455429" cy="1104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Гогадзе</a:t>
              </a:r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Анита </a:t>
              </a:r>
              <a:r>
                <a:rPr lang="ru-RU" sz="21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Гочовна</a:t>
              </a:r>
              <a:endPara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40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459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115" y="0"/>
              <a:ext cx="2585885" cy="1537252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080606" y="0"/>
            <a:ext cx="4508284" cy="881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5359808" y="1729197"/>
            <a:ext cx="2158999" cy="315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69147" y="4726733"/>
            <a:ext cx="30394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Бутакова </a:t>
            </a:r>
          </a:p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Владимировна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53699" y="1738994"/>
            <a:ext cx="2969467" cy="3873751"/>
            <a:chOff x="1099077" y="1175658"/>
            <a:chExt cx="3959288" cy="51650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2"/>
            <a:stretch/>
          </p:blipFill>
          <p:spPr>
            <a:xfrm>
              <a:off x="1667069" y="1175658"/>
              <a:ext cx="2865742" cy="42323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99077" y="5355774"/>
              <a:ext cx="3959288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Репина </a:t>
              </a:r>
            </a:p>
            <a:p>
              <a:pPr algn="ctr"/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Кристина Максимовна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85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" y="-26013"/>
            <a:ext cx="9202649" cy="6858000"/>
          </a:xfrm>
          <a:prstGeom prst="rect">
            <a:avLst/>
          </a:prstGeom>
        </p:spPr>
      </p:pic>
      <p:sp>
        <p:nvSpPr>
          <p:cNvPr id="9" name="Блок-схема: знак завершения 8"/>
          <p:cNvSpPr/>
          <p:nvPr/>
        </p:nvSpPr>
        <p:spPr>
          <a:xfrm>
            <a:off x="2238234" y="33030"/>
            <a:ext cx="4836523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ГОДА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8480" y="1185739"/>
            <a:ext cx="2015092" cy="2654711"/>
            <a:chOff x="-7906" y="182651"/>
            <a:chExt cx="2379848" cy="325714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2" r="10575"/>
            <a:stretch/>
          </p:blipFill>
          <p:spPr>
            <a:xfrm>
              <a:off x="154329" y="182651"/>
              <a:ext cx="2165168" cy="27515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7906" y="2756883"/>
              <a:ext cx="2379848" cy="682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Лежнева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Викторовна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398193" y="1176692"/>
            <a:ext cx="1964857" cy="2716282"/>
            <a:chOff x="6274005" y="895301"/>
            <a:chExt cx="2254337" cy="327434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2" t="15627" r="19238" b="25197"/>
            <a:stretch/>
          </p:blipFill>
          <p:spPr>
            <a:xfrm rot="5400000">
              <a:off x="5983861" y="1185445"/>
              <a:ext cx="2796791" cy="2216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6291631" y="3511357"/>
              <a:ext cx="2236711" cy="658287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Литвинова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Николаевна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033173" y="1176692"/>
            <a:ext cx="1918494" cy="2718338"/>
            <a:chOff x="-2604" y="225280"/>
            <a:chExt cx="1552423" cy="212310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5280"/>
              <a:ext cx="1552423" cy="1789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-2604" y="1951749"/>
              <a:ext cx="1496673" cy="396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Степанюк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Анна Андреевна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56766" y="3840450"/>
            <a:ext cx="2083305" cy="2596471"/>
            <a:chOff x="8778007" y="2415892"/>
            <a:chExt cx="2689607" cy="358374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5752" y="2415892"/>
              <a:ext cx="2245394" cy="29975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8778007" y="5298706"/>
              <a:ext cx="2689607" cy="70092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Левенкова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</a:t>
              </a:r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Валентиновна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98078" y="2101860"/>
            <a:ext cx="1814920" cy="2920575"/>
            <a:chOff x="2551756" y="2456689"/>
            <a:chExt cx="2419894" cy="389409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51756" y="5673680"/>
              <a:ext cx="2419894" cy="677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Левенкова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Евгеньевна 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20"/>
            <a:stretch/>
          </p:blipFill>
          <p:spPr>
            <a:xfrm>
              <a:off x="2656891" y="2456689"/>
              <a:ext cx="2275207" cy="3247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4934784" y="3840450"/>
            <a:ext cx="2046376" cy="2619472"/>
            <a:chOff x="170211" y="3257983"/>
            <a:chExt cx="2379606" cy="338462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0211" y="5945721"/>
              <a:ext cx="2379606" cy="696887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Аминова </a:t>
              </a:r>
            </a:p>
            <a:p>
              <a:pPr algn="ctr" fontAlgn="b"/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  <a:r>
                <a:rPr lang="ru-RU" sz="135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Хамзевна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60"/>
            <a:stretch/>
          </p:blipFill>
          <p:spPr>
            <a:xfrm>
              <a:off x="340463" y="3257983"/>
              <a:ext cx="2149808" cy="2816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36" y="44368"/>
            <a:ext cx="1933934" cy="161215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75391" y="3845348"/>
            <a:ext cx="1942968" cy="2509118"/>
            <a:chOff x="4257780" y="3758676"/>
            <a:chExt cx="1942968" cy="25091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6" r="14703" b="8715"/>
            <a:stretch/>
          </p:blipFill>
          <p:spPr>
            <a:xfrm>
              <a:off x="4397115" y="3758676"/>
              <a:ext cx="1780031" cy="2093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4257780" y="5759963"/>
              <a:ext cx="1942968" cy="5078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</a:t>
              </a:r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сова </a:t>
              </a:r>
            </a:p>
            <a:p>
              <a:pPr algn="ctr" fontAlgn="b"/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Анатольевна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78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6156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789" y="0"/>
              <a:ext cx="2706211" cy="1658982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576018" y="1844"/>
            <a:ext cx="4261757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2866" y="3296544"/>
            <a:ext cx="26462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Гогадзе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Гочовна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4" y="1927940"/>
            <a:ext cx="3284692" cy="36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60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857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625" y="0"/>
              <a:ext cx="2674376" cy="1630017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646902" y="0"/>
            <a:ext cx="3873910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ДЕТСТВА ГОДА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79639" y="1935051"/>
            <a:ext cx="6798631" cy="3717815"/>
            <a:chOff x="2886891" y="237989"/>
            <a:chExt cx="11725999" cy="60786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1" t="17524" r="18170" b="20952"/>
            <a:stretch/>
          </p:blipFill>
          <p:spPr>
            <a:xfrm>
              <a:off x="2886891" y="237989"/>
              <a:ext cx="4836601" cy="6078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963856" y="2428338"/>
              <a:ext cx="6649034" cy="1512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21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Матюк</a:t>
              </a:r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2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Марина Юрьевна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57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931742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980" y="0"/>
              <a:ext cx="2871020" cy="1709530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661557" y="-16751"/>
            <a:ext cx="3820886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ЗВЕЗДЫ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EBC8FBF-BE7C-422D-85B3-62EF3AB30F4B}"/>
              </a:ext>
            </a:extLst>
          </p:cNvPr>
          <p:cNvGrpSpPr/>
          <p:nvPr/>
        </p:nvGrpSpPr>
        <p:grpSpPr>
          <a:xfrm>
            <a:off x="4872590" y="1933045"/>
            <a:ext cx="3147502" cy="4212693"/>
            <a:chOff x="5186618" y="2043493"/>
            <a:chExt cx="2467604" cy="354373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86" y="2043493"/>
              <a:ext cx="1974070" cy="26204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186618" y="4663897"/>
              <a:ext cx="24676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Новикова </a:t>
              </a:r>
            </a:p>
            <a:p>
              <a:pPr algn="ctr" fontAlgn="b"/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Анатольевна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9365" y="1933045"/>
            <a:ext cx="4133860" cy="3897912"/>
            <a:chOff x="3792357" y="1398116"/>
            <a:chExt cx="4464488" cy="44208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92357" y="4957147"/>
              <a:ext cx="4464488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Булатова </a:t>
              </a:r>
            </a:p>
            <a:p>
              <a:pPr algn="ctr" fontAlgn="b"/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Виктория Викторовна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7" r="9382" b="31771"/>
            <a:stretch/>
          </p:blipFill>
          <p:spPr>
            <a:xfrm>
              <a:off x="4752101" y="1398116"/>
              <a:ext cx="2741705" cy="3559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5187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1"/>
            <a:ext cx="9144001" cy="6855377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368" y="0"/>
              <a:ext cx="2346633" cy="1384663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661557" y="2623"/>
            <a:ext cx="3820886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НРАВСТВЕННЫЙ ПОДВИГ УЧИТЕЛЯ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93431" y="1384132"/>
            <a:ext cx="1986167" cy="3088975"/>
            <a:chOff x="222068" y="587828"/>
            <a:chExt cx="2648223" cy="4118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5" r="2899" b="10352"/>
            <a:stretch/>
          </p:blipFill>
          <p:spPr>
            <a:xfrm>
              <a:off x="222068" y="587828"/>
              <a:ext cx="2648223" cy="3448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22069" y="4029353"/>
              <a:ext cx="264822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Спиридонова </a:t>
              </a:r>
            </a:p>
            <a:p>
              <a:pPr algn="ctr" fontAlgn="t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Надежда Михайловна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08891" y="2677291"/>
            <a:ext cx="1920305" cy="3094861"/>
            <a:chOff x="9209313" y="1108955"/>
            <a:chExt cx="2560406" cy="41264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1" b="5375"/>
            <a:stretch/>
          </p:blipFill>
          <p:spPr>
            <a:xfrm>
              <a:off x="9209313" y="1108955"/>
              <a:ext cx="2560405" cy="3492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9209314" y="4558328"/>
              <a:ext cx="256040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Назырова </a:t>
              </a:r>
            </a:p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Гульгена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Рафаиловна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299669" y="2677291"/>
            <a:ext cx="2235109" cy="3157037"/>
            <a:chOff x="2313081" y="2114420"/>
            <a:chExt cx="2045692" cy="293151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7" t="18676" r="27428" b="22656"/>
            <a:stretch/>
          </p:blipFill>
          <p:spPr>
            <a:xfrm rot="5400000">
              <a:off x="2087257" y="2340244"/>
              <a:ext cx="2497340" cy="20456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390502" y="4538105"/>
              <a:ext cx="189085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Боронина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t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Юрьевна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836241" y="4579582"/>
            <a:ext cx="19053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Левицкая </a:t>
            </a:r>
          </a:p>
          <a:p>
            <a:pPr algn="ctr" fontAlgn="b"/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Викторовна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25622" t="20647" r="47363" b="18324"/>
          <a:stretch/>
        </p:blipFill>
        <p:spPr>
          <a:xfrm>
            <a:off x="4684862" y="1384132"/>
            <a:ext cx="1983887" cy="25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17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8663" y="812"/>
            <a:ext cx="9261154" cy="6857187"/>
            <a:chOff x="0" y="0"/>
            <a:chExt cx="12192002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533" y="0"/>
              <a:ext cx="2809469" cy="1685109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857175" y="62909"/>
            <a:ext cx="3419204" cy="881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092518" y="2819843"/>
            <a:ext cx="1987998" cy="3001709"/>
            <a:chOff x="1907065" y="2690949"/>
            <a:chExt cx="2345281" cy="34303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065" y="2690949"/>
              <a:ext cx="2345281" cy="27040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2027070" y="5303520"/>
              <a:ext cx="2105269" cy="817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Степанюк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Андреевна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20924" y="1115493"/>
            <a:ext cx="1917665" cy="2898847"/>
            <a:chOff x="4030179" y="1175657"/>
            <a:chExt cx="2403278" cy="348051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182" y="1175657"/>
              <a:ext cx="2333275" cy="276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030179" y="3797003"/>
              <a:ext cx="2279181" cy="859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Кудина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Алеся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Алексеевна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08265" y="3389852"/>
            <a:ext cx="1852418" cy="2789491"/>
            <a:chOff x="4144083" y="1114023"/>
            <a:chExt cx="2152213" cy="343348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" r="13747" b="24061"/>
            <a:stretch/>
          </p:blipFill>
          <p:spPr>
            <a:xfrm>
              <a:off x="4144083" y="1114023"/>
              <a:ext cx="2124981" cy="2602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171314" y="3666724"/>
              <a:ext cx="2124982" cy="88078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Штыкова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Васильевна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874871" y="1223917"/>
            <a:ext cx="1785520" cy="3056132"/>
            <a:chOff x="2072640" y="2074539"/>
            <a:chExt cx="2380693" cy="4074843"/>
          </a:xfrm>
        </p:grpSpPr>
        <p:sp>
          <p:nvSpPr>
            <p:cNvPr id="10" name="TextBox 9"/>
            <p:cNvSpPr txBox="1"/>
            <p:nvPr/>
          </p:nvSpPr>
          <p:spPr>
            <a:xfrm>
              <a:off x="2246693" y="5195274"/>
              <a:ext cx="213827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Гамза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 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Викторовна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5" t="29155" r="38148" b="43822"/>
            <a:stretch/>
          </p:blipFill>
          <p:spPr>
            <a:xfrm>
              <a:off x="2072640" y="2074539"/>
              <a:ext cx="2380693" cy="31742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16089" y="3106493"/>
            <a:ext cx="1701488" cy="2957124"/>
            <a:chOff x="194512" y="1216996"/>
            <a:chExt cx="2268651" cy="3942832"/>
          </a:xfrm>
        </p:grpSpPr>
        <p:sp>
          <p:nvSpPr>
            <p:cNvPr id="5" name="TextBox 4"/>
            <p:cNvSpPr txBox="1"/>
            <p:nvPr/>
          </p:nvSpPr>
          <p:spPr>
            <a:xfrm>
              <a:off x="229427" y="4205720"/>
              <a:ext cx="190687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Чухачёв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Александр Сергеевич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4" t="5714" r="14699" b="46857"/>
            <a:stretch/>
          </p:blipFill>
          <p:spPr>
            <a:xfrm>
              <a:off x="194512" y="1216996"/>
              <a:ext cx="2268651" cy="31038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110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221" y="0"/>
              <a:ext cx="2486780" cy="1505291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921650" y="72850"/>
            <a:ext cx="3693523" cy="989512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УРОК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1063" y="3579789"/>
            <a:ext cx="1871051" cy="2935269"/>
            <a:chOff x="1429094" y="-632879"/>
            <a:chExt cx="2083813" cy="35670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757403" y="1980057"/>
              <a:ext cx="1514860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Ильина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Михайловна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094" y="-632879"/>
              <a:ext cx="2083813" cy="2748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60177" y="3582724"/>
            <a:ext cx="2030652" cy="2886901"/>
            <a:chOff x="4030179" y="1175657"/>
            <a:chExt cx="2403278" cy="35367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182" y="1175657"/>
              <a:ext cx="2333275" cy="276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030179" y="3797003"/>
              <a:ext cx="2279181" cy="915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Кудина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Алеся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Алексеевна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48772" y="1245839"/>
            <a:ext cx="1901762" cy="3102720"/>
            <a:chOff x="2114251" y="335632"/>
            <a:chExt cx="1883583" cy="298631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54537" y="2595606"/>
              <a:ext cx="1229637" cy="7263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Ершова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Людмила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Михайловна 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251" y="335632"/>
              <a:ext cx="1883583" cy="23430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5377153" y="2953232"/>
            <a:ext cx="1938466" cy="2967723"/>
            <a:chOff x="4939613" y="1502232"/>
            <a:chExt cx="2702158" cy="434059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5" t="19947" r="20381" b="18593"/>
            <a:stretch/>
          </p:blipFill>
          <p:spPr>
            <a:xfrm rot="5400000">
              <a:off x="4599053" y="1842792"/>
              <a:ext cx="3383277" cy="27021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4995478" y="4750419"/>
              <a:ext cx="2646293" cy="1092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Медчаинова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Владимировна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87852" y="1890870"/>
            <a:ext cx="1865085" cy="3212072"/>
            <a:chOff x="5368834" y="204630"/>
            <a:chExt cx="2217477" cy="409560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835" y="204630"/>
              <a:ext cx="2217476" cy="3224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5368834" y="3338344"/>
              <a:ext cx="2177216" cy="961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Тимеркаева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Гузель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Рафаиловна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7326" y="737420"/>
            <a:ext cx="1971503" cy="2782278"/>
            <a:chOff x="156754" y="104501"/>
            <a:chExt cx="2207622" cy="344534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24" t="28762" r="8834" b="31810"/>
            <a:stretch/>
          </p:blipFill>
          <p:spPr>
            <a:xfrm>
              <a:off x="156754" y="104501"/>
              <a:ext cx="2207622" cy="27040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56754" y="2623848"/>
              <a:ext cx="2182055" cy="925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Ершова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Константиновна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33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645" y="0"/>
              <a:ext cx="2611355" cy="1625201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695090" y="0"/>
            <a:ext cx="3693523" cy="989512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УРОК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110861" y="1872750"/>
            <a:ext cx="1958516" cy="3082708"/>
            <a:chOff x="2886891" y="237989"/>
            <a:chExt cx="3357154" cy="544317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1" t="17524" r="18170" b="20952"/>
            <a:stretch/>
          </p:blipFill>
          <p:spPr>
            <a:xfrm>
              <a:off x="2886891" y="237989"/>
              <a:ext cx="3357154" cy="4219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886891" y="4216248"/>
              <a:ext cx="3196928" cy="1464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Матюк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Юрьевна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4624" y="1083127"/>
            <a:ext cx="1884081" cy="2908769"/>
            <a:chOff x="610362" y="425592"/>
            <a:chExt cx="1986534" cy="32168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8"/>
            <a:stretch/>
          </p:blipFill>
          <p:spPr>
            <a:xfrm>
              <a:off x="610362" y="425592"/>
              <a:ext cx="1986534" cy="2415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610362" y="2806443"/>
              <a:ext cx="1986534" cy="835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Тишкаева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Гульсана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Маратовна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97067" y="3402405"/>
            <a:ext cx="1848219" cy="3106105"/>
            <a:chOff x="2402586" y="1495253"/>
            <a:chExt cx="2515184" cy="44154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5" b="9045"/>
            <a:stretch/>
          </p:blipFill>
          <p:spPr>
            <a:xfrm>
              <a:off x="2402586" y="1495253"/>
              <a:ext cx="2515184" cy="3393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402586" y="4809438"/>
              <a:ext cx="2425446" cy="110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Марковских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Викторовна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21224" y="1199710"/>
            <a:ext cx="1814696" cy="2848147"/>
            <a:chOff x="4806277" y="1811432"/>
            <a:chExt cx="1784338" cy="3037591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6" t="28089" r="27041" b="47740"/>
            <a:stretch/>
          </p:blipFill>
          <p:spPr>
            <a:xfrm>
              <a:off x="4806277" y="1811432"/>
              <a:ext cx="1784338" cy="2267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806277" y="4072581"/>
              <a:ext cx="1780032" cy="776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Турышева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42352" y="2982079"/>
            <a:ext cx="1994821" cy="3055592"/>
            <a:chOff x="7402750" y="1853933"/>
            <a:chExt cx="2257608" cy="37215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402750" y="4621405"/>
              <a:ext cx="2257608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Очилбоева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Екатерина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7" r="24401" b="37358"/>
            <a:stretch/>
          </p:blipFill>
          <p:spPr>
            <a:xfrm>
              <a:off x="7481412" y="1853933"/>
              <a:ext cx="2060856" cy="2767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7067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187" y="0"/>
              <a:ext cx="4758813" cy="289303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26864" y="2701878"/>
            <a:ext cx="6830395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ГОДА </a:t>
            </a:r>
          </a:p>
          <a:p>
            <a:pPr algn="ctr">
              <a:lnSpc>
                <a:spcPct val="150000"/>
              </a:lnSpc>
            </a:pPr>
            <a:r>
              <a:rPr lang="ru-RU" sz="3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АРОМАШЕВСКОГО РАЙОНА -  2025</a:t>
            </a:r>
          </a:p>
        </p:txBody>
      </p:sp>
    </p:spTree>
    <p:extLst>
      <p:ext uri="{BB962C8B-B14F-4D97-AF65-F5344CB8AC3E}">
        <p14:creationId xmlns:p14="http://schemas.microsoft.com/office/powerpoint/2010/main" val="215033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1" y="0"/>
              <a:ext cx="2438400" cy="144022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03823" y="3908118"/>
            <a:ext cx="1743688" cy="2638342"/>
            <a:chOff x="8647230" y="617527"/>
            <a:chExt cx="2098204" cy="34295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204835" y="3116887"/>
              <a:ext cx="1134048" cy="930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Богачева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Сергеевна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64"/>
            <a:stretch/>
          </p:blipFill>
          <p:spPr>
            <a:xfrm>
              <a:off x="8647230" y="617527"/>
              <a:ext cx="2098204" cy="2499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2307744" y="3739567"/>
            <a:ext cx="1878474" cy="2815663"/>
            <a:chOff x="4917088" y="1504489"/>
            <a:chExt cx="1879511" cy="31602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244893" y="3797448"/>
              <a:ext cx="1196646" cy="867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Пузанова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Васильевна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7" t="25697" r="26095" b="21442"/>
            <a:stretch/>
          </p:blipFill>
          <p:spPr>
            <a:xfrm rot="5400000">
              <a:off x="4646854" y="1774723"/>
              <a:ext cx="2419979" cy="18795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671206" y="908220"/>
            <a:ext cx="1790165" cy="3160865"/>
            <a:chOff x="-69006" y="3400543"/>
            <a:chExt cx="2053678" cy="35574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39095" y="6003933"/>
              <a:ext cx="1562565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Долина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Гольнур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Рамазановна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7" t="33238" r="17143" b="22910"/>
            <a:stretch/>
          </p:blipFill>
          <p:spPr>
            <a:xfrm rot="5400000">
              <a:off x="-409959" y="3741496"/>
              <a:ext cx="2735584" cy="20536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5401797" y="3328124"/>
            <a:ext cx="1620876" cy="2788207"/>
            <a:chOff x="7665788" y="1264698"/>
            <a:chExt cx="1819486" cy="331791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859379" y="3731084"/>
              <a:ext cx="1347912" cy="85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Усанова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Анатольевна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2" t="10428"/>
            <a:stretch/>
          </p:blipFill>
          <p:spPr>
            <a:xfrm>
              <a:off x="7665788" y="1264698"/>
              <a:ext cx="1819486" cy="2555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7" name="Блок-схема: знак завершения 26"/>
          <p:cNvSpPr/>
          <p:nvPr/>
        </p:nvSpPr>
        <p:spPr>
          <a:xfrm>
            <a:off x="2280519" y="72059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(учитель)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766161" y="1110555"/>
            <a:ext cx="1808095" cy="2797563"/>
            <a:chOff x="2114251" y="335632"/>
            <a:chExt cx="1883583" cy="313778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5292" y="2614025"/>
              <a:ext cx="1378406" cy="8593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Ершова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Людмила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Михайловна 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251" y="335632"/>
              <a:ext cx="1883583" cy="23430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7006404" y="1429436"/>
            <a:ext cx="1828800" cy="2911138"/>
            <a:chOff x="2403265" y="3082987"/>
            <a:chExt cx="2075429" cy="344223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844372" y="5595659"/>
              <a:ext cx="1418567" cy="929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Шишова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Оксана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Николаевна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3" r="5147"/>
            <a:stretch/>
          </p:blipFill>
          <p:spPr>
            <a:xfrm>
              <a:off x="2403265" y="3082987"/>
              <a:ext cx="2075429" cy="2614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80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6000" y="0"/>
              <a:ext cx="2376000" cy="1449411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547081" y="31902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(учитель)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571182"/>
            <a:ext cx="1622640" cy="2729233"/>
            <a:chOff x="-315463" y="-627841"/>
            <a:chExt cx="2155048" cy="36389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271" y="2057029"/>
              <a:ext cx="1299579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Анкушева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5463" y="-627841"/>
              <a:ext cx="2155048" cy="27479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1424372" y="3139304"/>
            <a:ext cx="1562860" cy="2675283"/>
            <a:chOff x="1429094" y="-632879"/>
            <a:chExt cx="2083813" cy="356704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757403" y="1980057"/>
              <a:ext cx="1514860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Ильина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Михайловна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094" y="-632879"/>
              <a:ext cx="2083813" cy="2748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318403" y="3113699"/>
            <a:ext cx="1455438" cy="2700888"/>
            <a:chOff x="5446743" y="669824"/>
            <a:chExt cx="1586517" cy="338828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46744" y="3160410"/>
              <a:ext cx="1586516" cy="897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Шааф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Борисовна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743" y="669824"/>
              <a:ext cx="1586516" cy="25184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2961458" y="1591078"/>
            <a:ext cx="1403110" cy="2810467"/>
            <a:chOff x="57197" y="3603154"/>
            <a:chExt cx="1870813" cy="37472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197" y="6396335"/>
              <a:ext cx="1815737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Кирпич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Оксана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Александровна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4" t="5687" r="13858" b="10939"/>
            <a:stretch/>
          </p:blipFill>
          <p:spPr>
            <a:xfrm>
              <a:off x="57198" y="3603154"/>
              <a:ext cx="1870812" cy="2786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7261474" y="3073105"/>
            <a:ext cx="1672843" cy="2454619"/>
            <a:chOff x="4498713" y="151251"/>
            <a:chExt cx="2337554" cy="350129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" b="842"/>
            <a:stretch/>
          </p:blipFill>
          <p:spPr>
            <a:xfrm>
              <a:off x="4498713" y="151251"/>
              <a:ext cx="2337554" cy="2528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4592611" y="2631833"/>
              <a:ext cx="2177215" cy="1020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Володина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Ивановна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22454" y="1586518"/>
            <a:ext cx="1679441" cy="2695909"/>
            <a:chOff x="7912354" y="1421437"/>
            <a:chExt cx="1952326" cy="335919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12354" y="3888990"/>
              <a:ext cx="1843768" cy="89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Дорощенко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Степановна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663" y="1421437"/>
              <a:ext cx="1930017" cy="2573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05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7326" y="0"/>
              <a:ext cx="2564675" cy="1522792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404008" y="37571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(учитель)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167907" y="2970752"/>
            <a:ext cx="1923506" cy="2996340"/>
            <a:chOff x="0" y="280717"/>
            <a:chExt cx="1552423" cy="244327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0717"/>
              <a:ext cx="1552423" cy="1789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86043" y="2002191"/>
              <a:ext cx="978364" cy="721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Степанюк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Андреевна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7789" y="903711"/>
            <a:ext cx="1889115" cy="2888421"/>
            <a:chOff x="9540684" y="1269495"/>
            <a:chExt cx="2488722" cy="40867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1"/>
            <a:stretch/>
          </p:blipFill>
          <p:spPr>
            <a:xfrm>
              <a:off x="9540684" y="1269495"/>
              <a:ext cx="2488722" cy="3108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627326" y="4233233"/>
              <a:ext cx="2402080" cy="112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Полякова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Анатольевна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36466" y="3729347"/>
            <a:ext cx="1514118" cy="2751056"/>
            <a:chOff x="2691926" y="1384663"/>
            <a:chExt cx="2018824" cy="366807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26" y="1384663"/>
              <a:ext cx="2018824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725679" y="4098630"/>
              <a:ext cx="1951319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Тараданова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Викторовна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42894" y="1231796"/>
            <a:ext cx="1674030" cy="2683540"/>
            <a:chOff x="2660636" y="1621486"/>
            <a:chExt cx="2232040" cy="357805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1" b="8871"/>
            <a:stretch/>
          </p:blipFill>
          <p:spPr>
            <a:xfrm>
              <a:off x="2678203" y="1621486"/>
              <a:ext cx="2214473" cy="2715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660636" y="4245431"/>
              <a:ext cx="2101611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Ахмадиева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Нажиба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Нажиповна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67214" y="1265674"/>
            <a:ext cx="1671716" cy="2815948"/>
            <a:chOff x="8030062" y="1384663"/>
            <a:chExt cx="1997483" cy="340023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1" r="7824" b="17905"/>
            <a:stretch/>
          </p:blipFill>
          <p:spPr>
            <a:xfrm>
              <a:off x="8030062" y="1384663"/>
              <a:ext cx="1997483" cy="2613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8084111" y="3830785"/>
              <a:ext cx="1813490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Кармацких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Альбина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Сергеевна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030479" y="3409071"/>
            <a:ext cx="1833103" cy="2953215"/>
            <a:chOff x="-85771" y="404516"/>
            <a:chExt cx="1588502" cy="275306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36622" y="2383606"/>
              <a:ext cx="1206646" cy="773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Куликова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Дмитриевна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4" t="11925" r="24607"/>
            <a:stretch/>
          </p:blipFill>
          <p:spPr>
            <a:xfrm>
              <a:off x="-85771" y="404516"/>
              <a:ext cx="1588502" cy="21031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41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1" cy="6858000"/>
            <a:chOff x="0" y="0"/>
            <a:chExt cx="12192001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188" y="0"/>
              <a:ext cx="2726813" cy="1659562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395439" y="38619"/>
            <a:ext cx="4624252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МЕТОДИЧЕСКАЯ РАЗРАБОТКА (учитель)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7019691" y="1818488"/>
            <a:ext cx="1717929" cy="2902870"/>
            <a:chOff x="181418" y="914400"/>
            <a:chExt cx="2290572" cy="3870493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18" y="914400"/>
              <a:ext cx="2290572" cy="3054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181418" y="3830785"/>
              <a:ext cx="2241617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Ческидова </a:t>
              </a:r>
            </a:p>
            <a:p>
              <a:pPr algn="ctr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Любовь Александровна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913318" y="3306386"/>
            <a:ext cx="1660418" cy="2815420"/>
            <a:chOff x="2559213" y="1806380"/>
            <a:chExt cx="1978844" cy="333327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5" t="24000" r="56845" b="39556"/>
            <a:stretch/>
          </p:blipFill>
          <p:spPr>
            <a:xfrm>
              <a:off x="2559213" y="1806380"/>
              <a:ext cx="1872258" cy="2541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604452" y="4292450"/>
              <a:ext cx="1933605" cy="84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Трубина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376913" y="1193286"/>
            <a:ext cx="1602911" cy="2917366"/>
            <a:chOff x="4975406" y="1668895"/>
            <a:chExt cx="1288451" cy="243526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4" t="16356" r="41467" b="56622"/>
            <a:stretch/>
          </p:blipFill>
          <p:spPr>
            <a:xfrm>
              <a:off x="4975406" y="1668895"/>
              <a:ext cx="1288451" cy="18651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5220327" y="3506831"/>
              <a:ext cx="831923" cy="597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Куликова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Алексеевна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144611" y="3076348"/>
            <a:ext cx="1710293" cy="3034684"/>
            <a:chOff x="7079197" y="1659562"/>
            <a:chExt cx="2280391" cy="404624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6" r="5721" b="43111"/>
            <a:stretch/>
          </p:blipFill>
          <p:spPr>
            <a:xfrm>
              <a:off x="7079197" y="1659562"/>
              <a:ext cx="2280391" cy="31865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7186586" y="4751700"/>
              <a:ext cx="2157307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Некричевская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Михайловна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7138" y="1180798"/>
            <a:ext cx="1693206" cy="2700657"/>
            <a:chOff x="7402750" y="1974637"/>
            <a:chExt cx="2257608" cy="36008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402750" y="4621405"/>
              <a:ext cx="2257608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Очилбоева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Екатерина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Петровна</a:t>
              </a: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7" r="24401" b="37358"/>
            <a:stretch/>
          </p:blipFill>
          <p:spPr>
            <a:xfrm>
              <a:off x="7502997" y="1974637"/>
              <a:ext cx="2074281" cy="2785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46766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039" y="0"/>
              <a:ext cx="2385961" cy="1460624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753033" y="0"/>
            <a:ext cx="3820886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77078" y="1651819"/>
            <a:ext cx="2456024" cy="3765019"/>
            <a:chOff x="324508" y="1773124"/>
            <a:chExt cx="1597795" cy="278596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0" t="-381" r="15122" b="24380"/>
            <a:stretch/>
          </p:blipFill>
          <p:spPr>
            <a:xfrm>
              <a:off x="324508" y="1773124"/>
              <a:ext cx="1597795" cy="2168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380507" y="3949312"/>
              <a:ext cx="1541796" cy="609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Карманова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Григорьевна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24416" y="1767753"/>
            <a:ext cx="2447159" cy="3649085"/>
            <a:chOff x="4106177" y="1384663"/>
            <a:chExt cx="1247764" cy="204723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8216" y="1592624"/>
              <a:ext cx="1663685" cy="1247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448130" y="2967335"/>
              <a:ext cx="521814" cy="464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Сезева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Юрьевна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3806" y="1651819"/>
            <a:ext cx="2340078" cy="3820711"/>
            <a:chOff x="4719032" y="1859710"/>
            <a:chExt cx="2356630" cy="42760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5" t="24762" r="42297" b="40190"/>
            <a:stretch/>
          </p:blipFill>
          <p:spPr>
            <a:xfrm>
              <a:off x="4719032" y="1859710"/>
              <a:ext cx="2356630" cy="338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749071" y="5181681"/>
              <a:ext cx="2326591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Орлова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Валентина Николаевна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98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840" y="0"/>
              <a:ext cx="2687160" cy="1596676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661557" y="67858"/>
            <a:ext cx="3820886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ФГОС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065056" y="2789316"/>
            <a:ext cx="1754220" cy="3085689"/>
            <a:chOff x="327541" y="290718"/>
            <a:chExt cx="1360027" cy="248563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0" t="10984" r="8435"/>
            <a:stretch/>
          </p:blipFill>
          <p:spPr>
            <a:xfrm>
              <a:off x="327541" y="290718"/>
              <a:ext cx="1360027" cy="19690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42080" y="2199923"/>
              <a:ext cx="930950" cy="576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Новикова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Татьяна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Анатольевна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4565" y="1564265"/>
            <a:ext cx="1851723" cy="3004549"/>
            <a:chOff x="10168207" y="1384662"/>
            <a:chExt cx="1944250" cy="326075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1" b="15429"/>
            <a:stretch/>
          </p:blipFill>
          <p:spPr>
            <a:xfrm>
              <a:off x="10168207" y="1384662"/>
              <a:ext cx="1944250" cy="2637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582215" y="3868820"/>
              <a:ext cx="1116234" cy="776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35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Петрина</a:t>
              </a:r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Васильевна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17467" y="1564265"/>
            <a:ext cx="1888070" cy="2994205"/>
            <a:chOff x="-30479" y="3683241"/>
            <a:chExt cx="1767734" cy="301113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3" t="18857" r="40811" b="54666"/>
            <a:stretch/>
          </p:blipFill>
          <p:spPr>
            <a:xfrm>
              <a:off x="-30479" y="3683241"/>
              <a:ext cx="1767734" cy="2340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504" y="5974749"/>
              <a:ext cx="1695490" cy="719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Пшеницына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Валерьевна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7142" y="3027188"/>
            <a:ext cx="2013286" cy="3083251"/>
            <a:chOff x="2665481" y="35195"/>
            <a:chExt cx="1859239" cy="279286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8" t="27619" r="34744" b="33334"/>
            <a:stretch/>
          </p:blipFill>
          <p:spPr>
            <a:xfrm>
              <a:off x="2665481" y="35195"/>
              <a:ext cx="1859239" cy="2242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820048" y="2179872"/>
              <a:ext cx="1550104" cy="648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Булатова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Олеся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Юрьевна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49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380" y="0"/>
              <a:ext cx="2464620" cy="1563757"/>
            </a:xfrm>
            <a:prstGeom prst="rect">
              <a:avLst/>
            </a:prstGeom>
          </p:spPr>
        </p:pic>
      </p:grpSp>
      <p:sp>
        <p:nvSpPr>
          <p:cNvPr id="9" name="Блок-схема: знак завершения 8"/>
          <p:cNvSpPr/>
          <p:nvPr/>
        </p:nvSpPr>
        <p:spPr>
          <a:xfrm>
            <a:off x="2990776" y="62874"/>
            <a:ext cx="3820886" cy="103849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ФГОС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20392" y="1302715"/>
            <a:ext cx="1635551" cy="3111363"/>
            <a:chOff x="465799" y="1746183"/>
            <a:chExt cx="1932135" cy="352048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7793" y="2119660"/>
              <a:ext cx="2633617" cy="1886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465799" y="4456992"/>
              <a:ext cx="1919871" cy="809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Денисова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Наталья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Ивановна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690594" y="2870353"/>
            <a:ext cx="2023991" cy="3027831"/>
            <a:chOff x="9284866" y="1384663"/>
            <a:chExt cx="1966780" cy="321582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" r="1661" b="12000"/>
            <a:stretch/>
          </p:blipFill>
          <p:spPr>
            <a:xfrm>
              <a:off x="9284866" y="1384663"/>
              <a:ext cx="1966780" cy="2455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9284866" y="3840480"/>
              <a:ext cx="1966780" cy="760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Майер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Викторовна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66911" y="1365353"/>
            <a:ext cx="1794268" cy="3009999"/>
            <a:chOff x="3345177" y="2919922"/>
            <a:chExt cx="1949943" cy="32657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29" t="19894" r="32589" b="19035"/>
            <a:stretch/>
          </p:blipFill>
          <p:spPr>
            <a:xfrm>
              <a:off x="3459382" y="2919922"/>
              <a:ext cx="1721532" cy="2275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3345177" y="5409295"/>
              <a:ext cx="1949943" cy="776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Морозова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Анатольевна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82490" y="2870353"/>
            <a:ext cx="1870223" cy="3051786"/>
            <a:chOff x="63772" y="2122568"/>
            <a:chExt cx="1774889" cy="304236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1" t="16762" r="24033" b="29904"/>
            <a:stretch/>
          </p:blipFill>
          <p:spPr>
            <a:xfrm>
              <a:off x="120359" y="2122568"/>
              <a:ext cx="1718302" cy="2313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63772" y="4451563"/>
              <a:ext cx="1718302" cy="713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Соколова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</a:t>
              </a:r>
            </a:p>
            <a:p>
              <a:pPr algn="ctr" fontAlgn="b"/>
              <a:r>
                <a:rPr lang="ru-RU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Сергеевна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9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345</Words>
  <Application>Microsoft Office PowerPoint</Application>
  <PresentationFormat>Экран (4:3)</PresentationFormat>
  <Paragraphs>253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Skazka</dc:creator>
  <cp:lastModifiedBy>Skazka</cp:lastModifiedBy>
  <cp:revision>97</cp:revision>
  <dcterms:created xsi:type="dcterms:W3CDTF">2025-01-20T06:01:40Z</dcterms:created>
  <dcterms:modified xsi:type="dcterms:W3CDTF">2025-01-24T09:28:57Z</dcterms:modified>
</cp:coreProperties>
</file>