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963" autoAdjust="0"/>
  </p:normalViewPr>
  <p:slideViewPr>
    <p:cSldViewPr snapToGrid="0">
      <p:cViewPr varScale="1">
        <p:scale>
          <a:sx n="83" d="100"/>
          <a:sy n="83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5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9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2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6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6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8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FF9E2-2D24-42B5-9D2D-56AB586E0A8B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D744-7947-45D9-A461-B245CE8C4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1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3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46" y="1629988"/>
            <a:ext cx="1684338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9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57" y="1679994"/>
            <a:ext cx="21637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0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6349" y="1629988"/>
            <a:ext cx="1630363" cy="16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80655" y="5739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 МАОУ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Аромашевская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СОШ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им.В.Д.Кармацкого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Малиновская ООШ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141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725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73825" y="3721894"/>
            <a:ext cx="1138012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образовательные технологии и мастерство публичных выступлений педагогов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(из опыта работы филиалов, 13 декабря 2024 года)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4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89838" y="1765629"/>
          <a:ext cx="10212324" cy="4351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108">
                  <a:extLst>
                    <a:ext uri="{9D8B030D-6E8A-4147-A177-3AD203B41FA5}">
                      <a16:colId xmlns:a16="http://schemas.microsoft.com/office/drawing/2014/main" val="831818817"/>
                    </a:ext>
                  </a:extLst>
                </a:gridCol>
                <a:gridCol w="3404108">
                  <a:extLst>
                    <a:ext uri="{9D8B030D-6E8A-4147-A177-3AD203B41FA5}">
                      <a16:colId xmlns:a16="http://schemas.microsoft.com/office/drawing/2014/main" val="2622743065"/>
                    </a:ext>
                  </a:extLst>
                </a:gridCol>
                <a:gridCol w="3404108">
                  <a:extLst>
                    <a:ext uri="{9D8B030D-6E8A-4147-A177-3AD203B41FA5}">
                      <a16:colId xmlns:a16="http://schemas.microsoft.com/office/drawing/2014/main" val="3770724573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Критерий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баллы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3958808818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Наличие интригующего начала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1708929359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Соответствие содержания выступления заявленной теме.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345303529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Аргументация (рассуждение – доказательство).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256030353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Факты.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8342071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Соблюдение норм языка (отсутствие ошибок в речи).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398575775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Использование выразительных средств.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2714924280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Голос (интонация, темп)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1-4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18622870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Контакт глаз с аудиторией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324072948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Жесты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1-3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386686363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28875" algn="l"/>
                        </a:tabLst>
                      </a:pPr>
                      <a:r>
                        <a:rPr lang="ru-RU" sz="1200" dirty="0">
                          <a:effectLst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29236994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600" y="1765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75" algn="l"/>
              </a:tabLst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C459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Критерии оценивания публичного выступления.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8875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"/>
            <a:ext cx="11610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0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53118"/>
              </p:ext>
            </p:extLst>
          </p:nvPr>
        </p:nvGraphicFramePr>
        <p:xfrm>
          <a:off x="1630837" y="688160"/>
          <a:ext cx="8974317" cy="5488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129">
                  <a:extLst>
                    <a:ext uri="{9D8B030D-6E8A-4147-A177-3AD203B41FA5}">
                      <a16:colId xmlns:a16="http://schemas.microsoft.com/office/drawing/2014/main" val="3965690020"/>
                    </a:ext>
                  </a:extLst>
                </a:gridCol>
                <a:gridCol w="2039748">
                  <a:extLst>
                    <a:ext uri="{9D8B030D-6E8A-4147-A177-3AD203B41FA5}">
                      <a16:colId xmlns:a16="http://schemas.microsoft.com/office/drawing/2014/main" val="1920223038"/>
                    </a:ext>
                  </a:extLst>
                </a:gridCol>
                <a:gridCol w="2991440">
                  <a:extLst>
                    <a:ext uri="{9D8B030D-6E8A-4147-A177-3AD203B41FA5}">
                      <a16:colId xmlns:a16="http://schemas.microsoft.com/office/drawing/2014/main" val="806941274"/>
                    </a:ext>
                  </a:extLst>
                </a:gridCol>
              </a:tblGrid>
              <a:tr h="18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Тема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Время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Ответственный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1542116079"/>
                  </a:ext>
                </a:extLst>
              </a:tr>
              <a:tr h="51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Приветствие участников семинара, цели и задачи семинара, регламент работы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10:00-10:20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Казанцева И.А. заведующий филиала МООШ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2074957696"/>
                  </a:ext>
                </a:extLst>
              </a:tr>
              <a:tr h="342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Практикум по теме «Публичное выступление»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10:20- 11:00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Наумчик О.А. заведующий филиала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987715844"/>
                  </a:ext>
                </a:extLst>
              </a:tr>
              <a:tr h="51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Урок биологии в 10 классе «Фотосинтез». Курмашева С.Р.- учитель биологии НПСОШ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11:00-11:40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Курмашева С.Р.- учитель биологии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3146039967"/>
                  </a:ext>
                </a:extLst>
              </a:tr>
              <a:tr h="342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Урок окружающий мир в 3 классе «Организм человека»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Баннова Т.Н. –учитель начальных классов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3874430884"/>
                  </a:ext>
                </a:extLst>
              </a:tr>
              <a:tr h="342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Самоанализ, анализ урока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11:40-11:50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Курмашева С.Р., Баннова Т.Н.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332952857"/>
                  </a:ext>
                </a:extLst>
              </a:tr>
              <a:tr h="51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Внеурочное занятие в 5 классе «Поход в магазин». Назырова Г.Р. НООШ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11:50-12:30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Назырова Г.Р.-педагог-организатор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3587636764"/>
                  </a:ext>
                </a:extLst>
              </a:tr>
              <a:tr h="51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Внеурочное занятие в 8 классе «Личные деньги».  Аминова Т.Х. НПСОШ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Аминова Т.Х. – учитель иностранного языка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4117859285"/>
                  </a:ext>
                </a:extLst>
              </a:tr>
              <a:tr h="342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Самоанализ, анализ внеурочного занятия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12:30-12;40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Назырова Г.Р., Аминова Т.Х.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1662289156"/>
                  </a:ext>
                </a:extLst>
              </a:tr>
              <a:tr h="171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Обед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12:40-13:10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3596240368"/>
                  </a:ext>
                </a:extLst>
              </a:tr>
              <a:tr h="855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Тренинг «Использование современных педагогических технологий в образовательном процессе для повышения качества образования»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13:10-13:30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Казанцева И.А заведующий филиала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3581981571"/>
                  </a:ext>
                </a:extLst>
              </a:tr>
              <a:tr h="51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Педагогическая копилка «Алгоритм проектирования урока в рамках ФГОС»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13:30-13:40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Тимеркаева Г.Р. заведующий филиала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1986853160"/>
                  </a:ext>
                </a:extLst>
              </a:tr>
              <a:tr h="342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Круглый стол. Подведение итогов семинара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13:40-14:00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Казанцева И.А заведующий филиала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40" marR="47540" marT="0" marB="0"/>
                </a:tc>
                <a:extLst>
                  <a:ext uri="{0D108BD9-81ED-4DB2-BD59-A6C34878D82A}">
                    <a16:rowId xmlns:a16="http://schemas.microsoft.com/office/drawing/2014/main" val="204751244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099532" y="1706110"/>
            <a:ext cx="26598658" cy="57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3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0219" y="674255"/>
            <a:ext cx="6123708" cy="531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заметок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могу забрать в свою профессиональную практику: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Вопросы, которые пока остались без ответа: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0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5" y="267854"/>
            <a:ext cx="9772073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7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19" y="166255"/>
            <a:ext cx="7126561" cy="63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2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456" y="471055"/>
            <a:ext cx="10150762" cy="387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2428875" algn="l"/>
              </a:tabLst>
            </a:pPr>
            <a:r>
              <a:rPr lang="ru-RU" sz="1400" b="1" dirty="0">
                <a:solidFill>
                  <a:srgbClr val="C459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Немного о правилах публичного выступления.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Bef>
                <a:spcPts val="1200"/>
              </a:spcBef>
              <a:spcAft>
                <a:spcPts val="900"/>
              </a:spcAft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Правила публичного выступления.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1) Всегда улыбайтесь.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2) Входя в аудиторию, поприветствуйте слушателей.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3) Будьте уверены в себе. Люди всегда отдают предпочтение сильным духом и уверенным в себе людям.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4) Взгляд должен быть направлен на слушателей.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5) Начинайте свое выступление только после того, как в аудитории наступит полная тишина.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6) Выступление следует начать с краткого приветствия.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7) Избегайте монотонности в изложении.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8) Избегайте употребления новых, заимствованных слов и специальных терминов.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9) Следите за реакцией аудитории: если ваши слова, фразы понравились ей — сделайте на них акцент.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10) Не обращайте внимания на провокации.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11) По окончании выступления предложите задать вопросы.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Arial" panose="020B0604020202020204" pitchFamily="34" charset="0"/>
              </a:rPr>
              <a:t>12) В конце выступления поблагодарите аудиторию за внимание.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6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766618"/>
            <a:ext cx="9347200" cy="40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8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744180"/>
            <a:ext cx="6096000" cy="33696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  <a:tabLst>
                <a:tab pos="18288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завершения выступления.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Резюмировать - вновь повторить и кратко изложить основные положения, которые вы затрагивали в своем выступлении;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Призвать к действию;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 Сделать слушателям подходящий комплимент;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4) Вызвать смех;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5) Процитировать подходящие поэтические строки;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6) Использовать яркую цитату;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7) Создать эмоциональный подъем.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5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091" y="892921"/>
            <a:ext cx="7850909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Ошибки публичных выступлений.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Оратор в своем выступлении должен избегать следующих ошибок: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Оправдания и извинения: аудитории все равно, сколько раз вы выступали, волнуетесь вы или нет, более того, это формирует негативное отношение еще до начала выступления.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Активного использования частиц «не». Отдельные слова распознаются быстрее, чем все предложение в целом, поэтому такие конструкции, как «неплохо», «не боимся» и т.д., вызывают у слушателей обратную негативную реакцию.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Суетливости. Суетливый человек воспринимается аудиторией как неуверенный в себе.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1010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Отсутствие пауз. Не стоит заполнять паузы междометиями или словами-паразитами, лучше помолчать недолго, или повторить предыдущую мысль другими словами.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2428875" algn="l"/>
              </a:tabLst>
            </a:pPr>
            <a:r>
              <a:rPr lang="ru-RU" sz="1600" b="1" dirty="0">
                <a:solidFill>
                  <a:srgbClr val="C459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400" b="1" dirty="0">
                <a:solidFill>
                  <a:srgbClr val="C459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Советы как вести себя, почувствовав панику и страх во время выступления: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Улыбайтесь. Улыбка – мощный инструмент оратора. Она располагает людей, а также позволяет убрать лишний тонус из области челюсти, губ, шеи;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Если произошла ошибка, не привлекайте к ней внимания, продолжайте рассказывать по теме. Возможно, ее, кроме вас, даже никто не заметил.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81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400</Words>
  <Application>Microsoft Office PowerPoint</Application>
  <PresentationFormat>Широкоэкранный</PresentationFormat>
  <Paragraphs>117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Shool</dc:creator>
  <cp:lastModifiedBy>USer</cp:lastModifiedBy>
  <cp:revision>4</cp:revision>
  <dcterms:created xsi:type="dcterms:W3CDTF">2024-12-12T15:16:33Z</dcterms:created>
  <dcterms:modified xsi:type="dcterms:W3CDTF">2024-12-28T07:48:46Z</dcterms:modified>
</cp:coreProperties>
</file>