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01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35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562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94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9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00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25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817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8847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67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479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893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57658-1E7A-47DA-BEAF-CE091229ADC7}" type="datetimeFigureOut">
              <a:rPr lang="ru-RU" smtClean="0"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51FC3-51C6-4620-B07B-877A191F63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69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4710" y="849508"/>
            <a:ext cx="9144000" cy="1655762"/>
          </a:xfrm>
        </p:spPr>
        <p:txBody>
          <a:bodyPr>
            <a:noAutofit/>
          </a:bodyPr>
          <a:lstStyle/>
          <a:p>
            <a:pPr algn="l"/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Практикум</a:t>
            </a: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8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Публичное выступление</a:t>
            </a:r>
            <a:r>
              <a:rPr lang="ru-RU" sz="8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8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970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9878" y="640637"/>
            <a:ext cx="11448661" cy="59281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6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Публичное выступление </a:t>
            </a:r>
            <a:r>
              <a:rPr lang="ru-RU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6000" b="1" dirty="0">
                <a:latin typeface="Arial" panose="020B0604020202020204" pitchFamily="34" charset="0"/>
                <a:cs typeface="Arial" panose="020B0604020202020204" pitchFamily="34" charset="0"/>
              </a:rPr>
              <a:t>процесс передачи информации, основная цель которого - убедить слушателей в правильности тех или иных </a:t>
            </a:r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положений.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904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499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Темы выступлений:</a:t>
            </a:r>
            <a:endParaRPr lang="ru-RU" sz="54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5" y="1433740"/>
            <a:ext cx="11644603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7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dirty="0" smtClean="0"/>
              <a:t> </a:t>
            </a:r>
            <a:r>
              <a:rPr lang="ru-RU" sz="7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«Мое </a:t>
            </a:r>
            <a:r>
              <a:rPr lang="ru-RU" sz="7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любимое место отдыха</a:t>
            </a:r>
            <a:r>
              <a:rPr lang="ru-RU" sz="7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marL="0" indent="0">
              <a:buNone/>
            </a:pPr>
            <a:r>
              <a:rPr lang="ru-RU" sz="7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sz="7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Мое призвание</a:t>
            </a:r>
            <a:r>
              <a:rPr lang="ru-RU" sz="7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marL="0" indent="0">
              <a:buNone/>
            </a:pPr>
            <a:r>
              <a:rPr lang="ru-RU" sz="7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</a:t>
            </a:r>
            <a:r>
              <a:rPr lang="ru-RU" sz="7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Мое творчество»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4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603" y="457200"/>
            <a:ext cx="11793895" cy="354564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оценивания публичного выступления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259508"/>
              </p:ext>
            </p:extLst>
          </p:nvPr>
        </p:nvGraphicFramePr>
        <p:xfrm>
          <a:off x="214603" y="786900"/>
          <a:ext cx="11728580" cy="6071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1354">
                  <a:extLst>
                    <a:ext uri="{9D8B030D-6E8A-4147-A177-3AD203B41FA5}">
                      <a16:colId xmlns:a16="http://schemas.microsoft.com/office/drawing/2014/main" val="863158517"/>
                    </a:ext>
                  </a:extLst>
                </a:gridCol>
                <a:gridCol w="9668490">
                  <a:extLst>
                    <a:ext uri="{9D8B030D-6E8A-4147-A177-3AD203B41FA5}">
                      <a16:colId xmlns:a16="http://schemas.microsoft.com/office/drawing/2014/main" val="2181233733"/>
                    </a:ext>
                  </a:extLst>
                </a:gridCol>
                <a:gridCol w="1278736">
                  <a:extLst>
                    <a:ext uri="{9D8B030D-6E8A-4147-A177-3AD203B41FA5}">
                      <a16:colId xmlns:a16="http://schemas.microsoft.com/office/drawing/2014/main" val="2734427230"/>
                    </a:ext>
                  </a:extLst>
                </a:gridCol>
              </a:tblGrid>
              <a:tr h="310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№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Критерий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баллы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extLst>
                  <a:ext uri="{0D108BD9-81ED-4DB2-BD59-A6C34878D82A}">
                    <a16:rowId xmlns:a16="http://schemas.microsoft.com/office/drawing/2014/main" val="3434072761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Наличие интригующего начала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extLst>
                  <a:ext uri="{0D108BD9-81ED-4DB2-BD59-A6C34878D82A}">
                    <a16:rowId xmlns:a16="http://schemas.microsoft.com/office/drawing/2014/main" val="2374626565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Соответствие содержания выступления заявленной теме.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extLst>
                  <a:ext uri="{0D108BD9-81ED-4DB2-BD59-A6C34878D82A}">
                    <a16:rowId xmlns:a16="http://schemas.microsoft.com/office/drawing/2014/main" val="1984086887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Аргументация (рассуждение – доказательство).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extLst>
                  <a:ext uri="{0D108BD9-81ED-4DB2-BD59-A6C34878D82A}">
                    <a16:rowId xmlns:a16="http://schemas.microsoft.com/office/drawing/2014/main" val="775385972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Факты.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extLst>
                  <a:ext uri="{0D108BD9-81ED-4DB2-BD59-A6C34878D82A}">
                    <a16:rowId xmlns:a16="http://schemas.microsoft.com/office/drawing/2014/main" val="298911170"/>
                  </a:ext>
                </a:extLst>
              </a:tr>
              <a:tr h="6216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Соблюдение норм языка (отсутствие ошибок в речи).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extLst>
                  <a:ext uri="{0D108BD9-81ED-4DB2-BD59-A6C34878D82A}">
                    <a16:rowId xmlns:a16="http://schemas.microsoft.com/office/drawing/2014/main" val="435354763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Использование выразительных средств.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extLst>
                  <a:ext uri="{0D108BD9-81ED-4DB2-BD59-A6C34878D82A}">
                    <a16:rowId xmlns:a16="http://schemas.microsoft.com/office/drawing/2014/main" val="910318305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Голос (интонация, темп)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1-4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extLst>
                  <a:ext uri="{0D108BD9-81ED-4DB2-BD59-A6C34878D82A}">
                    <a16:rowId xmlns:a16="http://schemas.microsoft.com/office/drawing/2014/main" val="2946128762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Контакт глаз с аудиторией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extLst>
                  <a:ext uri="{0D108BD9-81ED-4DB2-BD59-A6C34878D82A}">
                    <a16:rowId xmlns:a16="http://schemas.microsoft.com/office/drawing/2014/main" val="3922393600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Жесты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1-3</a:t>
                      </a:r>
                      <a:endParaRPr lang="ru-RU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extLst>
                  <a:ext uri="{0D108BD9-81ED-4DB2-BD59-A6C34878D82A}">
                    <a16:rowId xmlns:a16="http://schemas.microsoft.com/office/drawing/2014/main" val="514807977"/>
                  </a:ext>
                </a:extLst>
              </a:tr>
              <a:tr h="310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2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ru-RU" sz="2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  <a:endParaRPr lang="ru-R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428875" algn="l"/>
                        </a:tabLst>
                      </a:pPr>
                      <a:r>
                        <a:rPr lang="ru-RU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lang="ru-RU" sz="24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6602" marR="66602" marT="0" marB="0"/>
                </a:tc>
                <a:extLst>
                  <a:ext uri="{0D108BD9-81ED-4DB2-BD59-A6C34878D82A}">
                    <a16:rowId xmlns:a16="http://schemas.microsoft.com/office/drawing/2014/main" val="3588444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000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10" y="79513"/>
            <a:ext cx="12144790" cy="6778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920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470" y="964096"/>
            <a:ext cx="11996530" cy="5183050"/>
          </a:xfrm>
        </p:spPr>
        <p:txBody>
          <a:bodyPr/>
          <a:lstStyle/>
          <a:p>
            <a:pPr marL="0" indent="0">
              <a:buNone/>
            </a:pPr>
            <a:r>
              <a:rPr lang="ru-RU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«Успех = 10% везения </a:t>
            </a:r>
            <a:endParaRPr lang="ru-RU" sz="6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6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+</a:t>
            </a:r>
            <a:r>
              <a:rPr lang="ru-RU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90</a:t>
            </a:r>
            <a:r>
              <a:rPr lang="ru-RU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потения»</a:t>
            </a:r>
            <a:endParaRPr lang="ru-RU" sz="6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6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6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Желаем </a:t>
            </a:r>
            <a:r>
              <a:rPr lang="ru-RU" sz="6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Вам 100% успеха!</a:t>
            </a:r>
            <a:endParaRPr lang="ru-RU" sz="6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4996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145</Words>
  <Application>Microsoft Office PowerPoint</Application>
  <PresentationFormat>Широкоэкранный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Темы выступлений:</vt:lpstr>
      <vt:lpstr>Критерии оценивания публичного выступления.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SkaZkA</dc:creator>
  <cp:lastModifiedBy>SkaZkA</cp:lastModifiedBy>
  <cp:revision>10</cp:revision>
  <dcterms:created xsi:type="dcterms:W3CDTF">2024-12-12T15:12:11Z</dcterms:created>
  <dcterms:modified xsi:type="dcterms:W3CDTF">2024-12-12T16:38:15Z</dcterms:modified>
</cp:coreProperties>
</file>