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0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35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56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9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9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5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81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84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7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7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89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7658-1E7A-47DA-BEAF-CE091229ADC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1FC3-51C6-4620-B07B-877A191F6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9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4710" y="849508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Практикум</a:t>
            </a: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8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Публичное выступление</a:t>
            </a:r>
            <a:r>
              <a:rPr lang="ru-RU" sz="8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8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7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878" y="640637"/>
            <a:ext cx="11448661" cy="59281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Публичное выступление </a:t>
            </a:r>
            <a:r>
              <a:rPr lang="ru-RU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процесс передачи информации, основная цель которого - убедить слушателей в правильности тех или иных </a:t>
            </a: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положений.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0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499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выступлений: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5" y="1433740"/>
            <a:ext cx="11644603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7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/>
              <a:t> </a:t>
            </a:r>
            <a:r>
              <a:rPr lang="ru-RU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«Мое </a:t>
            </a:r>
            <a:r>
              <a:rPr lang="ru-RU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любимое место отдыха</a:t>
            </a:r>
            <a:r>
              <a:rPr lang="ru-RU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Мое призвание</a:t>
            </a:r>
            <a:r>
              <a:rPr lang="ru-RU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marL="0" indent="0"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sz="7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Мое творчество»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603" y="457200"/>
            <a:ext cx="11793895" cy="35456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оценивания публичного выступления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259508"/>
              </p:ext>
            </p:extLst>
          </p:nvPr>
        </p:nvGraphicFramePr>
        <p:xfrm>
          <a:off x="214603" y="786900"/>
          <a:ext cx="11728580" cy="6071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354">
                  <a:extLst>
                    <a:ext uri="{9D8B030D-6E8A-4147-A177-3AD203B41FA5}">
                      <a16:colId xmlns:a16="http://schemas.microsoft.com/office/drawing/2014/main" val="863158517"/>
                    </a:ext>
                  </a:extLst>
                </a:gridCol>
                <a:gridCol w="9668490">
                  <a:extLst>
                    <a:ext uri="{9D8B030D-6E8A-4147-A177-3AD203B41FA5}">
                      <a16:colId xmlns:a16="http://schemas.microsoft.com/office/drawing/2014/main" val="2181233733"/>
                    </a:ext>
                  </a:extLst>
                </a:gridCol>
                <a:gridCol w="1278736">
                  <a:extLst>
                    <a:ext uri="{9D8B030D-6E8A-4147-A177-3AD203B41FA5}">
                      <a16:colId xmlns:a16="http://schemas.microsoft.com/office/drawing/2014/main" val="2734427230"/>
                    </a:ext>
                  </a:extLst>
                </a:gridCol>
              </a:tblGrid>
              <a:tr h="3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баллы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3434072761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интригующего начала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2374626565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Соответствие содержания выступления заявленной теме.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1984086887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Аргументация (рассуждение – доказательство).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775385972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Факты.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298911170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Соблюдение норм языка (отсутствие ошибок в речи).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435354763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выразительных средств.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910318305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Голос (интонация, темп)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2946128762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Контакт глаз с аудиторией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3922393600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Жесты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1-3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514807977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28875" algn="l"/>
                        </a:tabLst>
                      </a:pP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358844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0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0" y="79513"/>
            <a:ext cx="12144790" cy="677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92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470" y="964096"/>
            <a:ext cx="11996530" cy="5183050"/>
          </a:xfrm>
        </p:spPr>
        <p:txBody>
          <a:bodyPr/>
          <a:lstStyle/>
          <a:p>
            <a:pPr marL="0" indent="0">
              <a:buNone/>
            </a:pPr>
            <a:r>
              <a:rPr lang="ru-RU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«Успех = 10% везения </a:t>
            </a:r>
            <a:endParaRPr lang="ru-RU" sz="6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6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+</a:t>
            </a:r>
            <a:r>
              <a:rPr lang="ru-RU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</a:t>
            </a:r>
            <a:r>
              <a:rPr lang="ru-RU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потения»</a:t>
            </a:r>
            <a:endParaRPr lang="ru-RU" sz="6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6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Желаем </a:t>
            </a:r>
            <a:r>
              <a:rPr lang="ru-RU" sz="6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Вам 100% успеха!</a:t>
            </a:r>
            <a:endParaRPr lang="ru-RU" sz="6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4996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145</Words>
  <Application>Microsoft Office PowerPoint</Application>
  <PresentationFormat>Широкоэкранный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Темы выступлений:</vt:lpstr>
      <vt:lpstr>Критерии оценивания публичного выступления.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SkaZkA</dc:creator>
  <cp:lastModifiedBy>SkaZkA</cp:lastModifiedBy>
  <cp:revision>10</cp:revision>
  <dcterms:created xsi:type="dcterms:W3CDTF">2024-12-12T15:12:11Z</dcterms:created>
  <dcterms:modified xsi:type="dcterms:W3CDTF">2024-12-12T16:38:15Z</dcterms:modified>
</cp:coreProperties>
</file>