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303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000"/>
    <a:srgbClr val="FF8B8B"/>
    <a:srgbClr val="B07BD7"/>
    <a:srgbClr val="D1B2E8"/>
    <a:srgbClr val="C39B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34" autoAdjust="0"/>
    <p:restoredTop sz="94707" autoAdjust="0"/>
  </p:normalViewPr>
  <p:slideViewPr>
    <p:cSldViewPr>
      <p:cViewPr varScale="1">
        <p:scale>
          <a:sx n="82" d="100"/>
          <a:sy n="82" d="100"/>
        </p:scale>
        <p:origin x="89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ttps://banner2.cleanpng.com/20180213/slw/kisspng-shopping-cart-family-royalty-free-a-family-of-4-5a831b6b0bbf76.805976211518541675048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214290"/>
            <a:ext cx="3672408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Группа 6"/>
          <p:cNvGrpSpPr/>
          <p:nvPr/>
        </p:nvGrpSpPr>
        <p:grpSpPr>
          <a:xfrm>
            <a:off x="1071538" y="3429000"/>
            <a:ext cx="7316886" cy="2025678"/>
            <a:chOff x="1297474" y="3300831"/>
            <a:chExt cx="6534779" cy="218222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297474" y="3300831"/>
              <a:ext cx="6534779" cy="14257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8000" b="1" dirty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accent6">
                      <a:lumMod val="50000"/>
                    </a:schemeClr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«Поход в магазин»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187089" y="5085184"/>
              <a:ext cx="5084703" cy="3978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3643306" y="4500570"/>
            <a:ext cx="5214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                                   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2F2CDA-4D35-4E7A-BD9B-58E7201FA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Памятка</a:t>
            </a:r>
            <a:br>
              <a:rPr lang="ru-RU" dirty="0"/>
            </a:br>
            <a:r>
              <a:rPr lang="ru-RU" dirty="0"/>
              <a:t>грамотного покупателя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8D5A23-FA49-4CCE-B8A9-555B3BB97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1600200"/>
            <a:ext cx="7283152" cy="4525963"/>
          </a:xfrm>
        </p:spPr>
        <p:txBody>
          <a:bodyPr/>
          <a:lstStyle/>
          <a:p>
            <a:r>
              <a:rPr lang="ru-RU" dirty="0"/>
              <a:t>1. Продумать и составить список необходимых товаров.</a:t>
            </a:r>
          </a:p>
          <a:p>
            <a:r>
              <a:rPr lang="ru-RU" dirty="0"/>
              <a:t>2. Не поддаваться на рекламные акции, но можно приобрести карту скидок.</a:t>
            </a:r>
          </a:p>
          <a:p>
            <a:r>
              <a:rPr lang="ru-RU" dirty="0"/>
              <a:t>3.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проводить предварительные расчёты стоимости покупок и брать приблизительную сумму.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Изучить качество товара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19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C89861-94CB-4A3D-9176-F25884620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8CEB42-F567-4F8F-B0C7-DAD03EDC9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672" y="1600200"/>
            <a:ext cx="7067128" cy="4525963"/>
          </a:xfrm>
        </p:spPr>
        <p:txBody>
          <a:bodyPr/>
          <a:lstStyle/>
          <a:p>
            <a:pPr marL="22860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Магнит: 130 +36+109 +189 +239 =703 руб.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Низкоцен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129 +37+145 +199 +240 =750 руб.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Светофор: 125+38+125+180+230=698 руб.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3969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30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74806"/>
      </a:hlink>
      <a:folHlink>
        <a:srgbClr val="97480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81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Monotype Corsiva</vt:lpstr>
      <vt:lpstr>Times New Roman</vt:lpstr>
      <vt:lpstr>Тема Office</vt:lpstr>
      <vt:lpstr>Презентация PowerPoint</vt:lpstr>
      <vt:lpstr>Памятка грамотного покупателя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Тетрадь на спирали</dc:title>
  <dc:creator>Фокина Лидия Петровна</dc:creator>
  <cp:keywords>Шаблон презентации</cp:keywords>
  <cp:lastModifiedBy>Shool</cp:lastModifiedBy>
  <cp:revision>67</cp:revision>
  <dcterms:created xsi:type="dcterms:W3CDTF">2014-11-07T17:01:55Z</dcterms:created>
  <dcterms:modified xsi:type="dcterms:W3CDTF">2024-12-24T08:02:43Z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2109453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