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2" r:id="rId3"/>
    <p:sldId id="283" r:id="rId4"/>
    <p:sldId id="284" r:id="rId5"/>
    <p:sldId id="297" r:id="rId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5FCBE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5FCBE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07819" y="225546"/>
            <a:ext cx="4486910" cy="1277620"/>
          </a:xfrm>
          <a:custGeom>
            <a:avLst/>
            <a:gdLst/>
            <a:ahLst/>
            <a:cxnLst/>
            <a:rect l="l" t="t" r="r" b="b"/>
            <a:pathLst>
              <a:path w="4486910" h="1277620">
                <a:moveTo>
                  <a:pt x="4486656" y="0"/>
                </a:moveTo>
                <a:lnTo>
                  <a:pt x="225552" y="0"/>
                </a:lnTo>
                <a:lnTo>
                  <a:pt x="202692" y="1524"/>
                </a:lnTo>
                <a:lnTo>
                  <a:pt x="158496" y="10668"/>
                </a:lnTo>
                <a:lnTo>
                  <a:pt x="117348" y="27431"/>
                </a:lnTo>
                <a:lnTo>
                  <a:pt x="80772" y="53340"/>
                </a:lnTo>
                <a:lnTo>
                  <a:pt x="50292" y="83820"/>
                </a:lnTo>
                <a:lnTo>
                  <a:pt x="25907" y="120396"/>
                </a:lnTo>
                <a:lnTo>
                  <a:pt x="9143" y="161543"/>
                </a:lnTo>
                <a:lnTo>
                  <a:pt x="0" y="205739"/>
                </a:lnTo>
                <a:lnTo>
                  <a:pt x="0" y="1072896"/>
                </a:lnTo>
                <a:lnTo>
                  <a:pt x="9143" y="1118615"/>
                </a:lnTo>
                <a:lnTo>
                  <a:pt x="27431" y="1158239"/>
                </a:lnTo>
                <a:lnTo>
                  <a:pt x="51816" y="1194815"/>
                </a:lnTo>
                <a:lnTo>
                  <a:pt x="82296" y="1225296"/>
                </a:lnTo>
                <a:lnTo>
                  <a:pt x="118872" y="1249679"/>
                </a:lnTo>
                <a:lnTo>
                  <a:pt x="160019" y="1266443"/>
                </a:lnTo>
                <a:lnTo>
                  <a:pt x="204216" y="1275588"/>
                </a:lnTo>
                <a:lnTo>
                  <a:pt x="227075" y="1277112"/>
                </a:lnTo>
                <a:lnTo>
                  <a:pt x="4486656" y="1277112"/>
                </a:lnTo>
                <a:lnTo>
                  <a:pt x="4486656" y="1232915"/>
                </a:lnTo>
                <a:lnTo>
                  <a:pt x="227075" y="1232915"/>
                </a:lnTo>
                <a:lnTo>
                  <a:pt x="207263" y="1231391"/>
                </a:lnTo>
                <a:lnTo>
                  <a:pt x="153924" y="1217676"/>
                </a:lnTo>
                <a:lnTo>
                  <a:pt x="109728" y="1190243"/>
                </a:lnTo>
                <a:lnTo>
                  <a:pt x="74675" y="1150619"/>
                </a:lnTo>
                <a:lnTo>
                  <a:pt x="51816" y="1103376"/>
                </a:lnTo>
                <a:lnTo>
                  <a:pt x="44196" y="1066800"/>
                </a:lnTo>
                <a:lnTo>
                  <a:pt x="44196" y="207263"/>
                </a:lnTo>
                <a:lnTo>
                  <a:pt x="57912" y="155448"/>
                </a:lnTo>
                <a:lnTo>
                  <a:pt x="76200" y="124968"/>
                </a:lnTo>
                <a:lnTo>
                  <a:pt x="86868" y="109727"/>
                </a:lnTo>
                <a:lnTo>
                  <a:pt x="124968" y="74675"/>
                </a:lnTo>
                <a:lnTo>
                  <a:pt x="173736" y="51816"/>
                </a:lnTo>
                <a:lnTo>
                  <a:pt x="228600" y="44196"/>
                </a:lnTo>
                <a:lnTo>
                  <a:pt x="4486656" y="44196"/>
                </a:lnTo>
                <a:lnTo>
                  <a:pt x="4486656" y="0"/>
                </a:lnTo>
                <a:close/>
              </a:path>
            </a:pathLst>
          </a:custGeom>
          <a:solidFill>
            <a:srgbClr val="2F52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03147" y="1917186"/>
            <a:ext cx="3747770" cy="367665"/>
          </a:xfrm>
          <a:custGeom>
            <a:avLst/>
            <a:gdLst/>
            <a:ahLst/>
            <a:cxnLst/>
            <a:rect l="l" t="t" r="r" b="b"/>
            <a:pathLst>
              <a:path w="3747770" h="367664">
                <a:moveTo>
                  <a:pt x="3540252" y="0"/>
                </a:moveTo>
                <a:lnTo>
                  <a:pt x="207264" y="0"/>
                </a:lnTo>
                <a:lnTo>
                  <a:pt x="159793" y="5482"/>
                </a:lnTo>
                <a:lnTo>
                  <a:pt x="116188" y="21096"/>
                </a:lnTo>
                <a:lnTo>
                  <a:pt x="77701" y="45586"/>
                </a:lnTo>
                <a:lnTo>
                  <a:pt x="45586" y="77701"/>
                </a:lnTo>
                <a:lnTo>
                  <a:pt x="21096" y="116188"/>
                </a:lnTo>
                <a:lnTo>
                  <a:pt x="5482" y="159793"/>
                </a:lnTo>
                <a:lnTo>
                  <a:pt x="0" y="207263"/>
                </a:lnTo>
                <a:lnTo>
                  <a:pt x="0" y="367284"/>
                </a:lnTo>
                <a:lnTo>
                  <a:pt x="3747516" y="367284"/>
                </a:lnTo>
                <a:lnTo>
                  <a:pt x="3747516" y="207263"/>
                </a:lnTo>
                <a:lnTo>
                  <a:pt x="3742033" y="159793"/>
                </a:lnTo>
                <a:lnTo>
                  <a:pt x="3726419" y="116188"/>
                </a:lnTo>
                <a:lnTo>
                  <a:pt x="3701929" y="77701"/>
                </a:lnTo>
                <a:lnTo>
                  <a:pt x="3669814" y="45586"/>
                </a:lnTo>
                <a:lnTo>
                  <a:pt x="3631327" y="21096"/>
                </a:lnTo>
                <a:lnTo>
                  <a:pt x="3587722" y="5482"/>
                </a:lnTo>
                <a:lnTo>
                  <a:pt x="3540252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97051" y="1911090"/>
            <a:ext cx="3759835" cy="373380"/>
          </a:xfrm>
          <a:custGeom>
            <a:avLst/>
            <a:gdLst/>
            <a:ahLst/>
            <a:cxnLst/>
            <a:rect l="l" t="t" r="r" b="b"/>
            <a:pathLst>
              <a:path w="3759835" h="373380">
                <a:moveTo>
                  <a:pt x="3546348" y="0"/>
                </a:moveTo>
                <a:lnTo>
                  <a:pt x="213360" y="0"/>
                </a:lnTo>
                <a:lnTo>
                  <a:pt x="190500" y="1524"/>
                </a:lnTo>
                <a:lnTo>
                  <a:pt x="149351" y="9144"/>
                </a:lnTo>
                <a:lnTo>
                  <a:pt x="111251" y="25908"/>
                </a:lnTo>
                <a:lnTo>
                  <a:pt x="77723" y="48768"/>
                </a:lnTo>
                <a:lnTo>
                  <a:pt x="48767" y="77724"/>
                </a:lnTo>
                <a:lnTo>
                  <a:pt x="25907" y="112775"/>
                </a:lnTo>
                <a:lnTo>
                  <a:pt x="9143" y="150875"/>
                </a:lnTo>
                <a:lnTo>
                  <a:pt x="0" y="192024"/>
                </a:lnTo>
                <a:lnTo>
                  <a:pt x="0" y="373380"/>
                </a:lnTo>
                <a:lnTo>
                  <a:pt x="12192" y="373380"/>
                </a:lnTo>
                <a:lnTo>
                  <a:pt x="12192" y="213360"/>
                </a:lnTo>
                <a:lnTo>
                  <a:pt x="13716" y="192024"/>
                </a:lnTo>
                <a:lnTo>
                  <a:pt x="21335" y="153924"/>
                </a:lnTo>
                <a:lnTo>
                  <a:pt x="36576" y="117348"/>
                </a:lnTo>
                <a:lnTo>
                  <a:pt x="57911" y="85344"/>
                </a:lnTo>
                <a:lnTo>
                  <a:pt x="85344" y="57912"/>
                </a:lnTo>
                <a:lnTo>
                  <a:pt x="117348" y="36575"/>
                </a:lnTo>
                <a:lnTo>
                  <a:pt x="153923" y="21336"/>
                </a:lnTo>
                <a:lnTo>
                  <a:pt x="193548" y="13716"/>
                </a:lnTo>
                <a:lnTo>
                  <a:pt x="213360" y="12192"/>
                </a:lnTo>
                <a:lnTo>
                  <a:pt x="3616756" y="12192"/>
                </a:lnTo>
                <a:lnTo>
                  <a:pt x="3608832" y="9144"/>
                </a:lnTo>
                <a:lnTo>
                  <a:pt x="3589020" y="4572"/>
                </a:lnTo>
                <a:lnTo>
                  <a:pt x="3567684" y="1524"/>
                </a:lnTo>
                <a:lnTo>
                  <a:pt x="3546348" y="0"/>
                </a:lnTo>
                <a:close/>
              </a:path>
              <a:path w="3759835" h="373380">
                <a:moveTo>
                  <a:pt x="3616756" y="12192"/>
                </a:moveTo>
                <a:lnTo>
                  <a:pt x="3546348" y="12192"/>
                </a:lnTo>
                <a:lnTo>
                  <a:pt x="3566160" y="13716"/>
                </a:lnTo>
                <a:lnTo>
                  <a:pt x="3587496" y="16764"/>
                </a:lnTo>
                <a:lnTo>
                  <a:pt x="3642360" y="36575"/>
                </a:lnTo>
                <a:lnTo>
                  <a:pt x="3674364" y="59436"/>
                </a:lnTo>
                <a:lnTo>
                  <a:pt x="3723132" y="118872"/>
                </a:lnTo>
                <a:lnTo>
                  <a:pt x="3738372" y="153924"/>
                </a:lnTo>
                <a:lnTo>
                  <a:pt x="3745992" y="193548"/>
                </a:lnTo>
                <a:lnTo>
                  <a:pt x="3745992" y="373380"/>
                </a:lnTo>
                <a:lnTo>
                  <a:pt x="3759708" y="373380"/>
                </a:lnTo>
                <a:lnTo>
                  <a:pt x="3759708" y="213360"/>
                </a:lnTo>
                <a:lnTo>
                  <a:pt x="3758184" y="192024"/>
                </a:lnTo>
                <a:lnTo>
                  <a:pt x="3749040" y="149352"/>
                </a:lnTo>
                <a:lnTo>
                  <a:pt x="3733800" y="111252"/>
                </a:lnTo>
                <a:lnTo>
                  <a:pt x="3710940" y="77724"/>
                </a:lnTo>
                <a:lnTo>
                  <a:pt x="3681984" y="48768"/>
                </a:lnTo>
                <a:lnTo>
                  <a:pt x="3646932" y="25908"/>
                </a:lnTo>
                <a:lnTo>
                  <a:pt x="3628644" y="16764"/>
                </a:lnTo>
                <a:lnTo>
                  <a:pt x="3616756" y="12192"/>
                </a:lnTo>
                <a:close/>
              </a:path>
            </a:pathLst>
          </a:custGeom>
          <a:solidFill>
            <a:srgbClr val="2F52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830068" y="1479798"/>
            <a:ext cx="3264535" cy="433070"/>
          </a:xfrm>
          <a:custGeom>
            <a:avLst/>
            <a:gdLst/>
            <a:ahLst/>
            <a:cxnLst/>
            <a:rect l="l" t="t" r="r" b="b"/>
            <a:pathLst>
              <a:path w="3264535" h="433069">
                <a:moveTo>
                  <a:pt x="3264408" y="246888"/>
                </a:moveTo>
                <a:lnTo>
                  <a:pt x="2906268" y="246888"/>
                </a:lnTo>
                <a:lnTo>
                  <a:pt x="2906268" y="0"/>
                </a:lnTo>
                <a:lnTo>
                  <a:pt x="2862072" y="0"/>
                </a:lnTo>
                <a:lnTo>
                  <a:pt x="2862072" y="246888"/>
                </a:lnTo>
                <a:lnTo>
                  <a:pt x="35052" y="246888"/>
                </a:lnTo>
                <a:lnTo>
                  <a:pt x="28956" y="248412"/>
                </a:lnTo>
                <a:lnTo>
                  <a:pt x="25908" y="251460"/>
                </a:lnTo>
                <a:lnTo>
                  <a:pt x="24384" y="251460"/>
                </a:lnTo>
                <a:lnTo>
                  <a:pt x="19812" y="254508"/>
                </a:lnTo>
                <a:lnTo>
                  <a:pt x="16764" y="257556"/>
                </a:lnTo>
                <a:lnTo>
                  <a:pt x="15240" y="262128"/>
                </a:lnTo>
                <a:lnTo>
                  <a:pt x="12192" y="265176"/>
                </a:lnTo>
                <a:lnTo>
                  <a:pt x="12192" y="268224"/>
                </a:lnTo>
                <a:lnTo>
                  <a:pt x="9144" y="275844"/>
                </a:lnTo>
                <a:lnTo>
                  <a:pt x="7620" y="281940"/>
                </a:lnTo>
                <a:lnTo>
                  <a:pt x="6096" y="289560"/>
                </a:lnTo>
                <a:lnTo>
                  <a:pt x="6096" y="297180"/>
                </a:lnTo>
                <a:lnTo>
                  <a:pt x="3048" y="318516"/>
                </a:lnTo>
                <a:lnTo>
                  <a:pt x="3048" y="329184"/>
                </a:lnTo>
                <a:lnTo>
                  <a:pt x="1524" y="342900"/>
                </a:lnTo>
                <a:lnTo>
                  <a:pt x="1524" y="355092"/>
                </a:lnTo>
                <a:lnTo>
                  <a:pt x="0" y="370332"/>
                </a:lnTo>
                <a:lnTo>
                  <a:pt x="0" y="432816"/>
                </a:lnTo>
                <a:lnTo>
                  <a:pt x="53340" y="432816"/>
                </a:lnTo>
                <a:lnTo>
                  <a:pt x="53340" y="400812"/>
                </a:lnTo>
                <a:lnTo>
                  <a:pt x="54864" y="385572"/>
                </a:lnTo>
                <a:lnTo>
                  <a:pt x="54864" y="358140"/>
                </a:lnTo>
                <a:lnTo>
                  <a:pt x="56388" y="344424"/>
                </a:lnTo>
                <a:lnTo>
                  <a:pt x="56388" y="333756"/>
                </a:lnTo>
                <a:lnTo>
                  <a:pt x="57912" y="323088"/>
                </a:lnTo>
                <a:lnTo>
                  <a:pt x="57912" y="312420"/>
                </a:lnTo>
                <a:lnTo>
                  <a:pt x="59436" y="303276"/>
                </a:lnTo>
                <a:lnTo>
                  <a:pt x="60045" y="300228"/>
                </a:lnTo>
                <a:lnTo>
                  <a:pt x="3264408" y="300228"/>
                </a:lnTo>
                <a:lnTo>
                  <a:pt x="3264408" y="288036"/>
                </a:lnTo>
                <a:lnTo>
                  <a:pt x="3264408" y="284988"/>
                </a:lnTo>
                <a:lnTo>
                  <a:pt x="3264408" y="246888"/>
                </a:lnTo>
                <a:close/>
              </a:path>
            </a:pathLst>
          </a:custGeom>
          <a:solidFill>
            <a:srgbClr val="9EAD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03147" y="2284470"/>
            <a:ext cx="3747770" cy="875030"/>
          </a:xfrm>
          <a:custGeom>
            <a:avLst/>
            <a:gdLst/>
            <a:ahLst/>
            <a:cxnLst/>
            <a:rect l="l" t="t" r="r" b="b"/>
            <a:pathLst>
              <a:path w="3747770" h="875030">
                <a:moveTo>
                  <a:pt x="3747516" y="0"/>
                </a:moveTo>
                <a:lnTo>
                  <a:pt x="0" y="0"/>
                </a:lnTo>
                <a:lnTo>
                  <a:pt x="0" y="669036"/>
                </a:lnTo>
                <a:lnTo>
                  <a:pt x="5482" y="716422"/>
                </a:lnTo>
                <a:lnTo>
                  <a:pt x="21096" y="759809"/>
                </a:lnTo>
                <a:lnTo>
                  <a:pt x="45586" y="797998"/>
                </a:lnTo>
                <a:lnTo>
                  <a:pt x="77701" y="829789"/>
                </a:lnTo>
                <a:lnTo>
                  <a:pt x="116188" y="853982"/>
                </a:lnTo>
                <a:lnTo>
                  <a:pt x="159793" y="869377"/>
                </a:lnTo>
                <a:lnTo>
                  <a:pt x="207264" y="874776"/>
                </a:lnTo>
                <a:lnTo>
                  <a:pt x="3540252" y="874776"/>
                </a:lnTo>
                <a:lnTo>
                  <a:pt x="3587722" y="869377"/>
                </a:lnTo>
                <a:lnTo>
                  <a:pt x="3631327" y="853982"/>
                </a:lnTo>
                <a:lnTo>
                  <a:pt x="3669814" y="829789"/>
                </a:lnTo>
                <a:lnTo>
                  <a:pt x="3701929" y="797998"/>
                </a:lnTo>
                <a:lnTo>
                  <a:pt x="3726419" y="759809"/>
                </a:lnTo>
                <a:lnTo>
                  <a:pt x="3742033" y="716422"/>
                </a:lnTo>
                <a:lnTo>
                  <a:pt x="3747516" y="669036"/>
                </a:lnTo>
                <a:lnTo>
                  <a:pt x="3747516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97051" y="2284470"/>
            <a:ext cx="3759835" cy="882650"/>
          </a:xfrm>
          <a:custGeom>
            <a:avLst/>
            <a:gdLst/>
            <a:ahLst/>
            <a:cxnLst/>
            <a:rect l="l" t="t" r="r" b="b"/>
            <a:pathLst>
              <a:path w="3759835" h="882650">
                <a:moveTo>
                  <a:pt x="12192" y="0"/>
                </a:moveTo>
                <a:lnTo>
                  <a:pt x="0" y="0"/>
                </a:lnTo>
                <a:lnTo>
                  <a:pt x="0" y="669036"/>
                </a:lnTo>
                <a:lnTo>
                  <a:pt x="4571" y="711707"/>
                </a:lnTo>
                <a:lnTo>
                  <a:pt x="16764" y="751331"/>
                </a:lnTo>
                <a:lnTo>
                  <a:pt x="36576" y="787907"/>
                </a:lnTo>
                <a:lnTo>
                  <a:pt x="62484" y="819912"/>
                </a:lnTo>
                <a:lnTo>
                  <a:pt x="94488" y="845819"/>
                </a:lnTo>
                <a:lnTo>
                  <a:pt x="131064" y="865631"/>
                </a:lnTo>
                <a:lnTo>
                  <a:pt x="170688" y="877824"/>
                </a:lnTo>
                <a:lnTo>
                  <a:pt x="213360" y="882395"/>
                </a:lnTo>
                <a:lnTo>
                  <a:pt x="3546348" y="882395"/>
                </a:lnTo>
                <a:lnTo>
                  <a:pt x="3567684" y="880872"/>
                </a:lnTo>
                <a:lnTo>
                  <a:pt x="3589020" y="877824"/>
                </a:lnTo>
                <a:lnTo>
                  <a:pt x="3610356" y="871727"/>
                </a:lnTo>
                <a:lnTo>
                  <a:pt x="3617671" y="868679"/>
                </a:lnTo>
                <a:lnTo>
                  <a:pt x="192023" y="868679"/>
                </a:lnTo>
                <a:lnTo>
                  <a:pt x="172211" y="865631"/>
                </a:lnTo>
                <a:lnTo>
                  <a:pt x="134111" y="853439"/>
                </a:lnTo>
                <a:lnTo>
                  <a:pt x="100584" y="835151"/>
                </a:lnTo>
                <a:lnTo>
                  <a:pt x="57911" y="795527"/>
                </a:lnTo>
                <a:lnTo>
                  <a:pt x="27432" y="746760"/>
                </a:lnTo>
                <a:lnTo>
                  <a:pt x="16764" y="708660"/>
                </a:lnTo>
                <a:lnTo>
                  <a:pt x="12300" y="669036"/>
                </a:lnTo>
                <a:lnTo>
                  <a:pt x="12192" y="0"/>
                </a:lnTo>
                <a:close/>
              </a:path>
              <a:path w="3759835" h="882650">
                <a:moveTo>
                  <a:pt x="3759708" y="0"/>
                </a:moveTo>
                <a:lnTo>
                  <a:pt x="3745992" y="0"/>
                </a:lnTo>
                <a:lnTo>
                  <a:pt x="3745992" y="688848"/>
                </a:lnTo>
                <a:lnTo>
                  <a:pt x="3742944" y="708660"/>
                </a:lnTo>
                <a:lnTo>
                  <a:pt x="3730752" y="746760"/>
                </a:lnTo>
                <a:lnTo>
                  <a:pt x="3712464" y="780288"/>
                </a:lnTo>
                <a:lnTo>
                  <a:pt x="3688080" y="810767"/>
                </a:lnTo>
                <a:lnTo>
                  <a:pt x="3657600" y="835151"/>
                </a:lnTo>
                <a:lnTo>
                  <a:pt x="3624072" y="853439"/>
                </a:lnTo>
                <a:lnTo>
                  <a:pt x="3585972" y="865631"/>
                </a:lnTo>
                <a:lnTo>
                  <a:pt x="3566160" y="868679"/>
                </a:lnTo>
                <a:lnTo>
                  <a:pt x="3617671" y="868679"/>
                </a:lnTo>
                <a:lnTo>
                  <a:pt x="3628644" y="864107"/>
                </a:lnTo>
                <a:lnTo>
                  <a:pt x="3648456" y="856488"/>
                </a:lnTo>
                <a:lnTo>
                  <a:pt x="3665220" y="845819"/>
                </a:lnTo>
                <a:lnTo>
                  <a:pt x="3697224" y="818388"/>
                </a:lnTo>
                <a:lnTo>
                  <a:pt x="3723132" y="787907"/>
                </a:lnTo>
                <a:lnTo>
                  <a:pt x="3742944" y="751331"/>
                </a:lnTo>
                <a:lnTo>
                  <a:pt x="3755136" y="711707"/>
                </a:lnTo>
                <a:lnTo>
                  <a:pt x="3759708" y="669036"/>
                </a:lnTo>
                <a:lnTo>
                  <a:pt x="3759708" y="0"/>
                </a:lnTo>
                <a:close/>
              </a:path>
            </a:pathLst>
          </a:custGeom>
          <a:solidFill>
            <a:srgbClr val="2F52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5FCBE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5FCBE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6871" y="101676"/>
            <a:ext cx="11278256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5FCBE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50263" y="1866894"/>
            <a:ext cx="10450195" cy="4761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094730" cy="5679440"/>
            <a:chOff x="0" y="0"/>
            <a:chExt cx="6094730" cy="56794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62584" cy="22844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284470"/>
              <a:ext cx="6094730" cy="2286000"/>
            </a:xfrm>
            <a:custGeom>
              <a:avLst/>
              <a:gdLst/>
              <a:ahLst/>
              <a:cxnLst/>
              <a:rect l="l" t="t" r="r" b="b"/>
              <a:pathLst>
                <a:path w="6094730" h="2286000">
                  <a:moveTo>
                    <a:pt x="6094476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6094476" y="2286000"/>
                  </a:lnTo>
                  <a:lnTo>
                    <a:pt x="60944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84470"/>
              <a:ext cx="862584" cy="3394595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6094476" y="-5"/>
            <a:ext cx="6094730" cy="4570730"/>
            <a:chOff x="6094476" y="-5"/>
            <a:chExt cx="6094730" cy="4570730"/>
          </a:xfrm>
        </p:grpSpPr>
        <p:sp>
          <p:nvSpPr>
            <p:cNvPr id="8" name="object 8"/>
            <p:cNvSpPr/>
            <p:nvPr/>
          </p:nvSpPr>
          <p:spPr>
            <a:xfrm>
              <a:off x="6094476" y="-5"/>
              <a:ext cx="6094730" cy="2284730"/>
            </a:xfrm>
            <a:custGeom>
              <a:avLst/>
              <a:gdLst/>
              <a:ahLst/>
              <a:cxnLst/>
              <a:rect l="l" t="t" r="r" b="b"/>
              <a:pathLst>
                <a:path w="6094730" h="2284730">
                  <a:moveTo>
                    <a:pt x="6094476" y="0"/>
                  </a:moveTo>
                  <a:lnTo>
                    <a:pt x="0" y="0"/>
                  </a:lnTo>
                  <a:lnTo>
                    <a:pt x="0" y="2284476"/>
                  </a:lnTo>
                  <a:lnTo>
                    <a:pt x="6094476" y="2284476"/>
                  </a:lnTo>
                  <a:lnTo>
                    <a:pt x="60944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63457" y="0"/>
              <a:ext cx="1232546" cy="228447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81192" y="0"/>
              <a:ext cx="3006235" cy="22844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04336" y="0"/>
              <a:ext cx="2584615" cy="228447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36270" y="0"/>
              <a:ext cx="2851157" cy="228447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98431" y="0"/>
              <a:ext cx="1288996" cy="228447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939226" y="0"/>
              <a:ext cx="1248201" cy="228447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094476" y="2284470"/>
              <a:ext cx="6094730" cy="2286000"/>
            </a:xfrm>
            <a:custGeom>
              <a:avLst/>
              <a:gdLst/>
              <a:ahLst/>
              <a:cxnLst/>
              <a:rect l="l" t="t" r="r" b="b"/>
              <a:pathLst>
                <a:path w="6094730" h="2286000">
                  <a:moveTo>
                    <a:pt x="6094476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6094476" y="2286000"/>
                  </a:lnTo>
                  <a:lnTo>
                    <a:pt x="60944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63457" y="2284470"/>
              <a:ext cx="1232546" cy="22860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17308" y="3672834"/>
              <a:ext cx="4771644" cy="89763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181192" y="2284470"/>
              <a:ext cx="3006235" cy="22860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04336" y="2284470"/>
              <a:ext cx="2584615" cy="22860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933934" y="3047494"/>
              <a:ext cx="3255017" cy="152297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336270" y="2284470"/>
              <a:ext cx="2851157" cy="22860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898431" y="2284470"/>
              <a:ext cx="1288996" cy="22860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939226" y="2284470"/>
              <a:ext cx="1248201" cy="22860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371970" y="3589014"/>
              <a:ext cx="1815457" cy="981455"/>
            </a:xfrm>
            <a:prstGeom prst="rect">
              <a:avLst/>
            </a:prstGeom>
          </p:spPr>
        </p:pic>
      </p:grp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680439" y="1732435"/>
            <a:ext cx="7514590" cy="19819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lang="ru-RU" dirty="0"/>
              <a:t>Особенности проведения в 2024/2025 учебном году всероссийских проверочных работ в рамках мониторинга системы образования</a:t>
            </a:r>
            <a:endParaRPr sz="4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7230" y="237217"/>
            <a:ext cx="28917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2425" algn="l"/>
                <a:tab pos="1190625" algn="l"/>
              </a:tabLst>
            </a:pPr>
            <a:r>
              <a:rPr sz="2000" b="1" spc="-50" dirty="0">
                <a:solidFill>
                  <a:srgbClr val="0070C0"/>
                </a:solidFill>
                <a:latin typeface="Calibri"/>
                <a:cs typeface="Calibri"/>
              </a:rPr>
              <a:t>В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0070C0"/>
                </a:solidFill>
                <a:latin typeface="Calibri"/>
                <a:cs typeface="Calibri"/>
              </a:rPr>
              <a:t>целях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0070C0"/>
                </a:solidFill>
                <a:latin typeface="Calibri"/>
                <a:cs typeface="Calibri"/>
              </a:rPr>
              <a:t>осуществления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97230" y="542372"/>
            <a:ext cx="459930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1816735" algn="l"/>
                <a:tab pos="2230120" algn="l"/>
                <a:tab pos="2590800" algn="l"/>
                <a:tab pos="3956685" algn="l"/>
                <a:tab pos="4444365" algn="l"/>
              </a:tabLst>
            </a:pPr>
            <a:r>
              <a:rPr sz="2000" b="1" spc="-10" dirty="0">
                <a:solidFill>
                  <a:srgbClr val="0070C0"/>
                </a:solidFill>
                <a:latin typeface="Calibri"/>
                <a:cs typeface="Calibri"/>
              </a:rPr>
              <a:t>обучающихся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	</a:t>
            </a:r>
            <a:r>
              <a:rPr sz="2000" b="1" spc="-50" dirty="0">
                <a:solidFill>
                  <a:srgbClr val="0070C0"/>
                </a:solidFill>
                <a:latin typeface="Calibri"/>
                <a:cs typeface="Calibri"/>
              </a:rPr>
              <a:t>в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0070C0"/>
                </a:solidFill>
                <a:latin typeface="Calibri"/>
                <a:cs typeface="Calibri"/>
              </a:rPr>
              <a:t>соответствии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	</a:t>
            </a:r>
            <a:r>
              <a:rPr sz="2000" b="1" spc="-50" dirty="0">
                <a:solidFill>
                  <a:srgbClr val="0070C0"/>
                </a:solidFill>
                <a:latin typeface="Calibri"/>
                <a:cs typeface="Calibri"/>
              </a:rPr>
              <a:t>с </a:t>
            </a:r>
            <a:r>
              <a:rPr sz="2000" b="1" spc="-10" dirty="0">
                <a:solidFill>
                  <a:srgbClr val="0070C0"/>
                </a:solidFill>
                <a:latin typeface="Calibri"/>
                <a:cs typeface="Calibri"/>
              </a:rPr>
              <a:t>образовательными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		</a:t>
            </a:r>
            <a:r>
              <a:rPr sz="2000" b="1" spc="-10" dirty="0">
                <a:solidFill>
                  <a:srgbClr val="0070C0"/>
                </a:solidFill>
                <a:latin typeface="Calibri"/>
                <a:cs typeface="Calibri"/>
              </a:rPr>
              <a:t>стандартами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	</a:t>
            </a:r>
            <a:r>
              <a:rPr sz="2000" b="1" spc="-50" dirty="0">
                <a:solidFill>
                  <a:srgbClr val="0070C0"/>
                </a:solidFill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5190" y="1685088"/>
            <a:ext cx="17208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2000" b="1" spc="-50" dirty="0">
                <a:solidFill>
                  <a:srgbClr val="0070C0"/>
                </a:solidFill>
                <a:latin typeface="Calibri"/>
                <a:cs typeface="Calibri"/>
              </a:rPr>
              <a:t>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97230" y="1608761"/>
            <a:ext cx="48107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70C0"/>
                </a:solidFill>
                <a:latin typeface="Calibri"/>
                <a:cs typeface="Calibri"/>
              </a:rPr>
              <a:t>общеобразовательными</a:t>
            </a:r>
            <a:r>
              <a:rPr sz="2000" b="1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программами</a:t>
            </a:r>
            <a:r>
              <a:rPr sz="2000" b="1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в</a:t>
            </a:r>
            <a:r>
              <a:rPr sz="2000" b="1" spc="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0070C0"/>
                </a:solidFill>
                <a:latin typeface="Calibri"/>
                <a:cs typeface="Calibri"/>
              </a:rPr>
              <a:t>О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094476" y="-5"/>
            <a:ext cx="6094730" cy="2286000"/>
            <a:chOff x="6094476" y="-5"/>
            <a:chExt cx="6094730" cy="2286000"/>
          </a:xfrm>
        </p:grpSpPr>
        <p:sp>
          <p:nvSpPr>
            <p:cNvPr id="7" name="object 7"/>
            <p:cNvSpPr/>
            <p:nvPr/>
          </p:nvSpPr>
          <p:spPr>
            <a:xfrm>
              <a:off x="6094476" y="-5"/>
              <a:ext cx="6094730" cy="2284730"/>
            </a:xfrm>
            <a:custGeom>
              <a:avLst/>
              <a:gdLst/>
              <a:ahLst/>
              <a:cxnLst/>
              <a:rect l="l" t="t" r="r" b="b"/>
              <a:pathLst>
                <a:path w="6094730" h="2284730">
                  <a:moveTo>
                    <a:pt x="6094476" y="0"/>
                  </a:moveTo>
                  <a:lnTo>
                    <a:pt x="0" y="0"/>
                  </a:lnTo>
                  <a:lnTo>
                    <a:pt x="0" y="2284476"/>
                  </a:lnTo>
                  <a:lnTo>
                    <a:pt x="6094476" y="2284476"/>
                  </a:lnTo>
                  <a:lnTo>
                    <a:pt x="60944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8372" y="0"/>
              <a:ext cx="4640580" cy="228599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257435" y="237217"/>
            <a:ext cx="54159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68780" algn="l"/>
                <a:tab pos="2650490" algn="l"/>
                <a:tab pos="2987040" algn="l"/>
                <a:tab pos="4139565" algn="l"/>
              </a:tabLst>
            </a:pPr>
            <a:r>
              <a:rPr sz="2000" b="1" spc="-10" dirty="0">
                <a:solidFill>
                  <a:srgbClr val="0070C0"/>
                </a:solidFill>
                <a:latin typeface="Calibri"/>
                <a:cs typeface="Calibri"/>
              </a:rPr>
              <a:t>мониторинга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0070C0"/>
                </a:solidFill>
                <a:latin typeface="Calibri"/>
                <a:cs typeface="Calibri"/>
              </a:rPr>
              <a:t>уровня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	</a:t>
            </a:r>
            <a:r>
              <a:rPr sz="2000" b="1" spc="-50" dirty="0">
                <a:solidFill>
                  <a:srgbClr val="0070C0"/>
                </a:solidFill>
                <a:latin typeface="Calibri"/>
                <a:cs typeface="Calibri"/>
              </a:rPr>
              <a:t>и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0070C0"/>
                </a:solidFill>
                <a:latin typeface="Calibri"/>
                <a:cs typeface="Calibri"/>
              </a:rPr>
              <a:t>качества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0070C0"/>
                </a:solidFill>
                <a:latin typeface="Calibri"/>
                <a:cs typeface="Calibri"/>
              </a:rPr>
              <a:t>подготовки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34556" y="694313"/>
            <a:ext cx="413892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35175" algn="l"/>
              </a:tabLst>
            </a:pPr>
            <a:r>
              <a:rPr sz="2000" b="1" spc="-10" dirty="0">
                <a:solidFill>
                  <a:srgbClr val="0070C0"/>
                </a:solidFill>
                <a:latin typeface="Calibri"/>
                <a:cs typeface="Calibri"/>
              </a:rPr>
              <a:t>федеральными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0070C0"/>
                </a:solidFill>
                <a:latin typeface="Calibri"/>
                <a:cs typeface="Calibri"/>
              </a:rPr>
              <a:t>государственными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00603" y="999977"/>
            <a:ext cx="347345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60" marR="5080" indent="-10795">
              <a:lnSpc>
                <a:spcPct val="150000"/>
              </a:lnSpc>
              <a:spcBef>
                <a:spcPts val="95"/>
              </a:spcBef>
              <a:tabLst>
                <a:tab pos="2174875" algn="l"/>
              </a:tabLst>
            </a:pPr>
            <a:r>
              <a:rPr sz="2000" b="1" spc="-10" dirty="0">
                <a:solidFill>
                  <a:srgbClr val="0070C0"/>
                </a:solidFill>
                <a:latin typeface="Calibri"/>
                <a:cs typeface="Calibri"/>
              </a:rPr>
              <a:t>федеральными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0070C0"/>
                </a:solidFill>
                <a:latin typeface="Calibri"/>
                <a:cs typeface="Calibri"/>
              </a:rPr>
              <a:t>основными проводятся</a:t>
            </a:r>
            <a:r>
              <a:rPr sz="2000" b="1" spc="-25" dirty="0">
                <a:solidFill>
                  <a:srgbClr val="0070C0"/>
                </a:solidFill>
                <a:latin typeface="Calibri"/>
                <a:cs typeface="Calibri"/>
              </a:rPr>
              <a:t> ВПР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15983" y="2284470"/>
            <a:ext cx="2980944" cy="230124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6094476" y="4570470"/>
            <a:ext cx="6094730" cy="2283460"/>
          </a:xfrm>
          <a:custGeom>
            <a:avLst/>
            <a:gdLst/>
            <a:ahLst/>
            <a:cxnLst/>
            <a:rect l="l" t="t" r="r" b="b"/>
            <a:pathLst>
              <a:path w="6094730" h="2283459">
                <a:moveTo>
                  <a:pt x="6094476" y="0"/>
                </a:moveTo>
                <a:lnTo>
                  <a:pt x="0" y="0"/>
                </a:lnTo>
                <a:lnTo>
                  <a:pt x="0" y="2282952"/>
                </a:lnTo>
                <a:lnTo>
                  <a:pt x="6094476" y="2282952"/>
                </a:lnTo>
                <a:lnTo>
                  <a:pt x="60944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2223" y="2227637"/>
            <a:ext cx="11148060" cy="47423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5080" indent="-285750" algn="just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</a:tabLst>
            </a:pPr>
            <a:r>
              <a:rPr sz="2400" dirty="0">
                <a:latin typeface="Calibri"/>
                <a:cs typeface="Calibri"/>
              </a:rPr>
              <a:t>ВПР</a:t>
            </a:r>
            <a:r>
              <a:rPr sz="2400" spc="20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по</a:t>
            </a:r>
            <a:r>
              <a:rPr sz="2400" spc="2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учебным</a:t>
            </a:r>
            <a:r>
              <a:rPr sz="2400" spc="2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предметам</a:t>
            </a:r>
            <a:r>
              <a:rPr sz="2400" spc="2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проводятся</a:t>
            </a:r>
            <a:r>
              <a:rPr sz="2400" spc="2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по</a:t>
            </a:r>
            <a:r>
              <a:rPr sz="2400" spc="20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образцам</a:t>
            </a:r>
            <a:r>
              <a:rPr sz="2400" spc="20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20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описаниям</a:t>
            </a:r>
            <a:r>
              <a:rPr sz="2400" spc="2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проверочных 	работ,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представленным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сайте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ФГБУ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«ФИОКО».</a:t>
            </a:r>
            <a:endParaRPr sz="2400" dirty="0">
              <a:latin typeface="Calibri"/>
              <a:cs typeface="Calibri"/>
            </a:endParaRPr>
          </a:p>
          <a:p>
            <a:pPr marL="297815" marR="5715" indent="-285750" algn="just">
              <a:lnSpc>
                <a:spcPct val="100000"/>
              </a:lnSpc>
              <a:spcBef>
                <a:spcPts val="1320"/>
              </a:spcBef>
              <a:buFont typeface="Wingdings"/>
              <a:buChar char=""/>
              <a:tabLst>
                <a:tab pos="299085" algn="l"/>
              </a:tabLst>
            </a:pPr>
            <a:r>
              <a:rPr sz="2400" dirty="0">
                <a:latin typeface="Calibri"/>
                <a:cs typeface="Calibri"/>
              </a:rPr>
              <a:t>Участниками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ВПР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являются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обучающиеся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ОО,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за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исключением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обучающихся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1–3,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9 	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11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классов.</a:t>
            </a:r>
            <a:endParaRPr sz="2400" dirty="0">
              <a:latin typeface="Calibri"/>
              <a:cs typeface="Calibri"/>
            </a:endParaRPr>
          </a:p>
          <a:p>
            <a:pPr marL="297815" marR="7620" indent="-285750" algn="just">
              <a:lnSpc>
                <a:spcPct val="100000"/>
              </a:lnSpc>
              <a:spcBef>
                <a:spcPts val="1320"/>
              </a:spcBef>
              <a:buFont typeface="Wingdings"/>
              <a:buChar char=""/>
              <a:tabLst>
                <a:tab pos="299085" algn="l"/>
              </a:tabLst>
            </a:pPr>
            <a:r>
              <a:rPr sz="2400" dirty="0">
                <a:latin typeface="Calibri"/>
                <a:cs typeface="Calibri"/>
              </a:rPr>
              <a:t>На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выполнение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проверочной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работы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отводится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один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урок,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не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более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45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минут,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или 	</a:t>
            </a:r>
            <a:r>
              <a:rPr sz="2400" dirty="0">
                <a:latin typeface="Calibri"/>
                <a:cs typeface="Calibri"/>
              </a:rPr>
              <a:t>два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урока,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не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более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45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минут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 err="1" smtClean="0">
                <a:latin typeface="Calibri"/>
                <a:cs typeface="Calibri"/>
              </a:rPr>
              <a:t>каждый</a:t>
            </a:r>
            <a:r>
              <a:rPr lang="ru-RU" sz="2400" spc="-10" dirty="0" smtClean="0">
                <a:latin typeface="Calibri"/>
                <a:cs typeface="Calibri"/>
              </a:rPr>
              <a:t>(в зависимости от класса и предмета) </a:t>
            </a:r>
            <a:r>
              <a:rPr sz="2400" spc="-10" dirty="0" smtClean="0">
                <a:latin typeface="Calibri"/>
                <a:cs typeface="Calibri"/>
              </a:rPr>
              <a:t>.</a:t>
            </a:r>
            <a:endParaRPr lang="ru-RU" sz="2400" spc="-10" dirty="0" smtClean="0">
              <a:latin typeface="Calibri"/>
              <a:cs typeface="Calibri"/>
            </a:endParaRPr>
          </a:p>
          <a:p>
            <a:pPr marL="297815" marR="7620" indent="-285750" algn="just">
              <a:lnSpc>
                <a:spcPct val="100000"/>
              </a:lnSpc>
              <a:spcBef>
                <a:spcPts val="1320"/>
              </a:spcBef>
              <a:buFont typeface="Wingdings"/>
              <a:buChar char=""/>
              <a:tabLst>
                <a:tab pos="299085" algn="l"/>
              </a:tabLst>
            </a:pPr>
            <a:r>
              <a:rPr lang="ru-RU" sz="2400" spc="-10" dirty="0" smtClean="0">
                <a:latin typeface="Calibri"/>
                <a:cs typeface="Calibri"/>
              </a:rPr>
              <a:t>ВПР будут вводить по новым предметам: английскому, французскому и немецкому языкам. Иностранный язык входит в список необязательных предметов, поэтому решение о сдаче принимает дирекция школы. В качестве альтернативы могут быть проведены проверочные работы по другому предмету на выбор.</a:t>
            </a:r>
            <a:endParaRPr lang="ru-RU" sz="2400" spc="-10" dirty="0" smtClean="0">
              <a:latin typeface="Calibri"/>
              <a:cs typeface="Calibri"/>
            </a:endParaRPr>
          </a:p>
          <a:p>
            <a:pPr marL="297815" marR="7620" indent="-285750" algn="just">
              <a:lnSpc>
                <a:spcPct val="100000"/>
              </a:lnSpc>
              <a:spcBef>
                <a:spcPts val="1320"/>
              </a:spcBef>
              <a:buFont typeface="Wingdings"/>
              <a:buChar char=""/>
              <a:tabLst>
                <a:tab pos="299085" algn="l"/>
              </a:tabLst>
            </a:pP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181" y="272339"/>
            <a:ext cx="30435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7990" algn="l"/>
                <a:tab pos="1342390" algn="l"/>
              </a:tabLst>
            </a:pPr>
            <a:r>
              <a:rPr sz="2000" b="1" spc="-50" dirty="0">
                <a:solidFill>
                  <a:srgbClr val="0070C0"/>
                </a:solidFill>
                <a:latin typeface="Calibri"/>
                <a:cs typeface="Calibri"/>
              </a:rPr>
              <a:t>В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0070C0"/>
                </a:solidFill>
                <a:latin typeface="Calibri"/>
                <a:cs typeface="Calibri"/>
              </a:rPr>
              <a:t>целях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0070C0"/>
                </a:solidFill>
                <a:latin typeface="Calibri"/>
                <a:cs typeface="Calibri"/>
              </a:rPr>
              <a:t>осуществления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181" y="577495"/>
            <a:ext cx="217678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1923414" algn="l"/>
              </a:tabLst>
            </a:pPr>
            <a:r>
              <a:rPr sz="2000" b="1" spc="-10" dirty="0">
                <a:solidFill>
                  <a:srgbClr val="0070C0"/>
                </a:solidFill>
                <a:latin typeface="Calibri"/>
                <a:cs typeface="Calibri"/>
              </a:rPr>
              <a:t>обучающихся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	</a:t>
            </a:r>
            <a:r>
              <a:rPr sz="2000" b="1" spc="-50" dirty="0">
                <a:solidFill>
                  <a:srgbClr val="0070C0"/>
                </a:solidFill>
                <a:latin typeface="Calibri"/>
                <a:cs typeface="Calibri"/>
              </a:rPr>
              <a:t>в </a:t>
            </a:r>
            <a:r>
              <a:rPr sz="2000" b="1" spc="-10" dirty="0">
                <a:solidFill>
                  <a:srgbClr val="0070C0"/>
                </a:solidFill>
                <a:latin typeface="Calibri"/>
                <a:cs typeface="Calibri"/>
              </a:rPr>
              <a:t>образовательными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58795" y="805763"/>
            <a:ext cx="195580" cy="712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215">
              <a:lnSpc>
                <a:spcPts val="1905"/>
              </a:lnSpc>
            </a:pPr>
            <a:r>
              <a:rPr sz="2000" b="1" spc="-50" dirty="0">
                <a:solidFill>
                  <a:srgbClr val="0070C0"/>
                </a:solidFill>
                <a:latin typeface="Calibri"/>
                <a:cs typeface="Calibri"/>
              </a:rPr>
              <a:t>а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sz="2000" b="1" spc="-50" dirty="0">
                <a:solidFill>
                  <a:srgbClr val="0070C0"/>
                </a:solidFill>
                <a:latin typeface="Calibri"/>
                <a:cs typeface="Calibri"/>
              </a:rPr>
              <a:t>ф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66259" y="3426009"/>
            <a:ext cx="189865" cy="1203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025">
              <a:lnSpc>
                <a:spcPts val="2280"/>
              </a:lnSpc>
            </a:pPr>
            <a:r>
              <a:rPr sz="2400" spc="-50" dirty="0">
                <a:latin typeface="Calibri"/>
                <a:cs typeface="Calibri"/>
              </a:rPr>
              <a:t>г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70"/>
              </a:spcBef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2400" spc="-50" dirty="0">
                <a:latin typeface="Calibri"/>
                <a:cs typeface="Calibri"/>
              </a:rPr>
              <a:t>П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-5"/>
            <a:ext cx="12189460" cy="6853555"/>
            <a:chOff x="0" y="-5"/>
            <a:chExt cx="12189460" cy="6853555"/>
          </a:xfrm>
        </p:grpSpPr>
        <p:sp>
          <p:nvSpPr>
            <p:cNvPr id="7" name="object 7"/>
            <p:cNvSpPr/>
            <p:nvPr/>
          </p:nvSpPr>
          <p:spPr>
            <a:xfrm>
              <a:off x="0" y="-6"/>
              <a:ext cx="12189460" cy="6853555"/>
            </a:xfrm>
            <a:custGeom>
              <a:avLst/>
              <a:gdLst/>
              <a:ahLst/>
              <a:cxnLst/>
              <a:rect l="l" t="t" r="r" b="b"/>
              <a:pathLst>
                <a:path w="12189460" h="6853555">
                  <a:moveTo>
                    <a:pt x="6094476" y="4570476"/>
                  </a:moveTo>
                  <a:lnTo>
                    <a:pt x="0" y="4570476"/>
                  </a:lnTo>
                  <a:lnTo>
                    <a:pt x="0" y="6853428"/>
                  </a:lnTo>
                  <a:lnTo>
                    <a:pt x="6094476" y="6853428"/>
                  </a:lnTo>
                  <a:lnTo>
                    <a:pt x="6094476" y="4570476"/>
                  </a:lnTo>
                  <a:close/>
                </a:path>
                <a:path w="12189460" h="6853555">
                  <a:moveTo>
                    <a:pt x="12188952" y="0"/>
                  </a:moveTo>
                  <a:lnTo>
                    <a:pt x="6094476" y="0"/>
                  </a:lnTo>
                  <a:lnTo>
                    <a:pt x="6094476" y="2284476"/>
                  </a:lnTo>
                  <a:lnTo>
                    <a:pt x="12188952" y="2284476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8371" y="0"/>
              <a:ext cx="4640580" cy="228599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833933" y="272339"/>
            <a:ext cx="57169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43710" algn="l"/>
                <a:tab pos="2800985" algn="l"/>
                <a:tab pos="3214370" algn="l"/>
                <a:tab pos="4442460" algn="l"/>
              </a:tabLst>
            </a:pPr>
            <a:r>
              <a:rPr sz="2000" b="1" spc="-10" dirty="0">
                <a:solidFill>
                  <a:srgbClr val="0070C0"/>
                </a:solidFill>
                <a:latin typeface="Calibri"/>
                <a:cs typeface="Calibri"/>
              </a:rPr>
              <a:t>мониторинга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0070C0"/>
                </a:solidFill>
                <a:latin typeface="Calibri"/>
                <a:cs typeface="Calibri"/>
              </a:rPr>
              <a:t>уровня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	</a:t>
            </a:r>
            <a:r>
              <a:rPr sz="2000" b="1" spc="-50" dirty="0">
                <a:solidFill>
                  <a:srgbClr val="0070C0"/>
                </a:solidFill>
                <a:latin typeface="Calibri"/>
                <a:cs typeface="Calibri"/>
              </a:rPr>
              <a:t>и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0070C0"/>
                </a:solidFill>
                <a:latin typeface="Calibri"/>
                <a:cs typeface="Calibri"/>
              </a:rPr>
              <a:t>качества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0070C0"/>
                </a:solidFill>
                <a:latin typeface="Calibri"/>
                <a:cs typeface="Calibri"/>
              </a:rPr>
              <a:t>подготовки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75987" y="577495"/>
            <a:ext cx="6576059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005" marR="5080" indent="-281940">
              <a:lnSpc>
                <a:spcPct val="150000"/>
              </a:lnSpc>
              <a:spcBef>
                <a:spcPts val="100"/>
              </a:spcBef>
              <a:tabLst>
                <a:tab pos="1845310" algn="l"/>
                <a:tab pos="2278380" algn="l"/>
                <a:tab pos="2345690" algn="l"/>
                <a:tab pos="3153410" algn="l"/>
                <a:tab pos="4472940" algn="l"/>
                <a:tab pos="5277485" algn="l"/>
              </a:tabLst>
            </a:pPr>
            <a:r>
              <a:rPr sz="2000" b="1" spc="-10" dirty="0">
                <a:solidFill>
                  <a:srgbClr val="0070C0"/>
                </a:solidFill>
                <a:latin typeface="Calibri"/>
                <a:cs typeface="Calibri"/>
              </a:rPr>
              <a:t>соответствии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	</a:t>
            </a:r>
            <a:r>
              <a:rPr sz="2000" b="1" spc="-50" dirty="0">
                <a:solidFill>
                  <a:srgbClr val="0070C0"/>
                </a:solidFill>
                <a:latin typeface="Calibri"/>
                <a:cs typeface="Calibri"/>
              </a:rPr>
              <a:t>с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		федер</a:t>
            </a:r>
            <a:r>
              <a:rPr sz="2000" b="1" spc="434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70C0"/>
                </a:solidFill>
                <a:latin typeface="Calibri"/>
                <a:cs typeface="Calibri"/>
              </a:rPr>
              <a:t>льными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0070C0"/>
                </a:solidFill>
                <a:latin typeface="Calibri"/>
                <a:cs typeface="Calibri"/>
              </a:rPr>
              <a:t>государственными стандартами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		</a:t>
            </a:r>
            <a:r>
              <a:rPr sz="2000" b="1" spc="-50" dirty="0">
                <a:solidFill>
                  <a:srgbClr val="0070C0"/>
                </a:solidFill>
                <a:latin typeface="Calibri"/>
                <a:cs typeface="Calibri"/>
              </a:rPr>
              <a:t>и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0070C0"/>
                </a:solidFill>
                <a:latin typeface="Calibri"/>
                <a:cs typeface="Calibri"/>
              </a:rPr>
              <a:t>едеральными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0070C0"/>
                </a:solidFill>
                <a:latin typeface="Calibri"/>
                <a:cs typeface="Calibri"/>
              </a:rPr>
              <a:t>основными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094476" y="2284470"/>
            <a:ext cx="6094730" cy="4569460"/>
            <a:chOff x="6094476" y="2284470"/>
            <a:chExt cx="6094730" cy="4569460"/>
          </a:xfrm>
        </p:grpSpPr>
        <p:sp>
          <p:nvSpPr>
            <p:cNvPr id="12" name="object 12"/>
            <p:cNvSpPr/>
            <p:nvPr/>
          </p:nvSpPr>
          <p:spPr>
            <a:xfrm>
              <a:off x="6094476" y="2284470"/>
              <a:ext cx="6094730" cy="2286000"/>
            </a:xfrm>
            <a:custGeom>
              <a:avLst/>
              <a:gdLst/>
              <a:ahLst/>
              <a:cxnLst/>
              <a:rect l="l" t="t" r="r" b="b"/>
              <a:pathLst>
                <a:path w="6094730" h="2286000">
                  <a:moveTo>
                    <a:pt x="6094476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6094476" y="2286000"/>
                  </a:lnTo>
                  <a:lnTo>
                    <a:pt x="60944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15983" y="2284470"/>
              <a:ext cx="2980944" cy="23012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094476" y="4570470"/>
              <a:ext cx="6094730" cy="2283460"/>
            </a:xfrm>
            <a:custGeom>
              <a:avLst/>
              <a:gdLst/>
              <a:ahLst/>
              <a:cxnLst/>
              <a:rect l="l" t="t" r="r" b="b"/>
              <a:pathLst>
                <a:path w="6094730" h="2283459">
                  <a:moveTo>
                    <a:pt x="6094476" y="0"/>
                  </a:moveTo>
                  <a:lnTo>
                    <a:pt x="0" y="0"/>
                  </a:lnTo>
                  <a:lnTo>
                    <a:pt x="0" y="2282952"/>
                  </a:lnTo>
                  <a:lnTo>
                    <a:pt x="6094476" y="2282952"/>
                  </a:lnTo>
                  <a:lnTo>
                    <a:pt x="60944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24104" y="1643882"/>
            <a:ext cx="11182096" cy="3560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3679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70C0"/>
                </a:solidFill>
                <a:latin typeface="Calibri"/>
                <a:cs typeface="Calibri"/>
              </a:rPr>
              <a:t>общеобразовательными</a:t>
            </a:r>
            <a:r>
              <a:rPr sz="2000" b="1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программами</a:t>
            </a:r>
            <a:r>
              <a:rPr sz="2000" b="1" spc="-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в</a:t>
            </a:r>
            <a:r>
              <a:rPr sz="2000" b="1" spc="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ОО</a:t>
            </a:r>
            <a:r>
              <a:rPr sz="2000" b="1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70C0"/>
                </a:solidFill>
                <a:latin typeface="Calibri"/>
                <a:cs typeface="Calibri"/>
              </a:rPr>
              <a:t>проводятся</a:t>
            </a:r>
            <a:r>
              <a:rPr sz="2000" b="1" spc="-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70C0"/>
                </a:solidFill>
                <a:latin typeface="Calibri"/>
                <a:cs typeface="Calibri"/>
              </a:rPr>
              <a:t>ВПР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sz="2000" dirty="0">
              <a:latin typeface="Calibri"/>
              <a:cs typeface="Calibri"/>
            </a:endParaRPr>
          </a:p>
          <a:p>
            <a:pPr marL="297815" marR="5080" indent="-285750" algn="just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99085" algn="l"/>
              </a:tabLst>
            </a:pPr>
            <a:r>
              <a:rPr sz="2400" dirty="0">
                <a:latin typeface="Calibri"/>
                <a:cs typeface="Calibri"/>
              </a:rPr>
              <a:t>Предусмотрена</a:t>
            </a:r>
            <a:r>
              <a:rPr sz="2400" spc="2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возможность</a:t>
            </a:r>
            <a:r>
              <a:rPr sz="2400" spc="22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использования</a:t>
            </a:r>
            <a:r>
              <a:rPr sz="2400" spc="2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ВПР</a:t>
            </a:r>
            <a:r>
              <a:rPr sz="2400" spc="22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2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качестве</a:t>
            </a:r>
            <a:r>
              <a:rPr sz="2400" spc="2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мероприятий</a:t>
            </a:r>
            <a:r>
              <a:rPr sz="2400" spc="2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текущего 	</a:t>
            </a:r>
            <a:r>
              <a:rPr sz="2400" dirty="0">
                <a:latin typeface="Calibri"/>
                <a:cs typeface="Calibri"/>
              </a:rPr>
              <a:t>контроля</a:t>
            </a:r>
            <a:r>
              <a:rPr sz="2400" spc="3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успеваемости</a:t>
            </a:r>
            <a:r>
              <a:rPr sz="2400" spc="3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3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промежуточной</a:t>
            </a:r>
            <a:r>
              <a:rPr sz="2400" spc="3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аттестации</a:t>
            </a:r>
            <a:r>
              <a:rPr sz="2400" spc="3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обучающихся,</a:t>
            </a:r>
            <a:r>
              <a:rPr sz="2400" spc="3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проводимых</a:t>
            </a:r>
            <a:r>
              <a:rPr sz="2400" spc="37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в 	</a:t>
            </a:r>
            <a:r>
              <a:rPr sz="2400" dirty="0">
                <a:latin typeface="Calibri"/>
                <a:cs typeface="Calibri"/>
              </a:rPr>
              <a:t>рамках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реализации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образовательной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 err="1" smtClean="0">
                <a:latin typeface="Calibri"/>
                <a:cs typeface="Calibri"/>
              </a:rPr>
              <a:t>про</a:t>
            </a:r>
            <a:r>
              <a:rPr lang="ru-RU" sz="2400" dirty="0" smtClean="0">
                <a:latin typeface="Calibri"/>
                <a:cs typeface="Calibri"/>
              </a:rPr>
              <a:t>г</a:t>
            </a:r>
            <a:r>
              <a:rPr sz="2400" spc="-10" dirty="0" err="1" smtClean="0">
                <a:latin typeface="Calibri"/>
                <a:cs typeface="Calibri"/>
              </a:rPr>
              <a:t>раммы</a:t>
            </a:r>
            <a:r>
              <a:rPr sz="2400" spc="-10" dirty="0" smtClean="0">
                <a:latin typeface="Calibri"/>
                <a:cs typeface="Calibri"/>
              </a:rPr>
              <a:t>.</a:t>
            </a:r>
            <a:r>
              <a:rPr lang="ru-RU" sz="2400" spc="-10" dirty="0" smtClean="0">
                <a:latin typeface="Calibri"/>
                <a:cs typeface="Calibri"/>
              </a:rPr>
              <a:t> В 2025 году планируется ,что оценка за ВПР будет выставляться в журнал, причем со значительным коэффициентом , как итоговая работа.</a:t>
            </a:r>
          </a:p>
          <a:p>
            <a:pPr marL="297815" marR="5080" indent="-285750" algn="just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99085" algn="l"/>
              </a:tabLst>
            </a:pPr>
            <a:r>
              <a:rPr sz="2400" dirty="0" err="1" smtClean="0">
                <a:latin typeface="Calibri"/>
                <a:cs typeface="Calibri"/>
              </a:rPr>
              <a:t>При</a:t>
            </a:r>
            <a:r>
              <a:rPr sz="2400" spc="90" dirty="0" smtClean="0">
                <a:latin typeface="Calibri"/>
                <a:cs typeface="Calibri"/>
              </a:rPr>
              <a:t> </a:t>
            </a:r>
            <a:r>
              <a:rPr sz="2400" dirty="0" err="1" smtClean="0">
                <a:latin typeface="Calibri"/>
                <a:cs typeface="Calibri"/>
              </a:rPr>
              <a:t>проведении</a:t>
            </a:r>
            <a:r>
              <a:rPr sz="2400" spc="105" dirty="0" smtClean="0">
                <a:latin typeface="Calibri"/>
                <a:cs typeface="Calibri"/>
              </a:rPr>
              <a:t> </a:t>
            </a:r>
            <a:r>
              <a:rPr sz="2400" dirty="0" smtClean="0">
                <a:latin typeface="Calibri"/>
                <a:cs typeface="Calibri"/>
              </a:rPr>
              <a:t>ВПР</a:t>
            </a:r>
            <a:r>
              <a:rPr sz="2400" spc="95" dirty="0" smtClean="0">
                <a:latin typeface="Calibri"/>
                <a:cs typeface="Calibri"/>
              </a:rPr>
              <a:t> </a:t>
            </a:r>
            <a:r>
              <a:rPr sz="2400" dirty="0" smtClean="0">
                <a:latin typeface="Calibri"/>
                <a:cs typeface="Calibri"/>
              </a:rPr>
              <a:t>ОО</a:t>
            </a:r>
            <a:r>
              <a:rPr sz="2400" spc="100" dirty="0" smtClean="0">
                <a:latin typeface="Calibri"/>
                <a:cs typeface="Calibri"/>
              </a:rPr>
              <a:t> </a:t>
            </a:r>
            <a:r>
              <a:rPr sz="2400" dirty="0" err="1" smtClean="0">
                <a:latin typeface="Calibri"/>
                <a:cs typeface="Calibri"/>
              </a:rPr>
              <a:t>предоставляется</a:t>
            </a:r>
            <a:r>
              <a:rPr sz="2400" spc="105" dirty="0" smtClean="0">
                <a:latin typeface="Calibri"/>
                <a:cs typeface="Calibri"/>
              </a:rPr>
              <a:t> </a:t>
            </a:r>
            <a:r>
              <a:rPr sz="2400" dirty="0" err="1" smtClean="0">
                <a:latin typeface="Calibri"/>
                <a:cs typeface="Calibri"/>
              </a:rPr>
              <a:t>альтернативная</a:t>
            </a:r>
            <a:r>
              <a:rPr sz="2400" spc="110" dirty="0" smtClean="0">
                <a:latin typeface="Calibri"/>
                <a:cs typeface="Calibri"/>
              </a:rPr>
              <a:t> </a:t>
            </a:r>
            <a:r>
              <a:rPr sz="2400" dirty="0" err="1" smtClean="0">
                <a:latin typeface="Calibri"/>
                <a:cs typeface="Calibri"/>
              </a:rPr>
              <a:t>возможность</a:t>
            </a:r>
            <a:r>
              <a:rPr sz="2400" spc="100" dirty="0" smtClean="0">
                <a:latin typeface="Calibri"/>
                <a:cs typeface="Calibri"/>
              </a:rPr>
              <a:t> </a:t>
            </a:r>
            <a:r>
              <a:rPr sz="2400" spc="-10" dirty="0" err="1" smtClean="0">
                <a:latin typeface="Calibri"/>
                <a:cs typeface="Calibri"/>
              </a:rPr>
              <a:t>выполнения</a:t>
            </a:r>
            <a:r>
              <a:rPr sz="2400" spc="-10" dirty="0" smtClean="0">
                <a:latin typeface="Calibri"/>
                <a:cs typeface="Calibri"/>
              </a:rPr>
              <a:t> 	</a:t>
            </a:r>
            <a:r>
              <a:rPr sz="2400" spc="-10" dirty="0" err="1" smtClean="0">
                <a:latin typeface="Calibri"/>
                <a:cs typeface="Calibri"/>
              </a:rPr>
              <a:t>участниками</a:t>
            </a:r>
            <a:r>
              <a:rPr sz="2400" spc="-65" dirty="0" smtClean="0">
                <a:latin typeface="Calibri"/>
                <a:cs typeface="Calibri"/>
              </a:rPr>
              <a:t> </a:t>
            </a:r>
            <a:r>
              <a:rPr sz="2400" dirty="0" smtClean="0">
                <a:latin typeface="Calibri"/>
                <a:cs typeface="Calibri"/>
              </a:rPr>
              <a:t>ВПР</a:t>
            </a:r>
            <a:r>
              <a:rPr sz="2400" spc="-35" dirty="0" smtClean="0">
                <a:latin typeface="Calibri"/>
                <a:cs typeface="Calibri"/>
              </a:rPr>
              <a:t> </a:t>
            </a:r>
            <a:r>
              <a:rPr lang="ru-RU" sz="2400" spc="-35" dirty="0" smtClean="0">
                <a:latin typeface="Calibri"/>
                <a:cs typeface="Calibri"/>
              </a:rPr>
              <a:t> и проверки </a:t>
            </a:r>
            <a:r>
              <a:rPr sz="2400" dirty="0" smtClean="0">
                <a:latin typeface="Calibri"/>
                <a:cs typeface="Calibri"/>
              </a:rPr>
              <a:t>с</a:t>
            </a:r>
            <a:r>
              <a:rPr sz="2400" spc="-35" dirty="0" smtClean="0">
                <a:latin typeface="Calibri"/>
                <a:cs typeface="Calibri"/>
              </a:rPr>
              <a:t> </a:t>
            </a:r>
            <a:r>
              <a:rPr sz="2400" spc="-10" dirty="0" err="1" smtClean="0">
                <a:latin typeface="Calibri"/>
                <a:cs typeface="Calibri"/>
              </a:rPr>
              <a:t>использованием</a:t>
            </a:r>
            <a:r>
              <a:rPr sz="2400" spc="-30" dirty="0" smtClean="0">
                <a:latin typeface="Calibri"/>
                <a:cs typeface="Calibri"/>
              </a:rPr>
              <a:t> </a:t>
            </a:r>
            <a:r>
              <a:rPr sz="2400" spc="-10" dirty="0" err="1" smtClean="0">
                <a:latin typeface="Calibri"/>
                <a:cs typeface="Calibri"/>
              </a:rPr>
              <a:t>компьютера</a:t>
            </a:r>
            <a:r>
              <a:rPr sz="2400" spc="-10" dirty="0" smtClean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8095" y="0"/>
            <a:ext cx="11421110" cy="6853555"/>
            <a:chOff x="768095" y="0"/>
            <a:chExt cx="11421110" cy="68535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8095" y="938778"/>
              <a:ext cx="5326380" cy="51800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63457" y="0"/>
              <a:ext cx="1232546" cy="228447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81192" y="0"/>
              <a:ext cx="3006235" cy="228447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04336" y="0"/>
              <a:ext cx="2584615" cy="228447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36269" y="0"/>
              <a:ext cx="2851157" cy="228447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898431" y="0"/>
              <a:ext cx="1288996" cy="228447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39226" y="0"/>
              <a:ext cx="1248201" cy="228447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63457" y="2284470"/>
              <a:ext cx="1232546" cy="22860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17307" y="3672834"/>
              <a:ext cx="4771644" cy="89763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181192" y="2284470"/>
              <a:ext cx="3006235" cy="22860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04336" y="2284470"/>
              <a:ext cx="2584615" cy="22860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933933" y="3047494"/>
              <a:ext cx="3255017" cy="152297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336269" y="2284470"/>
              <a:ext cx="2851157" cy="22860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898431" y="2284470"/>
              <a:ext cx="1288996" cy="22860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939226" y="2284470"/>
              <a:ext cx="1248201" cy="22860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371971" y="3589014"/>
              <a:ext cx="1815457" cy="9814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94475" y="938778"/>
              <a:ext cx="2269235" cy="363169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363457" y="4570470"/>
              <a:ext cx="1232546" cy="228295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417307" y="4570470"/>
              <a:ext cx="4771644" cy="228295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181192" y="4570470"/>
              <a:ext cx="3006235" cy="228295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604336" y="4570470"/>
              <a:ext cx="2584615" cy="228295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933933" y="4570470"/>
              <a:ext cx="3255017" cy="228295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336269" y="4570470"/>
              <a:ext cx="2851157" cy="228295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898431" y="4570470"/>
              <a:ext cx="1288996" cy="228295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939226" y="4570470"/>
              <a:ext cx="1248201" cy="228295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371971" y="4570470"/>
              <a:ext cx="1815457" cy="228295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094475" y="4570470"/>
              <a:ext cx="2269235" cy="1548383"/>
            </a:xfrm>
            <a:prstGeom prst="rect">
              <a:avLst/>
            </a:prstGeom>
          </p:spPr>
        </p:pic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Проведение</a:t>
            </a:r>
            <a:r>
              <a:rPr spc="-40" dirty="0"/>
              <a:t> </a:t>
            </a:r>
            <a:r>
              <a:rPr dirty="0"/>
              <a:t>ВПР</a:t>
            </a:r>
            <a:r>
              <a:rPr spc="-30" dirty="0"/>
              <a:t> </a:t>
            </a:r>
            <a:r>
              <a:rPr dirty="0"/>
              <a:t>в</a:t>
            </a:r>
            <a:r>
              <a:rPr spc="-20" dirty="0"/>
              <a:t> </a:t>
            </a:r>
            <a:r>
              <a:rPr spc="-10" dirty="0"/>
              <a:t>2024-</a:t>
            </a:r>
            <a:r>
              <a:rPr dirty="0"/>
              <a:t>2025</a:t>
            </a:r>
            <a:r>
              <a:rPr spc="-75" dirty="0"/>
              <a:t> </a:t>
            </a:r>
            <a:r>
              <a:rPr dirty="0"/>
              <a:t>учебном</a:t>
            </a:r>
            <a:r>
              <a:rPr spc="-20" dirty="0"/>
              <a:t> году</a:t>
            </a:r>
          </a:p>
        </p:txBody>
      </p:sp>
      <p:pic>
        <p:nvPicPr>
          <p:cNvPr id="31" name="object 31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4022326"/>
            <a:ext cx="447728" cy="28310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85544" y="0"/>
            <a:ext cx="9156700" cy="6853555"/>
            <a:chOff x="1685544" y="0"/>
            <a:chExt cx="9156700" cy="68535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5544" y="0"/>
              <a:ext cx="4408932" cy="685342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4476" y="0"/>
              <a:ext cx="4747260" cy="685342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62</Words>
  <Application>Microsoft Office PowerPoint</Application>
  <PresentationFormat>Широкоэкранный</PresentationFormat>
  <Paragraphs>27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Calibri</vt:lpstr>
      <vt:lpstr>Trebuchet MS</vt:lpstr>
      <vt:lpstr>Wingdings</vt:lpstr>
      <vt:lpstr>Office Theme</vt:lpstr>
      <vt:lpstr>Особенности проведения в 2024/2025 учебном году всероссийских проверочных работ в рамках мониторинга системы образования</vt:lpstr>
      <vt:lpstr>В целях осуществления</vt:lpstr>
      <vt:lpstr>В целях осуществления</vt:lpstr>
      <vt:lpstr>Проведение ВПР в 2024-2025 учебном году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Жанна</cp:lastModifiedBy>
  <cp:revision>3</cp:revision>
  <dcterms:created xsi:type="dcterms:W3CDTF">2024-08-22T09:13:01Z</dcterms:created>
  <dcterms:modified xsi:type="dcterms:W3CDTF">2024-08-22T09:40:39Z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2024-08-21T00:00:00Z</vt:filetime>
  </property>
  <property fmtid="{D5CDD505-2E9C-101B-9397-08002B2CF9AE}" pid="3" name="Creator">
    <vt:lpwstr>Foxit Software Inc.</vt:lpwstr>
  </property>
  <property fmtid="{D5CDD505-2E9C-101B-9397-08002B2CF9AE}" pid="4" name="LastSaved">
    <vt:filetime>2024-08-22T00:00:00Z</vt:filetime>
  </property>
  <property fmtid="{D5CDD505-2E9C-101B-9397-08002B2CF9AE}" pid="5" name="Producer">
    <vt:lpwstr>Принтер Foxit PhantomPDF Версия 7.0.6.1223</vt:lpwstr>
  </property>
</Properties>
</file>