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E029-4E8F-4DC9-A804-7507299F404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FC36-97C6-4D88-B0B1-8E3793002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13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E029-4E8F-4DC9-A804-7507299F404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FC36-97C6-4D88-B0B1-8E3793002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13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E029-4E8F-4DC9-A804-7507299F404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FC36-97C6-4D88-B0B1-8E3793002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084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E029-4E8F-4DC9-A804-7507299F404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FC36-97C6-4D88-B0B1-8E3793002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65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E029-4E8F-4DC9-A804-7507299F404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FC36-97C6-4D88-B0B1-8E3793002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29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E029-4E8F-4DC9-A804-7507299F404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FC36-97C6-4D88-B0B1-8E3793002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40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E029-4E8F-4DC9-A804-7507299F404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FC36-97C6-4D88-B0B1-8E3793002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161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E029-4E8F-4DC9-A804-7507299F404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FC36-97C6-4D88-B0B1-8E3793002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18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E029-4E8F-4DC9-A804-7507299F404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FC36-97C6-4D88-B0B1-8E3793002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81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E029-4E8F-4DC9-A804-7507299F404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FC36-97C6-4D88-B0B1-8E3793002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321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E029-4E8F-4DC9-A804-7507299F404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FC36-97C6-4D88-B0B1-8E3793002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13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9E029-4E8F-4DC9-A804-7507299F404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1FC36-97C6-4D88-B0B1-8E3793002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19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29972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урочной 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b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ШМО  СЦГ: Степанюк С.В.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514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011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Преимущества </a:t>
            </a:r>
            <a:r>
              <a:rPr lang="ru-RU" b="1" dirty="0" err="1"/>
              <a:t>критериального</a:t>
            </a:r>
            <a:r>
              <a:rPr lang="ru-RU" b="1" dirty="0"/>
              <a:t> оценивания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88258"/>
            <a:ext cx="10515600" cy="5488705"/>
          </a:xfrm>
        </p:spPr>
        <p:txBody>
          <a:bodyPr>
            <a:normAutofit lnSpcReduction="1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Критериальное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оценивание решает сразу несколько проблем. В идеале оно исключает формальный подход учителя к оценке, ведь придется разработать систему критериев, вовлечь в этот процесс учеников, внедрить и ежедневно использовать в работе. Кроме того, такой подход минимизирует влияние на оценку личных отношений между педагогом и учеником. Есть и другие преимущества: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получает конкретные ориентиры для планирования и коррекции процесса обучения, а также оценки его результатов.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Ученики лучше понимают учебные цели и задачи, а кроме того — способы достижения этих целей.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самооцениванию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взаимооцениванию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ученики получают возможность участвовать в процессе.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могут отслеживать результаты обучения ребенка.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558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910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Что такое формирующее оценивание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6413"/>
            <a:ext cx="10515600" cy="5380550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Формирующее оценивание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это оценивание, при котором педагог сравнивает результаты ученика с его предыдущими результатами и дает обратную связь по итогам обучения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 отличие от суммирующего, формирующее оценивание обеспечивает индивидуальный, а не усредненный подход к ученикам. Суммирующее оценивание дает основание для выставления отметок, в то время как формирующее обеспечивает личный прогресс ребенка в обучении и его мотивацию к дальнейшему развитию.</a:t>
            </a:r>
          </a:p>
        </p:txBody>
      </p:sp>
    </p:spTree>
    <p:extLst>
      <p:ext uri="{BB962C8B-B14F-4D97-AF65-F5344CB8AC3E}">
        <p14:creationId xmlns:p14="http://schemas.microsoft.com/office/powerpoint/2010/main" val="3723439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53961"/>
            <a:ext cx="10515600" cy="6086168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должен обязательно знать современный учитель истории?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«Закон об образовании в Российской Федерации», особенности ФГОС;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образовательной деятельности: личностные, предметные,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подходы к оценке качества образования, современную модель школьного образования, новый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методический комплекс;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работать в условиях информационно-образовательной среды, которая обеспечивает информационно-методические условия реализации образовательной программы.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037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5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должен уметь современный учитель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12724"/>
            <a:ext cx="10515600" cy="5584721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1.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Уметь ставить цели урока (не вообще, а работающие на результат).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2.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Уметь эффективно организовывать процесс обучения, использовать современные педагогические технологии, информационно-образовательную среду.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3.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организовывать самостоятельную познавательную деятельность.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 полно используют учебник на уроке как источник для самостоятельной работы, не очень грамотно формулируют вопросы, направленные на поиск информации, испытывают трудности в организации групповой работы. Результат: а) просмотровое чтение текста, нет анализа, сравнения; б) учащиеся плохо формулируют тезисы и приводят слабые аргументы в подтверждение.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4.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организовать контроль.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не до конца четко понимают разницу в текущем, промежуточном, итоговом контроле. Нет дифференциации вопросов и заданий. В результате проблема– низкие баллы диагностических работ.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5.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провести аналитическую оценку деятельности ученика.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6.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на основе контроля осуществлять регулирование своей деятельности (рефлексия)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490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427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Памятка для формулирования целей обучения.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5742"/>
            <a:ext cx="10515600" cy="590918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1.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глагол, который лучше всего передает желаемое поведение обучаемого (исполнение). Исполнение описывается только таким словом, которое означает определенное действие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Глаголы «знать» и «понимать» описывают не действие, а состояние ученика, который «знает и понимает».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Напротив, 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глаголы «перечислять», «указывать», «выбирать», «выделять», «демонстрировать», «соотносить», «написать» и т.п.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 желаемые действия школьника. Доминантный глагол в формулировке цели должен быть совершенного вида.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цель урока описывается глаголами несовершенного вида: развитие, совершенствование, воспитание, формирование, то она теряет направляющее значение в деятельности, так как невозможно представить реальный образ такой цели. Незавершенные действия не поддаются контролю.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 формулировке цели глаголов совершенного вида означает предположение законченных действий, результаты которых и надо контролировать: 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сформировать, познакомить, дать представление, раскрыть, демонстрировать, соотносить, систематизировать и т. п.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223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94968"/>
            <a:ext cx="10515600" cy="58819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2.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условия, при которых должно выполняться желаемое поведение. В условиях целесообразно указать: источники исторической информации, к которым может обратиться учащийся для выполнения учебной задачи; способ, методику выполнения задания.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внутренние и внешние побуждения, вызывающие активность организма, определяющие ее формы, границы и направленность. Осознаваемые или неосознаваемые психические факторы, побуждающие индивида к совершению определенных действий и определяющие их направленность и цели.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Учащимся можно предложить:- описать иллюстрацию;- сформулировать вопросы, тему урока.- вопросы учащихся могут быть основными задачами урока.- в ходе мотивация может быть поставлена проблема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759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познавательная деятельность учащихся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74839"/>
            <a:ext cx="10515600" cy="4702124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такой способ учебной работы, при котором: работа проводится без непосредственного участия учителя, но под его руководством; учащимся предлагаются учебные задания и руководства для их выполнения; выполнение работы требует от учащихся умственного напряжения; выполняются письменные работы, практические задания; изучаются учебный хрестоматийные конспектирование. источники материал и по учебнику, производится Работа с текстом на уроке должна быть обязательна!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298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 урока: «готовый продукт»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Таблица: а) даты, события, личности б) сравнительная таблица Кластер, </a:t>
            </a:r>
          </a:p>
          <a:p>
            <a:r>
              <a:rPr lang="ru-RU" dirty="0" err="1" smtClean="0"/>
              <a:t>синквейн</a:t>
            </a:r>
            <a:r>
              <a:rPr lang="ru-RU" dirty="0" smtClean="0"/>
              <a:t>,</a:t>
            </a:r>
          </a:p>
          <a:p>
            <a:r>
              <a:rPr lang="ru-RU" dirty="0" smtClean="0"/>
              <a:t> диаграмма Венна, </a:t>
            </a:r>
          </a:p>
          <a:p>
            <a:r>
              <a:rPr lang="ru-RU" dirty="0" err="1" smtClean="0"/>
              <a:t>фишбоун</a:t>
            </a:r>
            <a:r>
              <a:rPr lang="ru-RU" dirty="0" smtClean="0"/>
              <a:t> </a:t>
            </a:r>
          </a:p>
          <a:p>
            <a:r>
              <a:rPr lang="ru-RU" dirty="0" smtClean="0"/>
              <a:t>Опорный конспект </a:t>
            </a:r>
          </a:p>
          <a:p>
            <a:r>
              <a:rPr lang="ru-RU" dirty="0" smtClean="0"/>
              <a:t>Сформулированные тезисы </a:t>
            </a:r>
          </a:p>
          <a:p>
            <a:r>
              <a:rPr lang="ru-RU" dirty="0" smtClean="0"/>
              <a:t>Толстые и тонкие вопросы </a:t>
            </a:r>
          </a:p>
          <a:p>
            <a:r>
              <a:rPr lang="ru-RU" dirty="0" smtClean="0"/>
              <a:t>План: тезисный простой сложный картинный.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2146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повторное восприятие и дальнейшее осмысление и углубление знаний учащихся, а также совершенствование умений и навыков самостоятельного приобретения знаний. Повторно фиксирует в сознании и памяти учащихся учебный материал, устанавливает связи нового материала с ранее изученным материалом, способствует развитию умений и навыков письменного и графического оформления исторического материала. Анализ результатов первичного закрепления позволяет учителю оценить эффективность выбранных методов и приемов изучения нового материала и организации познавательной деятельности учащихся на уроке.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72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Критериальное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оценивание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901516" cy="4351338"/>
          </a:xfrm>
        </p:spPr>
        <p:txBody>
          <a:bodyPr>
            <a:no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основано на сравнении учебных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достижений учащихся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четко определенными,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заранее известными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 участникам учебного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критериями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соответствующими целям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содержанию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способствующим формированию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предметных и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умений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учебно-познавательной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учащихся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1301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751</Words>
  <Application>Microsoft Office PowerPoint</Application>
  <PresentationFormat>Широкоэкранный</PresentationFormat>
  <Paragraphs>47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Организация урочной деятельности Руководитель ШМО  СЦГ: Степанюк С.В.</vt:lpstr>
      <vt:lpstr>Презентация PowerPoint</vt:lpstr>
      <vt:lpstr>Что должен уметь современный учитель</vt:lpstr>
      <vt:lpstr>Памятка для формулирования целей обучения. </vt:lpstr>
      <vt:lpstr>Презентация PowerPoint</vt:lpstr>
      <vt:lpstr>Самостоятельная познавательная деятельность учащихся</vt:lpstr>
      <vt:lpstr>Результат урока: «готовый продукт»</vt:lpstr>
      <vt:lpstr>Закрепление</vt:lpstr>
      <vt:lpstr>Критериальное оценивание </vt:lpstr>
      <vt:lpstr>Преимущества критериального оценивания </vt:lpstr>
      <vt:lpstr>Что такое формирующее оценивание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урочной деятельности</dc:title>
  <dc:creator>user</dc:creator>
  <cp:lastModifiedBy>user</cp:lastModifiedBy>
  <cp:revision>5</cp:revision>
  <dcterms:created xsi:type="dcterms:W3CDTF">2024-10-31T15:38:36Z</dcterms:created>
  <dcterms:modified xsi:type="dcterms:W3CDTF">2024-11-03T07:27:11Z</dcterms:modified>
</cp:coreProperties>
</file>