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62" r:id="rId6"/>
    <p:sldId id="265" r:id="rId7"/>
    <p:sldId id="268" r:id="rId8"/>
    <p:sldId id="26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AFAF"/>
    <a:srgbClr val="0E5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2" autoAdjust="0"/>
    <p:restoredTop sz="96357" autoAdjust="0"/>
  </p:normalViewPr>
  <p:slideViewPr>
    <p:cSldViewPr snapToGrid="0">
      <p:cViewPr varScale="1">
        <p:scale>
          <a:sx n="84" d="100"/>
          <a:sy n="84" d="100"/>
        </p:scale>
        <p:origin x="91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solidFill>
          <a:srgbClr val="0E58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CFC66B2-6677-4EFF-A6FC-EE95D4860E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2694"/>
            <a:ext cx="5653588" cy="5667829"/>
          </a:xfrm>
          <a:prstGeom prst="rect">
            <a:avLst/>
          </a:prstGeom>
          <a:solidFill>
            <a:srgbClr val="0E5856"/>
          </a:solidFill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25170B-4566-4747-8475-7972F091D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1543" y="541792"/>
            <a:ext cx="8966335" cy="1649865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Овал 10">
            <a:extLst>
              <a:ext uri="{FF2B5EF4-FFF2-40B4-BE49-F238E27FC236}">
                <a16:creationId xmlns:a16="http://schemas.microsoft.com/office/drawing/2014/main" id="{7E345BD6-92E9-49B8-9198-3678484AFD8E}"/>
              </a:ext>
            </a:extLst>
          </p:cNvPr>
          <p:cNvSpPr/>
          <p:nvPr userDrawn="1"/>
        </p:nvSpPr>
        <p:spPr>
          <a:xfrm>
            <a:off x="6705600" y="4024544"/>
            <a:ext cx="5756585" cy="3245979"/>
          </a:xfrm>
          <a:custGeom>
            <a:avLst/>
            <a:gdLst>
              <a:gd name="connsiteX0" fmla="*/ 0 w 6531428"/>
              <a:gd name="connsiteY0" fmla="*/ 986971 h 1973942"/>
              <a:gd name="connsiteX1" fmla="*/ 3265714 w 6531428"/>
              <a:gd name="connsiteY1" fmla="*/ 0 h 1973942"/>
              <a:gd name="connsiteX2" fmla="*/ 6531428 w 6531428"/>
              <a:gd name="connsiteY2" fmla="*/ 986971 h 1973942"/>
              <a:gd name="connsiteX3" fmla="*/ 3265714 w 6531428"/>
              <a:gd name="connsiteY3" fmla="*/ 1973942 h 1973942"/>
              <a:gd name="connsiteX4" fmla="*/ 0 w 6531428"/>
              <a:gd name="connsiteY4" fmla="*/ 986971 h 1973942"/>
              <a:gd name="connsiteX0" fmla="*/ 0 w 6583817"/>
              <a:gd name="connsiteY0" fmla="*/ 1036858 h 2023829"/>
              <a:gd name="connsiteX1" fmla="*/ 3265714 w 6583817"/>
              <a:gd name="connsiteY1" fmla="*/ 49887 h 2023829"/>
              <a:gd name="connsiteX2" fmla="*/ 5138057 w 6583817"/>
              <a:gd name="connsiteY2" fmla="*/ 238572 h 2023829"/>
              <a:gd name="connsiteX3" fmla="*/ 6531428 w 6583817"/>
              <a:gd name="connsiteY3" fmla="*/ 1036858 h 2023829"/>
              <a:gd name="connsiteX4" fmla="*/ 3265714 w 6583817"/>
              <a:gd name="connsiteY4" fmla="*/ 2023829 h 2023829"/>
              <a:gd name="connsiteX5" fmla="*/ 0 w 6583817"/>
              <a:gd name="connsiteY5" fmla="*/ 1036858 h 2023829"/>
              <a:gd name="connsiteX0" fmla="*/ 87004 w 6670821"/>
              <a:gd name="connsiteY0" fmla="*/ 1036858 h 2023829"/>
              <a:gd name="connsiteX1" fmla="*/ 1146547 w 6670821"/>
              <a:gd name="connsiteY1" fmla="*/ 267602 h 2023829"/>
              <a:gd name="connsiteX2" fmla="*/ 3352718 w 6670821"/>
              <a:gd name="connsiteY2" fmla="*/ 49887 h 2023829"/>
              <a:gd name="connsiteX3" fmla="*/ 5225061 w 6670821"/>
              <a:gd name="connsiteY3" fmla="*/ 238572 h 2023829"/>
              <a:gd name="connsiteX4" fmla="*/ 6618432 w 6670821"/>
              <a:gd name="connsiteY4" fmla="*/ 1036858 h 2023829"/>
              <a:gd name="connsiteX5" fmla="*/ 3352718 w 6670821"/>
              <a:gd name="connsiteY5" fmla="*/ 2023829 h 2023829"/>
              <a:gd name="connsiteX6" fmla="*/ 87004 w 6670821"/>
              <a:gd name="connsiteY6" fmla="*/ 1036858 h 2023829"/>
              <a:gd name="connsiteX0" fmla="*/ 87004 w 8875308"/>
              <a:gd name="connsiteY0" fmla="*/ 1015551 h 2002522"/>
              <a:gd name="connsiteX1" fmla="*/ 1146547 w 8875308"/>
              <a:gd name="connsiteY1" fmla="*/ 246295 h 2002522"/>
              <a:gd name="connsiteX2" fmla="*/ 3352718 w 8875308"/>
              <a:gd name="connsiteY2" fmla="*/ 28580 h 2002522"/>
              <a:gd name="connsiteX3" fmla="*/ 8795576 w 8875308"/>
              <a:gd name="connsiteY3" fmla="*/ 797837 h 2002522"/>
              <a:gd name="connsiteX4" fmla="*/ 6618432 w 8875308"/>
              <a:gd name="connsiteY4" fmla="*/ 1015551 h 2002522"/>
              <a:gd name="connsiteX5" fmla="*/ 3352718 w 8875308"/>
              <a:gd name="connsiteY5" fmla="*/ 2002522 h 2002522"/>
              <a:gd name="connsiteX6" fmla="*/ 87004 w 8875308"/>
              <a:gd name="connsiteY6" fmla="*/ 1015551 h 2002522"/>
              <a:gd name="connsiteX0" fmla="*/ 87004 w 10749712"/>
              <a:gd name="connsiteY0" fmla="*/ 1015551 h 2649021"/>
              <a:gd name="connsiteX1" fmla="*/ 1146547 w 10749712"/>
              <a:gd name="connsiteY1" fmla="*/ 246295 h 2649021"/>
              <a:gd name="connsiteX2" fmla="*/ 3352718 w 10749712"/>
              <a:gd name="connsiteY2" fmla="*/ 28580 h 2649021"/>
              <a:gd name="connsiteX3" fmla="*/ 8795576 w 10749712"/>
              <a:gd name="connsiteY3" fmla="*/ 797837 h 2649021"/>
              <a:gd name="connsiteX4" fmla="*/ 10711461 w 10749712"/>
              <a:gd name="connsiteY4" fmla="*/ 2568580 h 2649021"/>
              <a:gd name="connsiteX5" fmla="*/ 3352718 w 10749712"/>
              <a:gd name="connsiteY5" fmla="*/ 2002522 h 2649021"/>
              <a:gd name="connsiteX6" fmla="*/ 87004 w 10749712"/>
              <a:gd name="connsiteY6" fmla="*/ 1015551 h 2649021"/>
              <a:gd name="connsiteX0" fmla="*/ 87004 w 10746300"/>
              <a:gd name="connsiteY0" fmla="*/ 1042421 h 2675891"/>
              <a:gd name="connsiteX1" fmla="*/ 1146547 w 10746300"/>
              <a:gd name="connsiteY1" fmla="*/ 273165 h 2675891"/>
              <a:gd name="connsiteX2" fmla="*/ 3352718 w 10746300"/>
              <a:gd name="connsiteY2" fmla="*/ 55450 h 2675891"/>
              <a:gd name="connsiteX3" fmla="*/ 8606890 w 10746300"/>
              <a:gd name="connsiteY3" fmla="*/ 1216593 h 2675891"/>
              <a:gd name="connsiteX4" fmla="*/ 10711461 w 10746300"/>
              <a:gd name="connsiteY4" fmla="*/ 2595450 h 2675891"/>
              <a:gd name="connsiteX5" fmla="*/ 3352718 w 10746300"/>
              <a:gd name="connsiteY5" fmla="*/ 2029392 h 2675891"/>
              <a:gd name="connsiteX6" fmla="*/ 87004 w 10746300"/>
              <a:gd name="connsiteY6" fmla="*/ 1042421 h 2675891"/>
              <a:gd name="connsiteX0" fmla="*/ 87004 w 11635763"/>
              <a:gd name="connsiteY0" fmla="*/ 1042421 h 2430077"/>
              <a:gd name="connsiteX1" fmla="*/ 1146547 w 11635763"/>
              <a:gd name="connsiteY1" fmla="*/ 273165 h 2430077"/>
              <a:gd name="connsiteX2" fmla="*/ 3352718 w 11635763"/>
              <a:gd name="connsiteY2" fmla="*/ 55450 h 2430077"/>
              <a:gd name="connsiteX3" fmla="*/ 8606890 w 11635763"/>
              <a:gd name="connsiteY3" fmla="*/ 1216593 h 2430077"/>
              <a:gd name="connsiteX4" fmla="*/ 11611347 w 11635763"/>
              <a:gd name="connsiteY4" fmla="*/ 2319678 h 2430077"/>
              <a:gd name="connsiteX5" fmla="*/ 3352718 w 11635763"/>
              <a:gd name="connsiteY5" fmla="*/ 2029392 h 2430077"/>
              <a:gd name="connsiteX6" fmla="*/ 87004 w 11635763"/>
              <a:gd name="connsiteY6" fmla="*/ 1042421 h 2430077"/>
              <a:gd name="connsiteX0" fmla="*/ 52390 w 11601149"/>
              <a:gd name="connsiteY0" fmla="*/ 991845 h 2379501"/>
              <a:gd name="connsiteX1" fmla="*/ 1445761 w 11601149"/>
              <a:gd name="connsiteY1" fmla="*/ 759618 h 2379501"/>
              <a:gd name="connsiteX2" fmla="*/ 3318104 w 11601149"/>
              <a:gd name="connsiteY2" fmla="*/ 4874 h 2379501"/>
              <a:gd name="connsiteX3" fmla="*/ 8572276 w 11601149"/>
              <a:gd name="connsiteY3" fmla="*/ 1166017 h 2379501"/>
              <a:gd name="connsiteX4" fmla="*/ 11576733 w 11601149"/>
              <a:gd name="connsiteY4" fmla="*/ 2269102 h 2379501"/>
              <a:gd name="connsiteX5" fmla="*/ 3318104 w 11601149"/>
              <a:gd name="connsiteY5" fmla="*/ 1978816 h 2379501"/>
              <a:gd name="connsiteX6" fmla="*/ 52390 w 11601149"/>
              <a:gd name="connsiteY6" fmla="*/ 991845 h 2379501"/>
              <a:gd name="connsiteX0" fmla="*/ 29383 w 12681228"/>
              <a:gd name="connsiteY0" fmla="*/ 1964302 h 2358409"/>
              <a:gd name="connsiteX1" fmla="*/ 2525840 w 12681228"/>
              <a:gd name="connsiteY1" fmla="*/ 759618 h 2358409"/>
              <a:gd name="connsiteX2" fmla="*/ 4398183 w 12681228"/>
              <a:gd name="connsiteY2" fmla="*/ 4874 h 2358409"/>
              <a:gd name="connsiteX3" fmla="*/ 9652355 w 12681228"/>
              <a:gd name="connsiteY3" fmla="*/ 1166017 h 2358409"/>
              <a:gd name="connsiteX4" fmla="*/ 12656812 w 12681228"/>
              <a:gd name="connsiteY4" fmla="*/ 2269102 h 2358409"/>
              <a:gd name="connsiteX5" fmla="*/ 4398183 w 12681228"/>
              <a:gd name="connsiteY5" fmla="*/ 1978816 h 2358409"/>
              <a:gd name="connsiteX6" fmla="*/ 29383 w 12681228"/>
              <a:gd name="connsiteY6" fmla="*/ 1964302 h 2358409"/>
              <a:gd name="connsiteX0" fmla="*/ 29383 w 12681228"/>
              <a:gd name="connsiteY0" fmla="*/ 1228203 h 1622310"/>
              <a:gd name="connsiteX1" fmla="*/ 2525840 w 12681228"/>
              <a:gd name="connsiteY1" fmla="*/ 23519 h 1622310"/>
              <a:gd name="connsiteX2" fmla="*/ 5718983 w 12681228"/>
              <a:gd name="connsiteY2" fmla="*/ 676660 h 1622310"/>
              <a:gd name="connsiteX3" fmla="*/ 9652355 w 12681228"/>
              <a:gd name="connsiteY3" fmla="*/ 429918 h 1622310"/>
              <a:gd name="connsiteX4" fmla="*/ 12656812 w 12681228"/>
              <a:gd name="connsiteY4" fmla="*/ 1533003 h 1622310"/>
              <a:gd name="connsiteX5" fmla="*/ 4398183 w 12681228"/>
              <a:gd name="connsiteY5" fmla="*/ 1242717 h 1622310"/>
              <a:gd name="connsiteX6" fmla="*/ 29383 w 12681228"/>
              <a:gd name="connsiteY6" fmla="*/ 1228203 h 1622310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46705 w 12699790"/>
              <a:gd name="connsiteY0" fmla="*/ 1032301 h 1426408"/>
              <a:gd name="connsiteX1" fmla="*/ 2180305 w 12699790"/>
              <a:gd name="connsiteY1" fmla="*/ 30817 h 1426408"/>
              <a:gd name="connsiteX2" fmla="*/ 5736305 w 12699790"/>
              <a:gd name="connsiteY2" fmla="*/ 480758 h 1426408"/>
              <a:gd name="connsiteX3" fmla="*/ 9814820 w 12699790"/>
              <a:gd name="connsiteY3" fmla="*/ 451730 h 1426408"/>
              <a:gd name="connsiteX4" fmla="*/ 12674134 w 12699790"/>
              <a:gd name="connsiteY4" fmla="*/ 1337101 h 1426408"/>
              <a:gd name="connsiteX5" fmla="*/ 4415505 w 12699790"/>
              <a:gd name="connsiteY5" fmla="*/ 1046815 h 1426408"/>
              <a:gd name="connsiteX6" fmla="*/ 46705 w 12699790"/>
              <a:gd name="connsiteY6" fmla="*/ 1032301 h 1426408"/>
              <a:gd name="connsiteX0" fmla="*/ 387846 w 13104827"/>
              <a:gd name="connsiteY0" fmla="*/ 1032301 h 2413473"/>
              <a:gd name="connsiteX1" fmla="*/ 2521446 w 13104827"/>
              <a:gd name="connsiteY1" fmla="*/ 30817 h 2413473"/>
              <a:gd name="connsiteX2" fmla="*/ 6077446 w 13104827"/>
              <a:gd name="connsiteY2" fmla="*/ 480758 h 2413473"/>
              <a:gd name="connsiteX3" fmla="*/ 10155961 w 13104827"/>
              <a:gd name="connsiteY3" fmla="*/ 451730 h 2413473"/>
              <a:gd name="connsiteX4" fmla="*/ 13015275 w 13104827"/>
              <a:gd name="connsiteY4" fmla="*/ 1337101 h 2413473"/>
              <a:gd name="connsiteX5" fmla="*/ 11215503 w 13104827"/>
              <a:gd name="connsiteY5" fmla="*/ 2411157 h 2413473"/>
              <a:gd name="connsiteX6" fmla="*/ 387846 w 13104827"/>
              <a:gd name="connsiteY6" fmla="*/ 1032301 h 2413473"/>
              <a:gd name="connsiteX0" fmla="*/ 463794 w 13180775"/>
              <a:gd name="connsiteY0" fmla="*/ 1003397 h 2384569"/>
              <a:gd name="connsiteX1" fmla="*/ 2597394 w 13180775"/>
              <a:gd name="connsiteY1" fmla="*/ 1913 h 2384569"/>
              <a:gd name="connsiteX2" fmla="*/ 8199908 w 13180775"/>
              <a:gd name="connsiteY2" fmla="*/ 742139 h 2384569"/>
              <a:gd name="connsiteX3" fmla="*/ 10231909 w 13180775"/>
              <a:gd name="connsiteY3" fmla="*/ 422826 h 2384569"/>
              <a:gd name="connsiteX4" fmla="*/ 13091223 w 13180775"/>
              <a:gd name="connsiteY4" fmla="*/ 1308197 h 2384569"/>
              <a:gd name="connsiteX5" fmla="*/ 11291451 w 13180775"/>
              <a:gd name="connsiteY5" fmla="*/ 2382253 h 2384569"/>
              <a:gd name="connsiteX6" fmla="*/ 463794 w 13180775"/>
              <a:gd name="connsiteY6" fmla="*/ 1003397 h 2384569"/>
              <a:gd name="connsiteX0" fmla="*/ 41439 w 12758420"/>
              <a:gd name="connsiteY0" fmla="*/ 612625 h 1993797"/>
              <a:gd name="connsiteX1" fmla="*/ 7167953 w 12758420"/>
              <a:gd name="connsiteY1" fmla="*/ 1817313 h 1993797"/>
              <a:gd name="connsiteX2" fmla="*/ 7777553 w 12758420"/>
              <a:gd name="connsiteY2" fmla="*/ 351367 h 1993797"/>
              <a:gd name="connsiteX3" fmla="*/ 9809554 w 12758420"/>
              <a:gd name="connsiteY3" fmla="*/ 32054 h 1993797"/>
              <a:gd name="connsiteX4" fmla="*/ 12668868 w 12758420"/>
              <a:gd name="connsiteY4" fmla="*/ 917425 h 1993797"/>
              <a:gd name="connsiteX5" fmla="*/ 10869096 w 12758420"/>
              <a:gd name="connsiteY5" fmla="*/ 1991481 h 1993797"/>
              <a:gd name="connsiteX6" fmla="*/ 41439 w 12758420"/>
              <a:gd name="connsiteY6" fmla="*/ 612625 h 1993797"/>
              <a:gd name="connsiteX0" fmla="*/ 1824082 w 5569992"/>
              <a:gd name="connsiteY0" fmla="*/ 2267253 h 2272975"/>
              <a:gd name="connsiteX1" fmla="*/ 53339 w 5569992"/>
              <a:gd name="connsiteY1" fmla="*/ 1817313 h 2272975"/>
              <a:gd name="connsiteX2" fmla="*/ 662939 w 5569992"/>
              <a:gd name="connsiteY2" fmla="*/ 351367 h 2272975"/>
              <a:gd name="connsiteX3" fmla="*/ 2694940 w 5569992"/>
              <a:gd name="connsiteY3" fmla="*/ 32054 h 2272975"/>
              <a:gd name="connsiteX4" fmla="*/ 5554254 w 5569992"/>
              <a:gd name="connsiteY4" fmla="*/ 917425 h 2272975"/>
              <a:gd name="connsiteX5" fmla="*/ 3754482 w 5569992"/>
              <a:gd name="connsiteY5" fmla="*/ 1991481 h 2272975"/>
              <a:gd name="connsiteX6" fmla="*/ 1824082 w 5569992"/>
              <a:gd name="connsiteY6" fmla="*/ 2267253 h 2272975"/>
              <a:gd name="connsiteX0" fmla="*/ 1824082 w 3945162"/>
              <a:gd name="connsiteY0" fmla="*/ 2262360 h 2268664"/>
              <a:gd name="connsiteX1" fmla="*/ 53339 w 3945162"/>
              <a:gd name="connsiteY1" fmla="*/ 1812420 h 2268664"/>
              <a:gd name="connsiteX2" fmla="*/ 662939 w 3945162"/>
              <a:gd name="connsiteY2" fmla="*/ 346474 h 2268664"/>
              <a:gd name="connsiteX3" fmla="*/ 2694940 w 3945162"/>
              <a:gd name="connsiteY3" fmla="*/ 27161 h 2268664"/>
              <a:gd name="connsiteX4" fmla="*/ 3754483 w 3945162"/>
              <a:gd name="connsiteY4" fmla="*/ 839961 h 2268664"/>
              <a:gd name="connsiteX5" fmla="*/ 3754482 w 3945162"/>
              <a:gd name="connsiteY5" fmla="*/ 1986588 h 2268664"/>
              <a:gd name="connsiteX6" fmla="*/ 1824082 w 3945162"/>
              <a:gd name="connsiteY6" fmla="*/ 2262360 h 2268664"/>
              <a:gd name="connsiteX0" fmla="*/ 1824082 w 4016541"/>
              <a:gd name="connsiteY0" fmla="*/ 2262360 h 2264816"/>
              <a:gd name="connsiteX1" fmla="*/ 53339 w 4016541"/>
              <a:gd name="connsiteY1" fmla="*/ 1812420 h 2264816"/>
              <a:gd name="connsiteX2" fmla="*/ 662939 w 4016541"/>
              <a:gd name="connsiteY2" fmla="*/ 346474 h 2264816"/>
              <a:gd name="connsiteX3" fmla="*/ 2694940 w 4016541"/>
              <a:gd name="connsiteY3" fmla="*/ 27161 h 2264816"/>
              <a:gd name="connsiteX4" fmla="*/ 3754483 w 4016541"/>
              <a:gd name="connsiteY4" fmla="*/ 839961 h 2264816"/>
              <a:gd name="connsiteX5" fmla="*/ 3856082 w 4016541"/>
              <a:gd name="connsiteY5" fmla="*/ 1667274 h 2264816"/>
              <a:gd name="connsiteX6" fmla="*/ 1824082 w 4016541"/>
              <a:gd name="connsiteY6" fmla="*/ 2262360 h 22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6541" h="2264816">
                <a:moveTo>
                  <a:pt x="1824082" y="2262360"/>
                </a:moveTo>
                <a:cubicBezTo>
                  <a:pt x="1190292" y="2286551"/>
                  <a:pt x="246863" y="2131734"/>
                  <a:pt x="53339" y="1812420"/>
                </a:cubicBezTo>
                <a:cubicBezTo>
                  <a:pt x="-140185" y="1493106"/>
                  <a:pt x="222672" y="644017"/>
                  <a:pt x="662939" y="346474"/>
                </a:cubicBezTo>
                <a:cubicBezTo>
                  <a:pt x="1103206" y="48931"/>
                  <a:pt x="2179683" y="-55087"/>
                  <a:pt x="2694940" y="27161"/>
                </a:cubicBezTo>
                <a:cubicBezTo>
                  <a:pt x="3210197" y="109409"/>
                  <a:pt x="3560959" y="566609"/>
                  <a:pt x="3754483" y="839961"/>
                </a:cubicBezTo>
                <a:cubicBezTo>
                  <a:pt x="3948007" y="1113313"/>
                  <a:pt x="4177815" y="1430208"/>
                  <a:pt x="3856082" y="1667274"/>
                </a:cubicBezTo>
                <a:cubicBezTo>
                  <a:pt x="3534349" y="1904340"/>
                  <a:pt x="2457873" y="2238169"/>
                  <a:pt x="1824082" y="2262360"/>
                </a:cubicBezTo>
                <a:close/>
              </a:path>
            </a:pathLst>
          </a:custGeom>
          <a:solidFill>
            <a:srgbClr val="1DA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63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11AAC1-2B0B-4F78-A615-1D22138E4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E02713-7F67-4F7F-8DC9-84B0D17E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8964B-A6B6-42E3-956E-4B5A1D4A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E1631B-578C-4099-AC9B-C1E360321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27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732B36C-61AF-48B9-BE62-85D83F98B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C7B2720-F456-44ED-8B11-037B755A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4B77D8-F133-4307-A65C-F42AFA4E1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96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B5AF2D-C3C4-4275-877B-A69EB6281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530F1C-89B0-4946-80DD-013F848D1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0DC403B-5B02-46C0-8421-1512D1EC3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626DCD-589A-4F43-AC10-C9DEBD5C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4D32FB-251E-49CE-9042-38AE805A8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E0E483-DF34-4698-AFBB-1FACF96D4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93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06D206-6C06-468F-B3EE-35F00BE4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98A2121-3EED-4FD2-A303-A087C89649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C992C9-7731-46F7-B941-CDA12C88A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94D2F9-B93E-4D5E-8685-B88B7B6FD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597B65-64FA-415A-9A6D-665D2E3AA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8452AD-8E5F-4E3C-B44E-1477F42E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39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CA105-7396-4042-949F-4BB4F01B2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0305344-C760-41F6-971B-8343E9BA1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2CC7EC-5ADD-4410-8137-BA62F042C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2486BD-A629-461F-9C38-DD3243181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B486AE-5A98-4CD4-A556-43D3E4B8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DA4135F-7957-42B2-9B27-50E3580C6B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52B2DF-D02F-41B7-8869-3EB123696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AD7EF3-86EF-4B03-8EC2-B6E4D92BA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C22819-1A7E-44AF-9436-871DE659E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839652-8FAF-4705-B4AB-9A8E88D20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37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0F255-DF12-430B-88B2-EB7DC4DD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2" y="365125"/>
            <a:ext cx="6541168" cy="1325563"/>
          </a:xfrm>
        </p:spPr>
        <p:txBody>
          <a:bodyPr/>
          <a:lstStyle>
            <a:lvl1pPr>
              <a:defRPr b="1">
                <a:solidFill>
                  <a:srgbClr val="0E5856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3B9C72-075F-417D-A0BE-8114AA799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2" y="1825625"/>
            <a:ext cx="6541168" cy="4351338"/>
          </a:xfrm>
        </p:spPr>
        <p:txBody>
          <a:bodyPr/>
          <a:lstStyle>
            <a:lvl1pPr>
              <a:defRPr>
                <a:solidFill>
                  <a:srgbClr val="0E5856"/>
                </a:solidFill>
              </a:defRPr>
            </a:lvl1pPr>
            <a:lvl2pPr>
              <a:defRPr>
                <a:solidFill>
                  <a:srgbClr val="0E5856"/>
                </a:solidFill>
              </a:defRPr>
            </a:lvl2pPr>
            <a:lvl3pPr>
              <a:defRPr>
                <a:solidFill>
                  <a:srgbClr val="0E5856"/>
                </a:solidFill>
              </a:defRPr>
            </a:lvl3pPr>
            <a:lvl4pPr>
              <a:defRPr>
                <a:solidFill>
                  <a:srgbClr val="0E5856"/>
                </a:solidFill>
              </a:defRPr>
            </a:lvl4pPr>
            <a:lvl5pPr>
              <a:defRPr>
                <a:solidFill>
                  <a:srgbClr val="0E5856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8" name="Рисунок 7" descr="Изображение выглядит как стрела&#10;&#10;Автоматически созданное описание">
            <a:extLst>
              <a:ext uri="{FF2B5EF4-FFF2-40B4-BE49-F238E27FC236}">
                <a16:creationId xmlns:a16="http://schemas.microsoft.com/office/drawing/2014/main" id="{0FB4F2D5-5EBB-42C3-8788-7FDE05C59D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00" y="0"/>
            <a:ext cx="4469946" cy="6858000"/>
          </a:xfrm>
          <a:prstGeom prst="rect">
            <a:avLst/>
          </a:prstGeom>
        </p:spPr>
      </p:pic>
      <p:sp>
        <p:nvSpPr>
          <p:cNvPr id="9" name="Овал 10">
            <a:extLst>
              <a:ext uri="{FF2B5EF4-FFF2-40B4-BE49-F238E27FC236}">
                <a16:creationId xmlns:a16="http://schemas.microsoft.com/office/drawing/2014/main" id="{AF6658A2-1EE1-41BD-8478-D9D8818EAEC3}"/>
              </a:ext>
            </a:extLst>
          </p:cNvPr>
          <p:cNvSpPr/>
          <p:nvPr userDrawn="1"/>
        </p:nvSpPr>
        <p:spPr>
          <a:xfrm>
            <a:off x="9345529" y="5179492"/>
            <a:ext cx="4016541" cy="2264816"/>
          </a:xfrm>
          <a:custGeom>
            <a:avLst/>
            <a:gdLst>
              <a:gd name="connsiteX0" fmla="*/ 0 w 6531428"/>
              <a:gd name="connsiteY0" fmla="*/ 986971 h 1973942"/>
              <a:gd name="connsiteX1" fmla="*/ 3265714 w 6531428"/>
              <a:gd name="connsiteY1" fmla="*/ 0 h 1973942"/>
              <a:gd name="connsiteX2" fmla="*/ 6531428 w 6531428"/>
              <a:gd name="connsiteY2" fmla="*/ 986971 h 1973942"/>
              <a:gd name="connsiteX3" fmla="*/ 3265714 w 6531428"/>
              <a:gd name="connsiteY3" fmla="*/ 1973942 h 1973942"/>
              <a:gd name="connsiteX4" fmla="*/ 0 w 6531428"/>
              <a:gd name="connsiteY4" fmla="*/ 986971 h 1973942"/>
              <a:gd name="connsiteX0" fmla="*/ 0 w 6583817"/>
              <a:gd name="connsiteY0" fmla="*/ 1036858 h 2023829"/>
              <a:gd name="connsiteX1" fmla="*/ 3265714 w 6583817"/>
              <a:gd name="connsiteY1" fmla="*/ 49887 h 2023829"/>
              <a:gd name="connsiteX2" fmla="*/ 5138057 w 6583817"/>
              <a:gd name="connsiteY2" fmla="*/ 238572 h 2023829"/>
              <a:gd name="connsiteX3" fmla="*/ 6531428 w 6583817"/>
              <a:gd name="connsiteY3" fmla="*/ 1036858 h 2023829"/>
              <a:gd name="connsiteX4" fmla="*/ 3265714 w 6583817"/>
              <a:gd name="connsiteY4" fmla="*/ 2023829 h 2023829"/>
              <a:gd name="connsiteX5" fmla="*/ 0 w 6583817"/>
              <a:gd name="connsiteY5" fmla="*/ 1036858 h 2023829"/>
              <a:gd name="connsiteX0" fmla="*/ 87004 w 6670821"/>
              <a:gd name="connsiteY0" fmla="*/ 1036858 h 2023829"/>
              <a:gd name="connsiteX1" fmla="*/ 1146547 w 6670821"/>
              <a:gd name="connsiteY1" fmla="*/ 267602 h 2023829"/>
              <a:gd name="connsiteX2" fmla="*/ 3352718 w 6670821"/>
              <a:gd name="connsiteY2" fmla="*/ 49887 h 2023829"/>
              <a:gd name="connsiteX3" fmla="*/ 5225061 w 6670821"/>
              <a:gd name="connsiteY3" fmla="*/ 238572 h 2023829"/>
              <a:gd name="connsiteX4" fmla="*/ 6618432 w 6670821"/>
              <a:gd name="connsiteY4" fmla="*/ 1036858 h 2023829"/>
              <a:gd name="connsiteX5" fmla="*/ 3352718 w 6670821"/>
              <a:gd name="connsiteY5" fmla="*/ 2023829 h 2023829"/>
              <a:gd name="connsiteX6" fmla="*/ 87004 w 6670821"/>
              <a:gd name="connsiteY6" fmla="*/ 1036858 h 2023829"/>
              <a:gd name="connsiteX0" fmla="*/ 87004 w 8875308"/>
              <a:gd name="connsiteY0" fmla="*/ 1015551 h 2002522"/>
              <a:gd name="connsiteX1" fmla="*/ 1146547 w 8875308"/>
              <a:gd name="connsiteY1" fmla="*/ 246295 h 2002522"/>
              <a:gd name="connsiteX2" fmla="*/ 3352718 w 8875308"/>
              <a:gd name="connsiteY2" fmla="*/ 28580 h 2002522"/>
              <a:gd name="connsiteX3" fmla="*/ 8795576 w 8875308"/>
              <a:gd name="connsiteY3" fmla="*/ 797837 h 2002522"/>
              <a:gd name="connsiteX4" fmla="*/ 6618432 w 8875308"/>
              <a:gd name="connsiteY4" fmla="*/ 1015551 h 2002522"/>
              <a:gd name="connsiteX5" fmla="*/ 3352718 w 8875308"/>
              <a:gd name="connsiteY5" fmla="*/ 2002522 h 2002522"/>
              <a:gd name="connsiteX6" fmla="*/ 87004 w 8875308"/>
              <a:gd name="connsiteY6" fmla="*/ 1015551 h 2002522"/>
              <a:gd name="connsiteX0" fmla="*/ 87004 w 10749712"/>
              <a:gd name="connsiteY0" fmla="*/ 1015551 h 2649021"/>
              <a:gd name="connsiteX1" fmla="*/ 1146547 w 10749712"/>
              <a:gd name="connsiteY1" fmla="*/ 246295 h 2649021"/>
              <a:gd name="connsiteX2" fmla="*/ 3352718 w 10749712"/>
              <a:gd name="connsiteY2" fmla="*/ 28580 h 2649021"/>
              <a:gd name="connsiteX3" fmla="*/ 8795576 w 10749712"/>
              <a:gd name="connsiteY3" fmla="*/ 797837 h 2649021"/>
              <a:gd name="connsiteX4" fmla="*/ 10711461 w 10749712"/>
              <a:gd name="connsiteY4" fmla="*/ 2568580 h 2649021"/>
              <a:gd name="connsiteX5" fmla="*/ 3352718 w 10749712"/>
              <a:gd name="connsiteY5" fmla="*/ 2002522 h 2649021"/>
              <a:gd name="connsiteX6" fmla="*/ 87004 w 10749712"/>
              <a:gd name="connsiteY6" fmla="*/ 1015551 h 2649021"/>
              <a:gd name="connsiteX0" fmla="*/ 87004 w 10746300"/>
              <a:gd name="connsiteY0" fmla="*/ 1042421 h 2675891"/>
              <a:gd name="connsiteX1" fmla="*/ 1146547 w 10746300"/>
              <a:gd name="connsiteY1" fmla="*/ 273165 h 2675891"/>
              <a:gd name="connsiteX2" fmla="*/ 3352718 w 10746300"/>
              <a:gd name="connsiteY2" fmla="*/ 55450 h 2675891"/>
              <a:gd name="connsiteX3" fmla="*/ 8606890 w 10746300"/>
              <a:gd name="connsiteY3" fmla="*/ 1216593 h 2675891"/>
              <a:gd name="connsiteX4" fmla="*/ 10711461 w 10746300"/>
              <a:gd name="connsiteY4" fmla="*/ 2595450 h 2675891"/>
              <a:gd name="connsiteX5" fmla="*/ 3352718 w 10746300"/>
              <a:gd name="connsiteY5" fmla="*/ 2029392 h 2675891"/>
              <a:gd name="connsiteX6" fmla="*/ 87004 w 10746300"/>
              <a:gd name="connsiteY6" fmla="*/ 1042421 h 2675891"/>
              <a:gd name="connsiteX0" fmla="*/ 87004 w 11635763"/>
              <a:gd name="connsiteY0" fmla="*/ 1042421 h 2430077"/>
              <a:gd name="connsiteX1" fmla="*/ 1146547 w 11635763"/>
              <a:gd name="connsiteY1" fmla="*/ 273165 h 2430077"/>
              <a:gd name="connsiteX2" fmla="*/ 3352718 w 11635763"/>
              <a:gd name="connsiteY2" fmla="*/ 55450 h 2430077"/>
              <a:gd name="connsiteX3" fmla="*/ 8606890 w 11635763"/>
              <a:gd name="connsiteY3" fmla="*/ 1216593 h 2430077"/>
              <a:gd name="connsiteX4" fmla="*/ 11611347 w 11635763"/>
              <a:gd name="connsiteY4" fmla="*/ 2319678 h 2430077"/>
              <a:gd name="connsiteX5" fmla="*/ 3352718 w 11635763"/>
              <a:gd name="connsiteY5" fmla="*/ 2029392 h 2430077"/>
              <a:gd name="connsiteX6" fmla="*/ 87004 w 11635763"/>
              <a:gd name="connsiteY6" fmla="*/ 1042421 h 2430077"/>
              <a:gd name="connsiteX0" fmla="*/ 52390 w 11601149"/>
              <a:gd name="connsiteY0" fmla="*/ 991845 h 2379501"/>
              <a:gd name="connsiteX1" fmla="*/ 1445761 w 11601149"/>
              <a:gd name="connsiteY1" fmla="*/ 759618 h 2379501"/>
              <a:gd name="connsiteX2" fmla="*/ 3318104 w 11601149"/>
              <a:gd name="connsiteY2" fmla="*/ 4874 h 2379501"/>
              <a:gd name="connsiteX3" fmla="*/ 8572276 w 11601149"/>
              <a:gd name="connsiteY3" fmla="*/ 1166017 h 2379501"/>
              <a:gd name="connsiteX4" fmla="*/ 11576733 w 11601149"/>
              <a:gd name="connsiteY4" fmla="*/ 2269102 h 2379501"/>
              <a:gd name="connsiteX5" fmla="*/ 3318104 w 11601149"/>
              <a:gd name="connsiteY5" fmla="*/ 1978816 h 2379501"/>
              <a:gd name="connsiteX6" fmla="*/ 52390 w 11601149"/>
              <a:gd name="connsiteY6" fmla="*/ 991845 h 2379501"/>
              <a:gd name="connsiteX0" fmla="*/ 29383 w 12681228"/>
              <a:gd name="connsiteY0" fmla="*/ 1964302 h 2358409"/>
              <a:gd name="connsiteX1" fmla="*/ 2525840 w 12681228"/>
              <a:gd name="connsiteY1" fmla="*/ 759618 h 2358409"/>
              <a:gd name="connsiteX2" fmla="*/ 4398183 w 12681228"/>
              <a:gd name="connsiteY2" fmla="*/ 4874 h 2358409"/>
              <a:gd name="connsiteX3" fmla="*/ 9652355 w 12681228"/>
              <a:gd name="connsiteY3" fmla="*/ 1166017 h 2358409"/>
              <a:gd name="connsiteX4" fmla="*/ 12656812 w 12681228"/>
              <a:gd name="connsiteY4" fmla="*/ 2269102 h 2358409"/>
              <a:gd name="connsiteX5" fmla="*/ 4398183 w 12681228"/>
              <a:gd name="connsiteY5" fmla="*/ 1978816 h 2358409"/>
              <a:gd name="connsiteX6" fmla="*/ 29383 w 12681228"/>
              <a:gd name="connsiteY6" fmla="*/ 1964302 h 2358409"/>
              <a:gd name="connsiteX0" fmla="*/ 29383 w 12681228"/>
              <a:gd name="connsiteY0" fmla="*/ 1228203 h 1622310"/>
              <a:gd name="connsiteX1" fmla="*/ 2525840 w 12681228"/>
              <a:gd name="connsiteY1" fmla="*/ 23519 h 1622310"/>
              <a:gd name="connsiteX2" fmla="*/ 5718983 w 12681228"/>
              <a:gd name="connsiteY2" fmla="*/ 676660 h 1622310"/>
              <a:gd name="connsiteX3" fmla="*/ 9652355 w 12681228"/>
              <a:gd name="connsiteY3" fmla="*/ 429918 h 1622310"/>
              <a:gd name="connsiteX4" fmla="*/ 12656812 w 12681228"/>
              <a:gd name="connsiteY4" fmla="*/ 1533003 h 1622310"/>
              <a:gd name="connsiteX5" fmla="*/ 4398183 w 12681228"/>
              <a:gd name="connsiteY5" fmla="*/ 1242717 h 1622310"/>
              <a:gd name="connsiteX6" fmla="*/ 29383 w 12681228"/>
              <a:gd name="connsiteY6" fmla="*/ 1228203 h 1622310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46705 w 12699790"/>
              <a:gd name="connsiteY0" fmla="*/ 1032301 h 1426408"/>
              <a:gd name="connsiteX1" fmla="*/ 2180305 w 12699790"/>
              <a:gd name="connsiteY1" fmla="*/ 30817 h 1426408"/>
              <a:gd name="connsiteX2" fmla="*/ 5736305 w 12699790"/>
              <a:gd name="connsiteY2" fmla="*/ 480758 h 1426408"/>
              <a:gd name="connsiteX3" fmla="*/ 9814820 w 12699790"/>
              <a:gd name="connsiteY3" fmla="*/ 451730 h 1426408"/>
              <a:gd name="connsiteX4" fmla="*/ 12674134 w 12699790"/>
              <a:gd name="connsiteY4" fmla="*/ 1337101 h 1426408"/>
              <a:gd name="connsiteX5" fmla="*/ 4415505 w 12699790"/>
              <a:gd name="connsiteY5" fmla="*/ 1046815 h 1426408"/>
              <a:gd name="connsiteX6" fmla="*/ 46705 w 12699790"/>
              <a:gd name="connsiteY6" fmla="*/ 1032301 h 1426408"/>
              <a:gd name="connsiteX0" fmla="*/ 387846 w 13104827"/>
              <a:gd name="connsiteY0" fmla="*/ 1032301 h 2413473"/>
              <a:gd name="connsiteX1" fmla="*/ 2521446 w 13104827"/>
              <a:gd name="connsiteY1" fmla="*/ 30817 h 2413473"/>
              <a:gd name="connsiteX2" fmla="*/ 6077446 w 13104827"/>
              <a:gd name="connsiteY2" fmla="*/ 480758 h 2413473"/>
              <a:gd name="connsiteX3" fmla="*/ 10155961 w 13104827"/>
              <a:gd name="connsiteY3" fmla="*/ 451730 h 2413473"/>
              <a:gd name="connsiteX4" fmla="*/ 13015275 w 13104827"/>
              <a:gd name="connsiteY4" fmla="*/ 1337101 h 2413473"/>
              <a:gd name="connsiteX5" fmla="*/ 11215503 w 13104827"/>
              <a:gd name="connsiteY5" fmla="*/ 2411157 h 2413473"/>
              <a:gd name="connsiteX6" fmla="*/ 387846 w 13104827"/>
              <a:gd name="connsiteY6" fmla="*/ 1032301 h 2413473"/>
              <a:gd name="connsiteX0" fmla="*/ 463794 w 13180775"/>
              <a:gd name="connsiteY0" fmla="*/ 1003397 h 2384569"/>
              <a:gd name="connsiteX1" fmla="*/ 2597394 w 13180775"/>
              <a:gd name="connsiteY1" fmla="*/ 1913 h 2384569"/>
              <a:gd name="connsiteX2" fmla="*/ 8199908 w 13180775"/>
              <a:gd name="connsiteY2" fmla="*/ 742139 h 2384569"/>
              <a:gd name="connsiteX3" fmla="*/ 10231909 w 13180775"/>
              <a:gd name="connsiteY3" fmla="*/ 422826 h 2384569"/>
              <a:gd name="connsiteX4" fmla="*/ 13091223 w 13180775"/>
              <a:gd name="connsiteY4" fmla="*/ 1308197 h 2384569"/>
              <a:gd name="connsiteX5" fmla="*/ 11291451 w 13180775"/>
              <a:gd name="connsiteY5" fmla="*/ 2382253 h 2384569"/>
              <a:gd name="connsiteX6" fmla="*/ 463794 w 13180775"/>
              <a:gd name="connsiteY6" fmla="*/ 1003397 h 2384569"/>
              <a:gd name="connsiteX0" fmla="*/ 41439 w 12758420"/>
              <a:gd name="connsiteY0" fmla="*/ 612625 h 1993797"/>
              <a:gd name="connsiteX1" fmla="*/ 7167953 w 12758420"/>
              <a:gd name="connsiteY1" fmla="*/ 1817313 h 1993797"/>
              <a:gd name="connsiteX2" fmla="*/ 7777553 w 12758420"/>
              <a:gd name="connsiteY2" fmla="*/ 351367 h 1993797"/>
              <a:gd name="connsiteX3" fmla="*/ 9809554 w 12758420"/>
              <a:gd name="connsiteY3" fmla="*/ 32054 h 1993797"/>
              <a:gd name="connsiteX4" fmla="*/ 12668868 w 12758420"/>
              <a:gd name="connsiteY4" fmla="*/ 917425 h 1993797"/>
              <a:gd name="connsiteX5" fmla="*/ 10869096 w 12758420"/>
              <a:gd name="connsiteY5" fmla="*/ 1991481 h 1993797"/>
              <a:gd name="connsiteX6" fmla="*/ 41439 w 12758420"/>
              <a:gd name="connsiteY6" fmla="*/ 612625 h 1993797"/>
              <a:gd name="connsiteX0" fmla="*/ 1824082 w 5569992"/>
              <a:gd name="connsiteY0" fmla="*/ 2267253 h 2272975"/>
              <a:gd name="connsiteX1" fmla="*/ 53339 w 5569992"/>
              <a:gd name="connsiteY1" fmla="*/ 1817313 h 2272975"/>
              <a:gd name="connsiteX2" fmla="*/ 662939 w 5569992"/>
              <a:gd name="connsiteY2" fmla="*/ 351367 h 2272975"/>
              <a:gd name="connsiteX3" fmla="*/ 2694940 w 5569992"/>
              <a:gd name="connsiteY3" fmla="*/ 32054 h 2272975"/>
              <a:gd name="connsiteX4" fmla="*/ 5554254 w 5569992"/>
              <a:gd name="connsiteY4" fmla="*/ 917425 h 2272975"/>
              <a:gd name="connsiteX5" fmla="*/ 3754482 w 5569992"/>
              <a:gd name="connsiteY5" fmla="*/ 1991481 h 2272975"/>
              <a:gd name="connsiteX6" fmla="*/ 1824082 w 5569992"/>
              <a:gd name="connsiteY6" fmla="*/ 2267253 h 2272975"/>
              <a:gd name="connsiteX0" fmla="*/ 1824082 w 3945162"/>
              <a:gd name="connsiteY0" fmla="*/ 2262360 h 2268664"/>
              <a:gd name="connsiteX1" fmla="*/ 53339 w 3945162"/>
              <a:gd name="connsiteY1" fmla="*/ 1812420 h 2268664"/>
              <a:gd name="connsiteX2" fmla="*/ 662939 w 3945162"/>
              <a:gd name="connsiteY2" fmla="*/ 346474 h 2268664"/>
              <a:gd name="connsiteX3" fmla="*/ 2694940 w 3945162"/>
              <a:gd name="connsiteY3" fmla="*/ 27161 h 2268664"/>
              <a:gd name="connsiteX4" fmla="*/ 3754483 w 3945162"/>
              <a:gd name="connsiteY4" fmla="*/ 839961 h 2268664"/>
              <a:gd name="connsiteX5" fmla="*/ 3754482 w 3945162"/>
              <a:gd name="connsiteY5" fmla="*/ 1986588 h 2268664"/>
              <a:gd name="connsiteX6" fmla="*/ 1824082 w 3945162"/>
              <a:gd name="connsiteY6" fmla="*/ 2262360 h 2268664"/>
              <a:gd name="connsiteX0" fmla="*/ 1824082 w 4016541"/>
              <a:gd name="connsiteY0" fmla="*/ 2262360 h 2264816"/>
              <a:gd name="connsiteX1" fmla="*/ 53339 w 4016541"/>
              <a:gd name="connsiteY1" fmla="*/ 1812420 h 2264816"/>
              <a:gd name="connsiteX2" fmla="*/ 662939 w 4016541"/>
              <a:gd name="connsiteY2" fmla="*/ 346474 h 2264816"/>
              <a:gd name="connsiteX3" fmla="*/ 2694940 w 4016541"/>
              <a:gd name="connsiteY3" fmla="*/ 27161 h 2264816"/>
              <a:gd name="connsiteX4" fmla="*/ 3754483 w 4016541"/>
              <a:gd name="connsiteY4" fmla="*/ 839961 h 2264816"/>
              <a:gd name="connsiteX5" fmla="*/ 3856082 w 4016541"/>
              <a:gd name="connsiteY5" fmla="*/ 1667274 h 2264816"/>
              <a:gd name="connsiteX6" fmla="*/ 1824082 w 4016541"/>
              <a:gd name="connsiteY6" fmla="*/ 2262360 h 22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6541" h="2264816">
                <a:moveTo>
                  <a:pt x="1824082" y="2262360"/>
                </a:moveTo>
                <a:cubicBezTo>
                  <a:pt x="1190292" y="2286551"/>
                  <a:pt x="246863" y="2131734"/>
                  <a:pt x="53339" y="1812420"/>
                </a:cubicBezTo>
                <a:cubicBezTo>
                  <a:pt x="-140185" y="1493106"/>
                  <a:pt x="222672" y="644017"/>
                  <a:pt x="662939" y="346474"/>
                </a:cubicBezTo>
                <a:cubicBezTo>
                  <a:pt x="1103206" y="48931"/>
                  <a:pt x="2179683" y="-55087"/>
                  <a:pt x="2694940" y="27161"/>
                </a:cubicBezTo>
                <a:cubicBezTo>
                  <a:pt x="3210197" y="109409"/>
                  <a:pt x="3560959" y="566609"/>
                  <a:pt x="3754483" y="839961"/>
                </a:cubicBezTo>
                <a:cubicBezTo>
                  <a:pt x="3948007" y="1113313"/>
                  <a:pt x="4177815" y="1430208"/>
                  <a:pt x="3856082" y="1667274"/>
                </a:cubicBezTo>
                <a:cubicBezTo>
                  <a:pt x="3534349" y="1904340"/>
                  <a:pt x="2457873" y="2238169"/>
                  <a:pt x="1824082" y="2262360"/>
                </a:cubicBezTo>
                <a:close/>
              </a:path>
            </a:pathLst>
          </a:custGeom>
          <a:solidFill>
            <a:srgbClr val="0E5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0">
            <a:extLst>
              <a:ext uri="{FF2B5EF4-FFF2-40B4-BE49-F238E27FC236}">
                <a16:creationId xmlns:a16="http://schemas.microsoft.com/office/drawing/2014/main" id="{B5AD580D-0454-4657-9D42-7EBF5D66C8AD}"/>
              </a:ext>
            </a:extLst>
          </p:cNvPr>
          <p:cNvSpPr/>
          <p:nvPr userDrawn="1"/>
        </p:nvSpPr>
        <p:spPr>
          <a:xfrm rot="10800000">
            <a:off x="9223072" y="-1051185"/>
            <a:ext cx="4016541" cy="2264816"/>
          </a:xfrm>
          <a:custGeom>
            <a:avLst/>
            <a:gdLst>
              <a:gd name="connsiteX0" fmla="*/ 0 w 6531428"/>
              <a:gd name="connsiteY0" fmla="*/ 986971 h 1973942"/>
              <a:gd name="connsiteX1" fmla="*/ 3265714 w 6531428"/>
              <a:gd name="connsiteY1" fmla="*/ 0 h 1973942"/>
              <a:gd name="connsiteX2" fmla="*/ 6531428 w 6531428"/>
              <a:gd name="connsiteY2" fmla="*/ 986971 h 1973942"/>
              <a:gd name="connsiteX3" fmla="*/ 3265714 w 6531428"/>
              <a:gd name="connsiteY3" fmla="*/ 1973942 h 1973942"/>
              <a:gd name="connsiteX4" fmla="*/ 0 w 6531428"/>
              <a:gd name="connsiteY4" fmla="*/ 986971 h 1973942"/>
              <a:gd name="connsiteX0" fmla="*/ 0 w 6583817"/>
              <a:gd name="connsiteY0" fmla="*/ 1036858 h 2023829"/>
              <a:gd name="connsiteX1" fmla="*/ 3265714 w 6583817"/>
              <a:gd name="connsiteY1" fmla="*/ 49887 h 2023829"/>
              <a:gd name="connsiteX2" fmla="*/ 5138057 w 6583817"/>
              <a:gd name="connsiteY2" fmla="*/ 238572 h 2023829"/>
              <a:gd name="connsiteX3" fmla="*/ 6531428 w 6583817"/>
              <a:gd name="connsiteY3" fmla="*/ 1036858 h 2023829"/>
              <a:gd name="connsiteX4" fmla="*/ 3265714 w 6583817"/>
              <a:gd name="connsiteY4" fmla="*/ 2023829 h 2023829"/>
              <a:gd name="connsiteX5" fmla="*/ 0 w 6583817"/>
              <a:gd name="connsiteY5" fmla="*/ 1036858 h 2023829"/>
              <a:gd name="connsiteX0" fmla="*/ 87004 w 6670821"/>
              <a:gd name="connsiteY0" fmla="*/ 1036858 h 2023829"/>
              <a:gd name="connsiteX1" fmla="*/ 1146547 w 6670821"/>
              <a:gd name="connsiteY1" fmla="*/ 267602 h 2023829"/>
              <a:gd name="connsiteX2" fmla="*/ 3352718 w 6670821"/>
              <a:gd name="connsiteY2" fmla="*/ 49887 h 2023829"/>
              <a:gd name="connsiteX3" fmla="*/ 5225061 w 6670821"/>
              <a:gd name="connsiteY3" fmla="*/ 238572 h 2023829"/>
              <a:gd name="connsiteX4" fmla="*/ 6618432 w 6670821"/>
              <a:gd name="connsiteY4" fmla="*/ 1036858 h 2023829"/>
              <a:gd name="connsiteX5" fmla="*/ 3352718 w 6670821"/>
              <a:gd name="connsiteY5" fmla="*/ 2023829 h 2023829"/>
              <a:gd name="connsiteX6" fmla="*/ 87004 w 6670821"/>
              <a:gd name="connsiteY6" fmla="*/ 1036858 h 2023829"/>
              <a:gd name="connsiteX0" fmla="*/ 87004 w 8875308"/>
              <a:gd name="connsiteY0" fmla="*/ 1015551 h 2002522"/>
              <a:gd name="connsiteX1" fmla="*/ 1146547 w 8875308"/>
              <a:gd name="connsiteY1" fmla="*/ 246295 h 2002522"/>
              <a:gd name="connsiteX2" fmla="*/ 3352718 w 8875308"/>
              <a:gd name="connsiteY2" fmla="*/ 28580 h 2002522"/>
              <a:gd name="connsiteX3" fmla="*/ 8795576 w 8875308"/>
              <a:gd name="connsiteY3" fmla="*/ 797837 h 2002522"/>
              <a:gd name="connsiteX4" fmla="*/ 6618432 w 8875308"/>
              <a:gd name="connsiteY4" fmla="*/ 1015551 h 2002522"/>
              <a:gd name="connsiteX5" fmla="*/ 3352718 w 8875308"/>
              <a:gd name="connsiteY5" fmla="*/ 2002522 h 2002522"/>
              <a:gd name="connsiteX6" fmla="*/ 87004 w 8875308"/>
              <a:gd name="connsiteY6" fmla="*/ 1015551 h 2002522"/>
              <a:gd name="connsiteX0" fmla="*/ 87004 w 10749712"/>
              <a:gd name="connsiteY0" fmla="*/ 1015551 h 2649021"/>
              <a:gd name="connsiteX1" fmla="*/ 1146547 w 10749712"/>
              <a:gd name="connsiteY1" fmla="*/ 246295 h 2649021"/>
              <a:gd name="connsiteX2" fmla="*/ 3352718 w 10749712"/>
              <a:gd name="connsiteY2" fmla="*/ 28580 h 2649021"/>
              <a:gd name="connsiteX3" fmla="*/ 8795576 w 10749712"/>
              <a:gd name="connsiteY3" fmla="*/ 797837 h 2649021"/>
              <a:gd name="connsiteX4" fmla="*/ 10711461 w 10749712"/>
              <a:gd name="connsiteY4" fmla="*/ 2568580 h 2649021"/>
              <a:gd name="connsiteX5" fmla="*/ 3352718 w 10749712"/>
              <a:gd name="connsiteY5" fmla="*/ 2002522 h 2649021"/>
              <a:gd name="connsiteX6" fmla="*/ 87004 w 10749712"/>
              <a:gd name="connsiteY6" fmla="*/ 1015551 h 2649021"/>
              <a:gd name="connsiteX0" fmla="*/ 87004 w 10746300"/>
              <a:gd name="connsiteY0" fmla="*/ 1042421 h 2675891"/>
              <a:gd name="connsiteX1" fmla="*/ 1146547 w 10746300"/>
              <a:gd name="connsiteY1" fmla="*/ 273165 h 2675891"/>
              <a:gd name="connsiteX2" fmla="*/ 3352718 w 10746300"/>
              <a:gd name="connsiteY2" fmla="*/ 55450 h 2675891"/>
              <a:gd name="connsiteX3" fmla="*/ 8606890 w 10746300"/>
              <a:gd name="connsiteY3" fmla="*/ 1216593 h 2675891"/>
              <a:gd name="connsiteX4" fmla="*/ 10711461 w 10746300"/>
              <a:gd name="connsiteY4" fmla="*/ 2595450 h 2675891"/>
              <a:gd name="connsiteX5" fmla="*/ 3352718 w 10746300"/>
              <a:gd name="connsiteY5" fmla="*/ 2029392 h 2675891"/>
              <a:gd name="connsiteX6" fmla="*/ 87004 w 10746300"/>
              <a:gd name="connsiteY6" fmla="*/ 1042421 h 2675891"/>
              <a:gd name="connsiteX0" fmla="*/ 87004 w 11635763"/>
              <a:gd name="connsiteY0" fmla="*/ 1042421 h 2430077"/>
              <a:gd name="connsiteX1" fmla="*/ 1146547 w 11635763"/>
              <a:gd name="connsiteY1" fmla="*/ 273165 h 2430077"/>
              <a:gd name="connsiteX2" fmla="*/ 3352718 w 11635763"/>
              <a:gd name="connsiteY2" fmla="*/ 55450 h 2430077"/>
              <a:gd name="connsiteX3" fmla="*/ 8606890 w 11635763"/>
              <a:gd name="connsiteY3" fmla="*/ 1216593 h 2430077"/>
              <a:gd name="connsiteX4" fmla="*/ 11611347 w 11635763"/>
              <a:gd name="connsiteY4" fmla="*/ 2319678 h 2430077"/>
              <a:gd name="connsiteX5" fmla="*/ 3352718 w 11635763"/>
              <a:gd name="connsiteY5" fmla="*/ 2029392 h 2430077"/>
              <a:gd name="connsiteX6" fmla="*/ 87004 w 11635763"/>
              <a:gd name="connsiteY6" fmla="*/ 1042421 h 2430077"/>
              <a:gd name="connsiteX0" fmla="*/ 52390 w 11601149"/>
              <a:gd name="connsiteY0" fmla="*/ 991845 h 2379501"/>
              <a:gd name="connsiteX1" fmla="*/ 1445761 w 11601149"/>
              <a:gd name="connsiteY1" fmla="*/ 759618 h 2379501"/>
              <a:gd name="connsiteX2" fmla="*/ 3318104 w 11601149"/>
              <a:gd name="connsiteY2" fmla="*/ 4874 h 2379501"/>
              <a:gd name="connsiteX3" fmla="*/ 8572276 w 11601149"/>
              <a:gd name="connsiteY3" fmla="*/ 1166017 h 2379501"/>
              <a:gd name="connsiteX4" fmla="*/ 11576733 w 11601149"/>
              <a:gd name="connsiteY4" fmla="*/ 2269102 h 2379501"/>
              <a:gd name="connsiteX5" fmla="*/ 3318104 w 11601149"/>
              <a:gd name="connsiteY5" fmla="*/ 1978816 h 2379501"/>
              <a:gd name="connsiteX6" fmla="*/ 52390 w 11601149"/>
              <a:gd name="connsiteY6" fmla="*/ 991845 h 2379501"/>
              <a:gd name="connsiteX0" fmla="*/ 29383 w 12681228"/>
              <a:gd name="connsiteY0" fmla="*/ 1964302 h 2358409"/>
              <a:gd name="connsiteX1" fmla="*/ 2525840 w 12681228"/>
              <a:gd name="connsiteY1" fmla="*/ 759618 h 2358409"/>
              <a:gd name="connsiteX2" fmla="*/ 4398183 w 12681228"/>
              <a:gd name="connsiteY2" fmla="*/ 4874 h 2358409"/>
              <a:gd name="connsiteX3" fmla="*/ 9652355 w 12681228"/>
              <a:gd name="connsiteY3" fmla="*/ 1166017 h 2358409"/>
              <a:gd name="connsiteX4" fmla="*/ 12656812 w 12681228"/>
              <a:gd name="connsiteY4" fmla="*/ 2269102 h 2358409"/>
              <a:gd name="connsiteX5" fmla="*/ 4398183 w 12681228"/>
              <a:gd name="connsiteY5" fmla="*/ 1978816 h 2358409"/>
              <a:gd name="connsiteX6" fmla="*/ 29383 w 12681228"/>
              <a:gd name="connsiteY6" fmla="*/ 1964302 h 2358409"/>
              <a:gd name="connsiteX0" fmla="*/ 29383 w 12681228"/>
              <a:gd name="connsiteY0" fmla="*/ 1228203 h 1622310"/>
              <a:gd name="connsiteX1" fmla="*/ 2525840 w 12681228"/>
              <a:gd name="connsiteY1" fmla="*/ 23519 h 1622310"/>
              <a:gd name="connsiteX2" fmla="*/ 5718983 w 12681228"/>
              <a:gd name="connsiteY2" fmla="*/ 676660 h 1622310"/>
              <a:gd name="connsiteX3" fmla="*/ 9652355 w 12681228"/>
              <a:gd name="connsiteY3" fmla="*/ 429918 h 1622310"/>
              <a:gd name="connsiteX4" fmla="*/ 12656812 w 12681228"/>
              <a:gd name="connsiteY4" fmla="*/ 1533003 h 1622310"/>
              <a:gd name="connsiteX5" fmla="*/ 4398183 w 12681228"/>
              <a:gd name="connsiteY5" fmla="*/ 1242717 h 1622310"/>
              <a:gd name="connsiteX6" fmla="*/ 29383 w 12681228"/>
              <a:gd name="connsiteY6" fmla="*/ 1228203 h 1622310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46705 w 12699790"/>
              <a:gd name="connsiteY0" fmla="*/ 1032301 h 1426408"/>
              <a:gd name="connsiteX1" fmla="*/ 2180305 w 12699790"/>
              <a:gd name="connsiteY1" fmla="*/ 30817 h 1426408"/>
              <a:gd name="connsiteX2" fmla="*/ 5736305 w 12699790"/>
              <a:gd name="connsiteY2" fmla="*/ 480758 h 1426408"/>
              <a:gd name="connsiteX3" fmla="*/ 9814820 w 12699790"/>
              <a:gd name="connsiteY3" fmla="*/ 451730 h 1426408"/>
              <a:gd name="connsiteX4" fmla="*/ 12674134 w 12699790"/>
              <a:gd name="connsiteY4" fmla="*/ 1337101 h 1426408"/>
              <a:gd name="connsiteX5" fmla="*/ 4415505 w 12699790"/>
              <a:gd name="connsiteY5" fmla="*/ 1046815 h 1426408"/>
              <a:gd name="connsiteX6" fmla="*/ 46705 w 12699790"/>
              <a:gd name="connsiteY6" fmla="*/ 1032301 h 1426408"/>
              <a:gd name="connsiteX0" fmla="*/ 387846 w 13104827"/>
              <a:gd name="connsiteY0" fmla="*/ 1032301 h 2413473"/>
              <a:gd name="connsiteX1" fmla="*/ 2521446 w 13104827"/>
              <a:gd name="connsiteY1" fmla="*/ 30817 h 2413473"/>
              <a:gd name="connsiteX2" fmla="*/ 6077446 w 13104827"/>
              <a:gd name="connsiteY2" fmla="*/ 480758 h 2413473"/>
              <a:gd name="connsiteX3" fmla="*/ 10155961 w 13104827"/>
              <a:gd name="connsiteY3" fmla="*/ 451730 h 2413473"/>
              <a:gd name="connsiteX4" fmla="*/ 13015275 w 13104827"/>
              <a:gd name="connsiteY4" fmla="*/ 1337101 h 2413473"/>
              <a:gd name="connsiteX5" fmla="*/ 11215503 w 13104827"/>
              <a:gd name="connsiteY5" fmla="*/ 2411157 h 2413473"/>
              <a:gd name="connsiteX6" fmla="*/ 387846 w 13104827"/>
              <a:gd name="connsiteY6" fmla="*/ 1032301 h 2413473"/>
              <a:gd name="connsiteX0" fmla="*/ 463794 w 13180775"/>
              <a:gd name="connsiteY0" fmla="*/ 1003397 h 2384569"/>
              <a:gd name="connsiteX1" fmla="*/ 2597394 w 13180775"/>
              <a:gd name="connsiteY1" fmla="*/ 1913 h 2384569"/>
              <a:gd name="connsiteX2" fmla="*/ 8199908 w 13180775"/>
              <a:gd name="connsiteY2" fmla="*/ 742139 h 2384569"/>
              <a:gd name="connsiteX3" fmla="*/ 10231909 w 13180775"/>
              <a:gd name="connsiteY3" fmla="*/ 422826 h 2384569"/>
              <a:gd name="connsiteX4" fmla="*/ 13091223 w 13180775"/>
              <a:gd name="connsiteY4" fmla="*/ 1308197 h 2384569"/>
              <a:gd name="connsiteX5" fmla="*/ 11291451 w 13180775"/>
              <a:gd name="connsiteY5" fmla="*/ 2382253 h 2384569"/>
              <a:gd name="connsiteX6" fmla="*/ 463794 w 13180775"/>
              <a:gd name="connsiteY6" fmla="*/ 1003397 h 2384569"/>
              <a:gd name="connsiteX0" fmla="*/ 41439 w 12758420"/>
              <a:gd name="connsiteY0" fmla="*/ 612625 h 1993797"/>
              <a:gd name="connsiteX1" fmla="*/ 7167953 w 12758420"/>
              <a:gd name="connsiteY1" fmla="*/ 1817313 h 1993797"/>
              <a:gd name="connsiteX2" fmla="*/ 7777553 w 12758420"/>
              <a:gd name="connsiteY2" fmla="*/ 351367 h 1993797"/>
              <a:gd name="connsiteX3" fmla="*/ 9809554 w 12758420"/>
              <a:gd name="connsiteY3" fmla="*/ 32054 h 1993797"/>
              <a:gd name="connsiteX4" fmla="*/ 12668868 w 12758420"/>
              <a:gd name="connsiteY4" fmla="*/ 917425 h 1993797"/>
              <a:gd name="connsiteX5" fmla="*/ 10869096 w 12758420"/>
              <a:gd name="connsiteY5" fmla="*/ 1991481 h 1993797"/>
              <a:gd name="connsiteX6" fmla="*/ 41439 w 12758420"/>
              <a:gd name="connsiteY6" fmla="*/ 612625 h 1993797"/>
              <a:gd name="connsiteX0" fmla="*/ 1824082 w 5569992"/>
              <a:gd name="connsiteY0" fmla="*/ 2267253 h 2272975"/>
              <a:gd name="connsiteX1" fmla="*/ 53339 w 5569992"/>
              <a:gd name="connsiteY1" fmla="*/ 1817313 h 2272975"/>
              <a:gd name="connsiteX2" fmla="*/ 662939 w 5569992"/>
              <a:gd name="connsiteY2" fmla="*/ 351367 h 2272975"/>
              <a:gd name="connsiteX3" fmla="*/ 2694940 w 5569992"/>
              <a:gd name="connsiteY3" fmla="*/ 32054 h 2272975"/>
              <a:gd name="connsiteX4" fmla="*/ 5554254 w 5569992"/>
              <a:gd name="connsiteY4" fmla="*/ 917425 h 2272975"/>
              <a:gd name="connsiteX5" fmla="*/ 3754482 w 5569992"/>
              <a:gd name="connsiteY5" fmla="*/ 1991481 h 2272975"/>
              <a:gd name="connsiteX6" fmla="*/ 1824082 w 5569992"/>
              <a:gd name="connsiteY6" fmla="*/ 2267253 h 2272975"/>
              <a:gd name="connsiteX0" fmla="*/ 1824082 w 3945162"/>
              <a:gd name="connsiteY0" fmla="*/ 2262360 h 2268664"/>
              <a:gd name="connsiteX1" fmla="*/ 53339 w 3945162"/>
              <a:gd name="connsiteY1" fmla="*/ 1812420 h 2268664"/>
              <a:gd name="connsiteX2" fmla="*/ 662939 w 3945162"/>
              <a:gd name="connsiteY2" fmla="*/ 346474 h 2268664"/>
              <a:gd name="connsiteX3" fmla="*/ 2694940 w 3945162"/>
              <a:gd name="connsiteY3" fmla="*/ 27161 h 2268664"/>
              <a:gd name="connsiteX4" fmla="*/ 3754483 w 3945162"/>
              <a:gd name="connsiteY4" fmla="*/ 839961 h 2268664"/>
              <a:gd name="connsiteX5" fmla="*/ 3754482 w 3945162"/>
              <a:gd name="connsiteY5" fmla="*/ 1986588 h 2268664"/>
              <a:gd name="connsiteX6" fmla="*/ 1824082 w 3945162"/>
              <a:gd name="connsiteY6" fmla="*/ 2262360 h 2268664"/>
              <a:gd name="connsiteX0" fmla="*/ 1824082 w 4016541"/>
              <a:gd name="connsiteY0" fmla="*/ 2262360 h 2264816"/>
              <a:gd name="connsiteX1" fmla="*/ 53339 w 4016541"/>
              <a:gd name="connsiteY1" fmla="*/ 1812420 h 2264816"/>
              <a:gd name="connsiteX2" fmla="*/ 662939 w 4016541"/>
              <a:gd name="connsiteY2" fmla="*/ 346474 h 2264816"/>
              <a:gd name="connsiteX3" fmla="*/ 2694940 w 4016541"/>
              <a:gd name="connsiteY3" fmla="*/ 27161 h 2264816"/>
              <a:gd name="connsiteX4" fmla="*/ 3754483 w 4016541"/>
              <a:gd name="connsiteY4" fmla="*/ 839961 h 2264816"/>
              <a:gd name="connsiteX5" fmla="*/ 3856082 w 4016541"/>
              <a:gd name="connsiteY5" fmla="*/ 1667274 h 2264816"/>
              <a:gd name="connsiteX6" fmla="*/ 1824082 w 4016541"/>
              <a:gd name="connsiteY6" fmla="*/ 2262360 h 22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6541" h="2264816">
                <a:moveTo>
                  <a:pt x="1824082" y="2262360"/>
                </a:moveTo>
                <a:cubicBezTo>
                  <a:pt x="1190292" y="2286551"/>
                  <a:pt x="246863" y="2131734"/>
                  <a:pt x="53339" y="1812420"/>
                </a:cubicBezTo>
                <a:cubicBezTo>
                  <a:pt x="-140185" y="1493106"/>
                  <a:pt x="222672" y="644017"/>
                  <a:pt x="662939" y="346474"/>
                </a:cubicBezTo>
                <a:cubicBezTo>
                  <a:pt x="1103206" y="48931"/>
                  <a:pt x="2179683" y="-55087"/>
                  <a:pt x="2694940" y="27161"/>
                </a:cubicBezTo>
                <a:cubicBezTo>
                  <a:pt x="3210197" y="109409"/>
                  <a:pt x="3560959" y="566609"/>
                  <a:pt x="3754483" y="839961"/>
                </a:cubicBezTo>
                <a:cubicBezTo>
                  <a:pt x="3948007" y="1113313"/>
                  <a:pt x="4177815" y="1430208"/>
                  <a:pt x="3856082" y="1667274"/>
                </a:cubicBezTo>
                <a:cubicBezTo>
                  <a:pt x="3534349" y="1904340"/>
                  <a:pt x="2457873" y="2238169"/>
                  <a:pt x="1824082" y="2262360"/>
                </a:cubicBezTo>
                <a:close/>
              </a:path>
            </a:pathLst>
          </a:custGeom>
          <a:solidFill>
            <a:srgbClr val="0E5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41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0F255-DF12-430B-88B2-EB7DC4DD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7114" cy="1325563"/>
          </a:xfrm>
        </p:spPr>
        <p:txBody>
          <a:bodyPr/>
          <a:lstStyle>
            <a:lvl1pPr>
              <a:defRPr b="1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3B9C72-075F-417D-A0BE-8114AA799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15400" cy="4351338"/>
          </a:xfrm>
        </p:spPr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73ABF52-87EF-4AE4-8AC9-0704A9F708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932" y="4586514"/>
            <a:ext cx="2339409" cy="2339409"/>
          </a:xfrm>
          <a:prstGeom prst="rect">
            <a:avLst/>
          </a:prstGeom>
        </p:spPr>
      </p:pic>
      <p:sp>
        <p:nvSpPr>
          <p:cNvPr id="11" name="Овал 10">
            <a:extLst>
              <a:ext uri="{FF2B5EF4-FFF2-40B4-BE49-F238E27FC236}">
                <a16:creationId xmlns:a16="http://schemas.microsoft.com/office/drawing/2014/main" id="{300C6E73-5953-4204-8DC9-494C3DE107EE}"/>
              </a:ext>
            </a:extLst>
          </p:cNvPr>
          <p:cNvSpPr/>
          <p:nvPr userDrawn="1"/>
        </p:nvSpPr>
        <p:spPr>
          <a:xfrm>
            <a:off x="-1253129" y="6062820"/>
            <a:ext cx="12700382" cy="1399744"/>
          </a:xfrm>
          <a:custGeom>
            <a:avLst/>
            <a:gdLst>
              <a:gd name="connsiteX0" fmla="*/ 0 w 6531428"/>
              <a:gd name="connsiteY0" fmla="*/ 986971 h 1973942"/>
              <a:gd name="connsiteX1" fmla="*/ 3265714 w 6531428"/>
              <a:gd name="connsiteY1" fmla="*/ 0 h 1973942"/>
              <a:gd name="connsiteX2" fmla="*/ 6531428 w 6531428"/>
              <a:gd name="connsiteY2" fmla="*/ 986971 h 1973942"/>
              <a:gd name="connsiteX3" fmla="*/ 3265714 w 6531428"/>
              <a:gd name="connsiteY3" fmla="*/ 1973942 h 1973942"/>
              <a:gd name="connsiteX4" fmla="*/ 0 w 6531428"/>
              <a:gd name="connsiteY4" fmla="*/ 986971 h 1973942"/>
              <a:gd name="connsiteX0" fmla="*/ 0 w 6583817"/>
              <a:gd name="connsiteY0" fmla="*/ 1036858 h 2023829"/>
              <a:gd name="connsiteX1" fmla="*/ 3265714 w 6583817"/>
              <a:gd name="connsiteY1" fmla="*/ 49887 h 2023829"/>
              <a:gd name="connsiteX2" fmla="*/ 5138057 w 6583817"/>
              <a:gd name="connsiteY2" fmla="*/ 238572 h 2023829"/>
              <a:gd name="connsiteX3" fmla="*/ 6531428 w 6583817"/>
              <a:gd name="connsiteY3" fmla="*/ 1036858 h 2023829"/>
              <a:gd name="connsiteX4" fmla="*/ 3265714 w 6583817"/>
              <a:gd name="connsiteY4" fmla="*/ 2023829 h 2023829"/>
              <a:gd name="connsiteX5" fmla="*/ 0 w 6583817"/>
              <a:gd name="connsiteY5" fmla="*/ 1036858 h 2023829"/>
              <a:gd name="connsiteX0" fmla="*/ 87004 w 6670821"/>
              <a:gd name="connsiteY0" fmla="*/ 1036858 h 2023829"/>
              <a:gd name="connsiteX1" fmla="*/ 1146547 w 6670821"/>
              <a:gd name="connsiteY1" fmla="*/ 267602 h 2023829"/>
              <a:gd name="connsiteX2" fmla="*/ 3352718 w 6670821"/>
              <a:gd name="connsiteY2" fmla="*/ 49887 h 2023829"/>
              <a:gd name="connsiteX3" fmla="*/ 5225061 w 6670821"/>
              <a:gd name="connsiteY3" fmla="*/ 238572 h 2023829"/>
              <a:gd name="connsiteX4" fmla="*/ 6618432 w 6670821"/>
              <a:gd name="connsiteY4" fmla="*/ 1036858 h 2023829"/>
              <a:gd name="connsiteX5" fmla="*/ 3352718 w 6670821"/>
              <a:gd name="connsiteY5" fmla="*/ 2023829 h 2023829"/>
              <a:gd name="connsiteX6" fmla="*/ 87004 w 6670821"/>
              <a:gd name="connsiteY6" fmla="*/ 1036858 h 2023829"/>
              <a:gd name="connsiteX0" fmla="*/ 87004 w 8875308"/>
              <a:gd name="connsiteY0" fmla="*/ 1015551 h 2002522"/>
              <a:gd name="connsiteX1" fmla="*/ 1146547 w 8875308"/>
              <a:gd name="connsiteY1" fmla="*/ 246295 h 2002522"/>
              <a:gd name="connsiteX2" fmla="*/ 3352718 w 8875308"/>
              <a:gd name="connsiteY2" fmla="*/ 28580 h 2002522"/>
              <a:gd name="connsiteX3" fmla="*/ 8795576 w 8875308"/>
              <a:gd name="connsiteY3" fmla="*/ 797837 h 2002522"/>
              <a:gd name="connsiteX4" fmla="*/ 6618432 w 8875308"/>
              <a:gd name="connsiteY4" fmla="*/ 1015551 h 2002522"/>
              <a:gd name="connsiteX5" fmla="*/ 3352718 w 8875308"/>
              <a:gd name="connsiteY5" fmla="*/ 2002522 h 2002522"/>
              <a:gd name="connsiteX6" fmla="*/ 87004 w 8875308"/>
              <a:gd name="connsiteY6" fmla="*/ 1015551 h 2002522"/>
              <a:gd name="connsiteX0" fmla="*/ 87004 w 10749712"/>
              <a:gd name="connsiteY0" fmla="*/ 1015551 h 2649021"/>
              <a:gd name="connsiteX1" fmla="*/ 1146547 w 10749712"/>
              <a:gd name="connsiteY1" fmla="*/ 246295 h 2649021"/>
              <a:gd name="connsiteX2" fmla="*/ 3352718 w 10749712"/>
              <a:gd name="connsiteY2" fmla="*/ 28580 h 2649021"/>
              <a:gd name="connsiteX3" fmla="*/ 8795576 w 10749712"/>
              <a:gd name="connsiteY3" fmla="*/ 797837 h 2649021"/>
              <a:gd name="connsiteX4" fmla="*/ 10711461 w 10749712"/>
              <a:gd name="connsiteY4" fmla="*/ 2568580 h 2649021"/>
              <a:gd name="connsiteX5" fmla="*/ 3352718 w 10749712"/>
              <a:gd name="connsiteY5" fmla="*/ 2002522 h 2649021"/>
              <a:gd name="connsiteX6" fmla="*/ 87004 w 10749712"/>
              <a:gd name="connsiteY6" fmla="*/ 1015551 h 2649021"/>
              <a:gd name="connsiteX0" fmla="*/ 87004 w 10746300"/>
              <a:gd name="connsiteY0" fmla="*/ 1042421 h 2675891"/>
              <a:gd name="connsiteX1" fmla="*/ 1146547 w 10746300"/>
              <a:gd name="connsiteY1" fmla="*/ 273165 h 2675891"/>
              <a:gd name="connsiteX2" fmla="*/ 3352718 w 10746300"/>
              <a:gd name="connsiteY2" fmla="*/ 55450 h 2675891"/>
              <a:gd name="connsiteX3" fmla="*/ 8606890 w 10746300"/>
              <a:gd name="connsiteY3" fmla="*/ 1216593 h 2675891"/>
              <a:gd name="connsiteX4" fmla="*/ 10711461 w 10746300"/>
              <a:gd name="connsiteY4" fmla="*/ 2595450 h 2675891"/>
              <a:gd name="connsiteX5" fmla="*/ 3352718 w 10746300"/>
              <a:gd name="connsiteY5" fmla="*/ 2029392 h 2675891"/>
              <a:gd name="connsiteX6" fmla="*/ 87004 w 10746300"/>
              <a:gd name="connsiteY6" fmla="*/ 1042421 h 2675891"/>
              <a:gd name="connsiteX0" fmla="*/ 87004 w 11635763"/>
              <a:gd name="connsiteY0" fmla="*/ 1042421 h 2430077"/>
              <a:gd name="connsiteX1" fmla="*/ 1146547 w 11635763"/>
              <a:gd name="connsiteY1" fmla="*/ 273165 h 2430077"/>
              <a:gd name="connsiteX2" fmla="*/ 3352718 w 11635763"/>
              <a:gd name="connsiteY2" fmla="*/ 55450 h 2430077"/>
              <a:gd name="connsiteX3" fmla="*/ 8606890 w 11635763"/>
              <a:gd name="connsiteY3" fmla="*/ 1216593 h 2430077"/>
              <a:gd name="connsiteX4" fmla="*/ 11611347 w 11635763"/>
              <a:gd name="connsiteY4" fmla="*/ 2319678 h 2430077"/>
              <a:gd name="connsiteX5" fmla="*/ 3352718 w 11635763"/>
              <a:gd name="connsiteY5" fmla="*/ 2029392 h 2430077"/>
              <a:gd name="connsiteX6" fmla="*/ 87004 w 11635763"/>
              <a:gd name="connsiteY6" fmla="*/ 1042421 h 2430077"/>
              <a:gd name="connsiteX0" fmla="*/ 52390 w 11601149"/>
              <a:gd name="connsiteY0" fmla="*/ 991845 h 2379501"/>
              <a:gd name="connsiteX1" fmla="*/ 1445761 w 11601149"/>
              <a:gd name="connsiteY1" fmla="*/ 759618 h 2379501"/>
              <a:gd name="connsiteX2" fmla="*/ 3318104 w 11601149"/>
              <a:gd name="connsiteY2" fmla="*/ 4874 h 2379501"/>
              <a:gd name="connsiteX3" fmla="*/ 8572276 w 11601149"/>
              <a:gd name="connsiteY3" fmla="*/ 1166017 h 2379501"/>
              <a:gd name="connsiteX4" fmla="*/ 11576733 w 11601149"/>
              <a:gd name="connsiteY4" fmla="*/ 2269102 h 2379501"/>
              <a:gd name="connsiteX5" fmla="*/ 3318104 w 11601149"/>
              <a:gd name="connsiteY5" fmla="*/ 1978816 h 2379501"/>
              <a:gd name="connsiteX6" fmla="*/ 52390 w 11601149"/>
              <a:gd name="connsiteY6" fmla="*/ 991845 h 2379501"/>
              <a:gd name="connsiteX0" fmla="*/ 29383 w 12681228"/>
              <a:gd name="connsiteY0" fmla="*/ 1964302 h 2358409"/>
              <a:gd name="connsiteX1" fmla="*/ 2525840 w 12681228"/>
              <a:gd name="connsiteY1" fmla="*/ 759618 h 2358409"/>
              <a:gd name="connsiteX2" fmla="*/ 4398183 w 12681228"/>
              <a:gd name="connsiteY2" fmla="*/ 4874 h 2358409"/>
              <a:gd name="connsiteX3" fmla="*/ 9652355 w 12681228"/>
              <a:gd name="connsiteY3" fmla="*/ 1166017 h 2358409"/>
              <a:gd name="connsiteX4" fmla="*/ 12656812 w 12681228"/>
              <a:gd name="connsiteY4" fmla="*/ 2269102 h 2358409"/>
              <a:gd name="connsiteX5" fmla="*/ 4398183 w 12681228"/>
              <a:gd name="connsiteY5" fmla="*/ 1978816 h 2358409"/>
              <a:gd name="connsiteX6" fmla="*/ 29383 w 12681228"/>
              <a:gd name="connsiteY6" fmla="*/ 1964302 h 2358409"/>
              <a:gd name="connsiteX0" fmla="*/ 29383 w 12681228"/>
              <a:gd name="connsiteY0" fmla="*/ 1228203 h 1622310"/>
              <a:gd name="connsiteX1" fmla="*/ 2525840 w 12681228"/>
              <a:gd name="connsiteY1" fmla="*/ 23519 h 1622310"/>
              <a:gd name="connsiteX2" fmla="*/ 5718983 w 12681228"/>
              <a:gd name="connsiteY2" fmla="*/ 676660 h 1622310"/>
              <a:gd name="connsiteX3" fmla="*/ 9652355 w 12681228"/>
              <a:gd name="connsiteY3" fmla="*/ 429918 h 1622310"/>
              <a:gd name="connsiteX4" fmla="*/ 12656812 w 12681228"/>
              <a:gd name="connsiteY4" fmla="*/ 1533003 h 1622310"/>
              <a:gd name="connsiteX5" fmla="*/ 4398183 w 12681228"/>
              <a:gd name="connsiteY5" fmla="*/ 1242717 h 1622310"/>
              <a:gd name="connsiteX6" fmla="*/ 29383 w 12681228"/>
              <a:gd name="connsiteY6" fmla="*/ 1228203 h 1622310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46705 w 12699790"/>
              <a:gd name="connsiteY0" fmla="*/ 1032301 h 1426408"/>
              <a:gd name="connsiteX1" fmla="*/ 2180305 w 12699790"/>
              <a:gd name="connsiteY1" fmla="*/ 30817 h 1426408"/>
              <a:gd name="connsiteX2" fmla="*/ 5736305 w 12699790"/>
              <a:gd name="connsiteY2" fmla="*/ 480758 h 1426408"/>
              <a:gd name="connsiteX3" fmla="*/ 9814820 w 12699790"/>
              <a:gd name="connsiteY3" fmla="*/ 451730 h 1426408"/>
              <a:gd name="connsiteX4" fmla="*/ 12674134 w 12699790"/>
              <a:gd name="connsiteY4" fmla="*/ 1337101 h 1426408"/>
              <a:gd name="connsiteX5" fmla="*/ 4415505 w 12699790"/>
              <a:gd name="connsiteY5" fmla="*/ 1046815 h 1426408"/>
              <a:gd name="connsiteX6" fmla="*/ 46705 w 12699790"/>
              <a:gd name="connsiteY6" fmla="*/ 1032301 h 1426408"/>
              <a:gd name="connsiteX0" fmla="*/ 47297 w 12700382"/>
              <a:gd name="connsiteY0" fmla="*/ 1007583 h 1401690"/>
              <a:gd name="connsiteX1" fmla="*/ 2180897 w 12700382"/>
              <a:gd name="connsiteY1" fmla="*/ 6099 h 1401690"/>
              <a:gd name="connsiteX2" fmla="*/ 5736897 w 12700382"/>
              <a:gd name="connsiteY2" fmla="*/ 456040 h 1401690"/>
              <a:gd name="connsiteX3" fmla="*/ 9815412 w 12700382"/>
              <a:gd name="connsiteY3" fmla="*/ 427012 h 1401690"/>
              <a:gd name="connsiteX4" fmla="*/ 12674726 w 12700382"/>
              <a:gd name="connsiteY4" fmla="*/ 1312383 h 1401690"/>
              <a:gd name="connsiteX5" fmla="*/ 4416097 w 12700382"/>
              <a:gd name="connsiteY5" fmla="*/ 1022097 h 1401690"/>
              <a:gd name="connsiteX6" fmla="*/ 47297 w 12700382"/>
              <a:gd name="connsiteY6" fmla="*/ 1007583 h 1401690"/>
              <a:gd name="connsiteX0" fmla="*/ 47297 w 12700382"/>
              <a:gd name="connsiteY0" fmla="*/ 1005637 h 1399744"/>
              <a:gd name="connsiteX1" fmla="*/ 2180897 w 12700382"/>
              <a:gd name="connsiteY1" fmla="*/ 4153 h 1399744"/>
              <a:gd name="connsiteX2" fmla="*/ 5736897 w 12700382"/>
              <a:gd name="connsiteY2" fmla="*/ 454094 h 1399744"/>
              <a:gd name="connsiteX3" fmla="*/ 9815412 w 12700382"/>
              <a:gd name="connsiteY3" fmla="*/ 425066 h 1399744"/>
              <a:gd name="connsiteX4" fmla="*/ 12674726 w 12700382"/>
              <a:gd name="connsiteY4" fmla="*/ 1310437 h 1399744"/>
              <a:gd name="connsiteX5" fmla="*/ 4416097 w 12700382"/>
              <a:gd name="connsiteY5" fmla="*/ 1020151 h 1399744"/>
              <a:gd name="connsiteX6" fmla="*/ 47297 w 12700382"/>
              <a:gd name="connsiteY6" fmla="*/ 1005637 h 1399744"/>
              <a:gd name="connsiteX0" fmla="*/ 47297 w 12700382"/>
              <a:gd name="connsiteY0" fmla="*/ 1005637 h 1399744"/>
              <a:gd name="connsiteX1" fmla="*/ 2180897 w 12700382"/>
              <a:gd name="connsiteY1" fmla="*/ 4153 h 1399744"/>
              <a:gd name="connsiteX2" fmla="*/ 5736897 w 12700382"/>
              <a:gd name="connsiteY2" fmla="*/ 454094 h 1399744"/>
              <a:gd name="connsiteX3" fmla="*/ 9815412 w 12700382"/>
              <a:gd name="connsiteY3" fmla="*/ 425066 h 1399744"/>
              <a:gd name="connsiteX4" fmla="*/ 12674726 w 12700382"/>
              <a:gd name="connsiteY4" fmla="*/ 1310437 h 1399744"/>
              <a:gd name="connsiteX5" fmla="*/ 4416097 w 12700382"/>
              <a:gd name="connsiteY5" fmla="*/ 1020151 h 1399744"/>
              <a:gd name="connsiteX6" fmla="*/ 47297 w 12700382"/>
              <a:gd name="connsiteY6" fmla="*/ 1005637 h 139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700382" h="1399744">
                <a:moveTo>
                  <a:pt x="47297" y="1005637"/>
                </a:moveTo>
                <a:cubicBezTo>
                  <a:pt x="-325236" y="836304"/>
                  <a:pt x="1607582" y="67048"/>
                  <a:pt x="2180897" y="4153"/>
                </a:cubicBezTo>
                <a:cubicBezTo>
                  <a:pt x="2754212" y="-58742"/>
                  <a:pt x="4348364" y="616170"/>
                  <a:pt x="5736897" y="454094"/>
                </a:cubicBezTo>
                <a:cubicBezTo>
                  <a:pt x="7125430" y="292018"/>
                  <a:pt x="9271126" y="129943"/>
                  <a:pt x="9815412" y="425066"/>
                </a:cubicBezTo>
                <a:cubicBezTo>
                  <a:pt x="10359698" y="720189"/>
                  <a:pt x="12986783" y="1012894"/>
                  <a:pt x="12674726" y="1310437"/>
                </a:cubicBezTo>
                <a:cubicBezTo>
                  <a:pt x="12362669" y="1607980"/>
                  <a:pt x="6520668" y="1070951"/>
                  <a:pt x="4416097" y="1020151"/>
                </a:cubicBezTo>
                <a:cubicBezTo>
                  <a:pt x="2311526" y="969351"/>
                  <a:pt x="419830" y="1174970"/>
                  <a:pt x="47297" y="1005637"/>
                </a:cubicBezTo>
                <a:close/>
              </a:path>
            </a:pathLst>
          </a:custGeom>
          <a:solidFill>
            <a:srgbClr val="0E5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0">
            <a:extLst>
              <a:ext uri="{FF2B5EF4-FFF2-40B4-BE49-F238E27FC236}">
                <a16:creationId xmlns:a16="http://schemas.microsoft.com/office/drawing/2014/main" id="{1D45B324-0C37-4799-91A5-22F772D83970}"/>
              </a:ext>
            </a:extLst>
          </p:cNvPr>
          <p:cNvSpPr/>
          <p:nvPr userDrawn="1"/>
        </p:nvSpPr>
        <p:spPr>
          <a:xfrm rot="10600676">
            <a:off x="-184424" y="-530946"/>
            <a:ext cx="13353297" cy="1766941"/>
          </a:xfrm>
          <a:custGeom>
            <a:avLst/>
            <a:gdLst>
              <a:gd name="connsiteX0" fmla="*/ 0 w 6531428"/>
              <a:gd name="connsiteY0" fmla="*/ 986971 h 1973942"/>
              <a:gd name="connsiteX1" fmla="*/ 3265714 w 6531428"/>
              <a:gd name="connsiteY1" fmla="*/ 0 h 1973942"/>
              <a:gd name="connsiteX2" fmla="*/ 6531428 w 6531428"/>
              <a:gd name="connsiteY2" fmla="*/ 986971 h 1973942"/>
              <a:gd name="connsiteX3" fmla="*/ 3265714 w 6531428"/>
              <a:gd name="connsiteY3" fmla="*/ 1973942 h 1973942"/>
              <a:gd name="connsiteX4" fmla="*/ 0 w 6531428"/>
              <a:gd name="connsiteY4" fmla="*/ 986971 h 1973942"/>
              <a:gd name="connsiteX0" fmla="*/ 0 w 6583817"/>
              <a:gd name="connsiteY0" fmla="*/ 1036858 h 2023829"/>
              <a:gd name="connsiteX1" fmla="*/ 3265714 w 6583817"/>
              <a:gd name="connsiteY1" fmla="*/ 49887 h 2023829"/>
              <a:gd name="connsiteX2" fmla="*/ 5138057 w 6583817"/>
              <a:gd name="connsiteY2" fmla="*/ 238572 h 2023829"/>
              <a:gd name="connsiteX3" fmla="*/ 6531428 w 6583817"/>
              <a:gd name="connsiteY3" fmla="*/ 1036858 h 2023829"/>
              <a:gd name="connsiteX4" fmla="*/ 3265714 w 6583817"/>
              <a:gd name="connsiteY4" fmla="*/ 2023829 h 2023829"/>
              <a:gd name="connsiteX5" fmla="*/ 0 w 6583817"/>
              <a:gd name="connsiteY5" fmla="*/ 1036858 h 2023829"/>
              <a:gd name="connsiteX0" fmla="*/ 87004 w 6670821"/>
              <a:gd name="connsiteY0" fmla="*/ 1036858 h 2023829"/>
              <a:gd name="connsiteX1" fmla="*/ 1146547 w 6670821"/>
              <a:gd name="connsiteY1" fmla="*/ 267602 h 2023829"/>
              <a:gd name="connsiteX2" fmla="*/ 3352718 w 6670821"/>
              <a:gd name="connsiteY2" fmla="*/ 49887 h 2023829"/>
              <a:gd name="connsiteX3" fmla="*/ 5225061 w 6670821"/>
              <a:gd name="connsiteY3" fmla="*/ 238572 h 2023829"/>
              <a:gd name="connsiteX4" fmla="*/ 6618432 w 6670821"/>
              <a:gd name="connsiteY4" fmla="*/ 1036858 h 2023829"/>
              <a:gd name="connsiteX5" fmla="*/ 3352718 w 6670821"/>
              <a:gd name="connsiteY5" fmla="*/ 2023829 h 2023829"/>
              <a:gd name="connsiteX6" fmla="*/ 87004 w 6670821"/>
              <a:gd name="connsiteY6" fmla="*/ 1036858 h 2023829"/>
              <a:gd name="connsiteX0" fmla="*/ 87004 w 8875308"/>
              <a:gd name="connsiteY0" fmla="*/ 1015551 h 2002522"/>
              <a:gd name="connsiteX1" fmla="*/ 1146547 w 8875308"/>
              <a:gd name="connsiteY1" fmla="*/ 246295 h 2002522"/>
              <a:gd name="connsiteX2" fmla="*/ 3352718 w 8875308"/>
              <a:gd name="connsiteY2" fmla="*/ 28580 h 2002522"/>
              <a:gd name="connsiteX3" fmla="*/ 8795576 w 8875308"/>
              <a:gd name="connsiteY3" fmla="*/ 797837 h 2002522"/>
              <a:gd name="connsiteX4" fmla="*/ 6618432 w 8875308"/>
              <a:gd name="connsiteY4" fmla="*/ 1015551 h 2002522"/>
              <a:gd name="connsiteX5" fmla="*/ 3352718 w 8875308"/>
              <a:gd name="connsiteY5" fmla="*/ 2002522 h 2002522"/>
              <a:gd name="connsiteX6" fmla="*/ 87004 w 8875308"/>
              <a:gd name="connsiteY6" fmla="*/ 1015551 h 2002522"/>
              <a:gd name="connsiteX0" fmla="*/ 87004 w 10749712"/>
              <a:gd name="connsiteY0" fmla="*/ 1015551 h 2649021"/>
              <a:gd name="connsiteX1" fmla="*/ 1146547 w 10749712"/>
              <a:gd name="connsiteY1" fmla="*/ 246295 h 2649021"/>
              <a:gd name="connsiteX2" fmla="*/ 3352718 w 10749712"/>
              <a:gd name="connsiteY2" fmla="*/ 28580 h 2649021"/>
              <a:gd name="connsiteX3" fmla="*/ 8795576 w 10749712"/>
              <a:gd name="connsiteY3" fmla="*/ 797837 h 2649021"/>
              <a:gd name="connsiteX4" fmla="*/ 10711461 w 10749712"/>
              <a:gd name="connsiteY4" fmla="*/ 2568580 h 2649021"/>
              <a:gd name="connsiteX5" fmla="*/ 3352718 w 10749712"/>
              <a:gd name="connsiteY5" fmla="*/ 2002522 h 2649021"/>
              <a:gd name="connsiteX6" fmla="*/ 87004 w 10749712"/>
              <a:gd name="connsiteY6" fmla="*/ 1015551 h 2649021"/>
              <a:gd name="connsiteX0" fmla="*/ 87004 w 10746300"/>
              <a:gd name="connsiteY0" fmla="*/ 1042421 h 2675891"/>
              <a:gd name="connsiteX1" fmla="*/ 1146547 w 10746300"/>
              <a:gd name="connsiteY1" fmla="*/ 273165 h 2675891"/>
              <a:gd name="connsiteX2" fmla="*/ 3352718 w 10746300"/>
              <a:gd name="connsiteY2" fmla="*/ 55450 h 2675891"/>
              <a:gd name="connsiteX3" fmla="*/ 8606890 w 10746300"/>
              <a:gd name="connsiteY3" fmla="*/ 1216593 h 2675891"/>
              <a:gd name="connsiteX4" fmla="*/ 10711461 w 10746300"/>
              <a:gd name="connsiteY4" fmla="*/ 2595450 h 2675891"/>
              <a:gd name="connsiteX5" fmla="*/ 3352718 w 10746300"/>
              <a:gd name="connsiteY5" fmla="*/ 2029392 h 2675891"/>
              <a:gd name="connsiteX6" fmla="*/ 87004 w 10746300"/>
              <a:gd name="connsiteY6" fmla="*/ 1042421 h 2675891"/>
              <a:gd name="connsiteX0" fmla="*/ 87004 w 11635763"/>
              <a:gd name="connsiteY0" fmla="*/ 1042421 h 2430077"/>
              <a:gd name="connsiteX1" fmla="*/ 1146547 w 11635763"/>
              <a:gd name="connsiteY1" fmla="*/ 273165 h 2430077"/>
              <a:gd name="connsiteX2" fmla="*/ 3352718 w 11635763"/>
              <a:gd name="connsiteY2" fmla="*/ 55450 h 2430077"/>
              <a:gd name="connsiteX3" fmla="*/ 8606890 w 11635763"/>
              <a:gd name="connsiteY3" fmla="*/ 1216593 h 2430077"/>
              <a:gd name="connsiteX4" fmla="*/ 11611347 w 11635763"/>
              <a:gd name="connsiteY4" fmla="*/ 2319678 h 2430077"/>
              <a:gd name="connsiteX5" fmla="*/ 3352718 w 11635763"/>
              <a:gd name="connsiteY5" fmla="*/ 2029392 h 2430077"/>
              <a:gd name="connsiteX6" fmla="*/ 87004 w 11635763"/>
              <a:gd name="connsiteY6" fmla="*/ 1042421 h 2430077"/>
              <a:gd name="connsiteX0" fmla="*/ 52390 w 11601149"/>
              <a:gd name="connsiteY0" fmla="*/ 991845 h 2379501"/>
              <a:gd name="connsiteX1" fmla="*/ 1445761 w 11601149"/>
              <a:gd name="connsiteY1" fmla="*/ 759618 h 2379501"/>
              <a:gd name="connsiteX2" fmla="*/ 3318104 w 11601149"/>
              <a:gd name="connsiteY2" fmla="*/ 4874 h 2379501"/>
              <a:gd name="connsiteX3" fmla="*/ 8572276 w 11601149"/>
              <a:gd name="connsiteY3" fmla="*/ 1166017 h 2379501"/>
              <a:gd name="connsiteX4" fmla="*/ 11576733 w 11601149"/>
              <a:gd name="connsiteY4" fmla="*/ 2269102 h 2379501"/>
              <a:gd name="connsiteX5" fmla="*/ 3318104 w 11601149"/>
              <a:gd name="connsiteY5" fmla="*/ 1978816 h 2379501"/>
              <a:gd name="connsiteX6" fmla="*/ 52390 w 11601149"/>
              <a:gd name="connsiteY6" fmla="*/ 991845 h 2379501"/>
              <a:gd name="connsiteX0" fmla="*/ 29383 w 12681228"/>
              <a:gd name="connsiteY0" fmla="*/ 1964302 h 2358409"/>
              <a:gd name="connsiteX1" fmla="*/ 2525840 w 12681228"/>
              <a:gd name="connsiteY1" fmla="*/ 759618 h 2358409"/>
              <a:gd name="connsiteX2" fmla="*/ 4398183 w 12681228"/>
              <a:gd name="connsiteY2" fmla="*/ 4874 h 2358409"/>
              <a:gd name="connsiteX3" fmla="*/ 9652355 w 12681228"/>
              <a:gd name="connsiteY3" fmla="*/ 1166017 h 2358409"/>
              <a:gd name="connsiteX4" fmla="*/ 12656812 w 12681228"/>
              <a:gd name="connsiteY4" fmla="*/ 2269102 h 2358409"/>
              <a:gd name="connsiteX5" fmla="*/ 4398183 w 12681228"/>
              <a:gd name="connsiteY5" fmla="*/ 1978816 h 2358409"/>
              <a:gd name="connsiteX6" fmla="*/ 29383 w 12681228"/>
              <a:gd name="connsiteY6" fmla="*/ 1964302 h 2358409"/>
              <a:gd name="connsiteX0" fmla="*/ 29383 w 12681228"/>
              <a:gd name="connsiteY0" fmla="*/ 1228203 h 1622310"/>
              <a:gd name="connsiteX1" fmla="*/ 2525840 w 12681228"/>
              <a:gd name="connsiteY1" fmla="*/ 23519 h 1622310"/>
              <a:gd name="connsiteX2" fmla="*/ 5718983 w 12681228"/>
              <a:gd name="connsiteY2" fmla="*/ 676660 h 1622310"/>
              <a:gd name="connsiteX3" fmla="*/ 9652355 w 12681228"/>
              <a:gd name="connsiteY3" fmla="*/ 429918 h 1622310"/>
              <a:gd name="connsiteX4" fmla="*/ 12656812 w 12681228"/>
              <a:gd name="connsiteY4" fmla="*/ 1533003 h 1622310"/>
              <a:gd name="connsiteX5" fmla="*/ 4398183 w 12681228"/>
              <a:gd name="connsiteY5" fmla="*/ 1242717 h 1622310"/>
              <a:gd name="connsiteX6" fmla="*/ 29383 w 12681228"/>
              <a:gd name="connsiteY6" fmla="*/ 1228203 h 1622310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9033"/>
              <a:gd name="connsiteY0" fmla="*/ 1230288 h 1624395"/>
              <a:gd name="connsiteX1" fmla="*/ 2525840 w 12689033"/>
              <a:gd name="connsiteY1" fmla="*/ 25604 h 1624395"/>
              <a:gd name="connsiteX2" fmla="*/ 5718983 w 12689033"/>
              <a:gd name="connsiteY2" fmla="*/ 678745 h 1624395"/>
              <a:gd name="connsiteX3" fmla="*/ 10380649 w 12689033"/>
              <a:gd name="connsiteY3" fmla="*/ 872571 h 1624395"/>
              <a:gd name="connsiteX4" fmla="*/ 12656812 w 12689033"/>
              <a:gd name="connsiteY4" fmla="*/ 1535088 h 1624395"/>
              <a:gd name="connsiteX5" fmla="*/ 4398183 w 12689033"/>
              <a:gd name="connsiteY5" fmla="*/ 1244802 h 1624395"/>
              <a:gd name="connsiteX6" fmla="*/ 29383 w 12689033"/>
              <a:gd name="connsiteY6" fmla="*/ 1230288 h 1624395"/>
              <a:gd name="connsiteX0" fmla="*/ 29383 w 12692921"/>
              <a:gd name="connsiteY0" fmla="*/ 1229885 h 1623992"/>
              <a:gd name="connsiteX1" fmla="*/ 2525840 w 12692921"/>
              <a:gd name="connsiteY1" fmla="*/ 25201 h 1623992"/>
              <a:gd name="connsiteX2" fmla="*/ 5718983 w 12692921"/>
              <a:gd name="connsiteY2" fmla="*/ 678342 h 1623992"/>
              <a:gd name="connsiteX3" fmla="*/ 7873215 w 12692921"/>
              <a:gd name="connsiteY3" fmla="*/ 792341 h 1623992"/>
              <a:gd name="connsiteX4" fmla="*/ 10380649 w 12692921"/>
              <a:gd name="connsiteY4" fmla="*/ 872168 h 1623992"/>
              <a:gd name="connsiteX5" fmla="*/ 12656812 w 12692921"/>
              <a:gd name="connsiteY5" fmla="*/ 1534685 h 1623992"/>
              <a:gd name="connsiteX6" fmla="*/ 4398183 w 12692921"/>
              <a:gd name="connsiteY6" fmla="*/ 1244399 h 1623992"/>
              <a:gd name="connsiteX7" fmla="*/ 29383 w 12692921"/>
              <a:gd name="connsiteY7" fmla="*/ 1229885 h 1623992"/>
              <a:gd name="connsiteX0" fmla="*/ 29383 w 12692921"/>
              <a:gd name="connsiteY0" fmla="*/ 1228496 h 1622603"/>
              <a:gd name="connsiteX1" fmla="*/ 2525840 w 12692921"/>
              <a:gd name="connsiteY1" fmla="*/ 23812 h 1622603"/>
              <a:gd name="connsiteX2" fmla="*/ 5718983 w 12692921"/>
              <a:gd name="connsiteY2" fmla="*/ 676953 h 1622603"/>
              <a:gd name="connsiteX3" fmla="*/ 7308760 w 12692921"/>
              <a:gd name="connsiteY3" fmla="*/ 496491 h 1622603"/>
              <a:gd name="connsiteX4" fmla="*/ 10380649 w 12692921"/>
              <a:gd name="connsiteY4" fmla="*/ 870779 h 1622603"/>
              <a:gd name="connsiteX5" fmla="*/ 12656812 w 12692921"/>
              <a:gd name="connsiteY5" fmla="*/ 1533296 h 1622603"/>
              <a:gd name="connsiteX6" fmla="*/ 4398183 w 12692921"/>
              <a:gd name="connsiteY6" fmla="*/ 1243010 h 1622603"/>
              <a:gd name="connsiteX7" fmla="*/ 29383 w 12692921"/>
              <a:gd name="connsiteY7" fmla="*/ 1228496 h 1622603"/>
              <a:gd name="connsiteX0" fmla="*/ 29383 w 12692921"/>
              <a:gd name="connsiteY0" fmla="*/ 1234972 h 1629079"/>
              <a:gd name="connsiteX1" fmla="*/ 2525840 w 12692921"/>
              <a:gd name="connsiteY1" fmla="*/ 30288 h 1629079"/>
              <a:gd name="connsiteX2" fmla="*/ 4813689 w 12692921"/>
              <a:gd name="connsiteY2" fmla="*/ 500032 h 1629079"/>
              <a:gd name="connsiteX3" fmla="*/ 7308760 w 12692921"/>
              <a:gd name="connsiteY3" fmla="*/ 502967 h 1629079"/>
              <a:gd name="connsiteX4" fmla="*/ 10380649 w 12692921"/>
              <a:gd name="connsiteY4" fmla="*/ 877255 h 1629079"/>
              <a:gd name="connsiteX5" fmla="*/ 12656812 w 12692921"/>
              <a:gd name="connsiteY5" fmla="*/ 1539772 h 1629079"/>
              <a:gd name="connsiteX6" fmla="*/ 4398183 w 12692921"/>
              <a:gd name="connsiteY6" fmla="*/ 1249486 h 1629079"/>
              <a:gd name="connsiteX7" fmla="*/ 29383 w 12692921"/>
              <a:gd name="connsiteY7" fmla="*/ 1234972 h 1629079"/>
              <a:gd name="connsiteX0" fmla="*/ 29383 w 12692921"/>
              <a:gd name="connsiteY0" fmla="*/ 1236480 h 1630587"/>
              <a:gd name="connsiteX1" fmla="*/ 2525840 w 12692921"/>
              <a:gd name="connsiteY1" fmla="*/ 31796 h 1630587"/>
              <a:gd name="connsiteX2" fmla="*/ 4813689 w 12692921"/>
              <a:gd name="connsiteY2" fmla="*/ 501540 h 1630587"/>
              <a:gd name="connsiteX3" fmla="*/ 8038493 w 12692921"/>
              <a:gd name="connsiteY3" fmla="*/ 706759 h 1630587"/>
              <a:gd name="connsiteX4" fmla="*/ 10380649 w 12692921"/>
              <a:gd name="connsiteY4" fmla="*/ 878763 h 1630587"/>
              <a:gd name="connsiteX5" fmla="*/ 12656812 w 12692921"/>
              <a:gd name="connsiteY5" fmla="*/ 1541280 h 1630587"/>
              <a:gd name="connsiteX6" fmla="*/ 4398183 w 12692921"/>
              <a:gd name="connsiteY6" fmla="*/ 1250994 h 1630587"/>
              <a:gd name="connsiteX7" fmla="*/ 29383 w 12692921"/>
              <a:gd name="connsiteY7" fmla="*/ 1236480 h 1630587"/>
              <a:gd name="connsiteX0" fmla="*/ 83101 w 12746639"/>
              <a:gd name="connsiteY0" fmla="*/ 742243 h 1136350"/>
              <a:gd name="connsiteX1" fmla="*/ 1715784 w 12746639"/>
              <a:gd name="connsiteY1" fmla="*/ 141663 h 1136350"/>
              <a:gd name="connsiteX2" fmla="*/ 4867407 w 12746639"/>
              <a:gd name="connsiteY2" fmla="*/ 7303 h 1136350"/>
              <a:gd name="connsiteX3" fmla="*/ 8092211 w 12746639"/>
              <a:gd name="connsiteY3" fmla="*/ 212522 h 1136350"/>
              <a:gd name="connsiteX4" fmla="*/ 10434367 w 12746639"/>
              <a:gd name="connsiteY4" fmla="*/ 384526 h 1136350"/>
              <a:gd name="connsiteX5" fmla="*/ 12710530 w 12746639"/>
              <a:gd name="connsiteY5" fmla="*/ 1047043 h 1136350"/>
              <a:gd name="connsiteX6" fmla="*/ 4451901 w 12746639"/>
              <a:gd name="connsiteY6" fmla="*/ 756757 h 1136350"/>
              <a:gd name="connsiteX7" fmla="*/ 83101 w 12746639"/>
              <a:gd name="connsiteY7" fmla="*/ 742243 h 1136350"/>
              <a:gd name="connsiteX0" fmla="*/ 289259 w 12952797"/>
              <a:gd name="connsiteY0" fmla="*/ 1350001 h 1744108"/>
              <a:gd name="connsiteX1" fmla="*/ 757129 w 12952797"/>
              <a:gd name="connsiteY1" fmla="*/ 27566 h 1744108"/>
              <a:gd name="connsiteX2" fmla="*/ 5073565 w 12952797"/>
              <a:gd name="connsiteY2" fmla="*/ 615061 h 1744108"/>
              <a:gd name="connsiteX3" fmla="*/ 8298369 w 12952797"/>
              <a:gd name="connsiteY3" fmla="*/ 820280 h 1744108"/>
              <a:gd name="connsiteX4" fmla="*/ 10640525 w 12952797"/>
              <a:gd name="connsiteY4" fmla="*/ 992284 h 1744108"/>
              <a:gd name="connsiteX5" fmla="*/ 12916688 w 12952797"/>
              <a:gd name="connsiteY5" fmla="*/ 1654801 h 1744108"/>
              <a:gd name="connsiteX6" fmla="*/ 4658059 w 12952797"/>
              <a:gd name="connsiteY6" fmla="*/ 1364515 h 1744108"/>
              <a:gd name="connsiteX7" fmla="*/ 289259 w 12952797"/>
              <a:gd name="connsiteY7" fmla="*/ 1350001 h 1744108"/>
              <a:gd name="connsiteX0" fmla="*/ 289259 w 13352533"/>
              <a:gd name="connsiteY0" fmla="*/ 1350001 h 1765355"/>
              <a:gd name="connsiteX1" fmla="*/ 757129 w 13352533"/>
              <a:gd name="connsiteY1" fmla="*/ 27566 h 1765355"/>
              <a:gd name="connsiteX2" fmla="*/ 5073565 w 13352533"/>
              <a:gd name="connsiteY2" fmla="*/ 615061 h 1765355"/>
              <a:gd name="connsiteX3" fmla="*/ 8298369 w 13352533"/>
              <a:gd name="connsiteY3" fmla="*/ 820280 h 1765355"/>
              <a:gd name="connsiteX4" fmla="*/ 10640525 w 13352533"/>
              <a:gd name="connsiteY4" fmla="*/ 992284 h 1765355"/>
              <a:gd name="connsiteX5" fmla="*/ 13322405 w 13352533"/>
              <a:gd name="connsiteY5" fmla="*/ 1678352 h 1765355"/>
              <a:gd name="connsiteX6" fmla="*/ 4658059 w 13352533"/>
              <a:gd name="connsiteY6" fmla="*/ 1364515 h 1765355"/>
              <a:gd name="connsiteX7" fmla="*/ 289259 w 13352533"/>
              <a:gd name="connsiteY7" fmla="*/ 1350001 h 1765355"/>
              <a:gd name="connsiteX0" fmla="*/ 289259 w 13352533"/>
              <a:gd name="connsiteY0" fmla="*/ 1351587 h 1766941"/>
              <a:gd name="connsiteX1" fmla="*/ 757129 w 13352533"/>
              <a:gd name="connsiteY1" fmla="*/ 29152 h 1766941"/>
              <a:gd name="connsiteX2" fmla="*/ 5073565 w 13352533"/>
              <a:gd name="connsiteY2" fmla="*/ 616647 h 1766941"/>
              <a:gd name="connsiteX3" fmla="*/ 8167311 w 13352533"/>
              <a:gd name="connsiteY3" fmla="*/ 1075955 h 1766941"/>
              <a:gd name="connsiteX4" fmla="*/ 10640525 w 13352533"/>
              <a:gd name="connsiteY4" fmla="*/ 993870 h 1766941"/>
              <a:gd name="connsiteX5" fmla="*/ 13322405 w 13352533"/>
              <a:gd name="connsiteY5" fmla="*/ 1679938 h 1766941"/>
              <a:gd name="connsiteX6" fmla="*/ 4658059 w 13352533"/>
              <a:gd name="connsiteY6" fmla="*/ 1366101 h 1766941"/>
              <a:gd name="connsiteX7" fmla="*/ 289259 w 13352533"/>
              <a:gd name="connsiteY7" fmla="*/ 1351587 h 1766941"/>
              <a:gd name="connsiteX0" fmla="*/ 289259 w 13531127"/>
              <a:gd name="connsiteY0" fmla="*/ 1351587 h 1766941"/>
              <a:gd name="connsiteX1" fmla="*/ 757129 w 13531127"/>
              <a:gd name="connsiteY1" fmla="*/ 29152 h 1766941"/>
              <a:gd name="connsiteX2" fmla="*/ 5073565 w 13531127"/>
              <a:gd name="connsiteY2" fmla="*/ 616647 h 1766941"/>
              <a:gd name="connsiteX3" fmla="*/ 8167311 w 13531127"/>
              <a:gd name="connsiteY3" fmla="*/ 1075955 h 1766941"/>
              <a:gd name="connsiteX4" fmla="*/ 10640525 w 13531127"/>
              <a:gd name="connsiteY4" fmla="*/ 993870 h 1766941"/>
              <a:gd name="connsiteX5" fmla="*/ 13322405 w 13531127"/>
              <a:gd name="connsiteY5" fmla="*/ 1679938 h 1766941"/>
              <a:gd name="connsiteX6" fmla="*/ 4658059 w 13531127"/>
              <a:gd name="connsiteY6" fmla="*/ 1366101 h 1766941"/>
              <a:gd name="connsiteX7" fmla="*/ 289259 w 13531127"/>
              <a:gd name="connsiteY7" fmla="*/ 1351587 h 1766941"/>
              <a:gd name="connsiteX0" fmla="*/ 289259 w 13531127"/>
              <a:gd name="connsiteY0" fmla="*/ 1351587 h 1766941"/>
              <a:gd name="connsiteX1" fmla="*/ 757129 w 13531127"/>
              <a:gd name="connsiteY1" fmla="*/ 29152 h 1766941"/>
              <a:gd name="connsiteX2" fmla="*/ 5073565 w 13531127"/>
              <a:gd name="connsiteY2" fmla="*/ 616647 h 1766941"/>
              <a:gd name="connsiteX3" fmla="*/ 8167311 w 13531127"/>
              <a:gd name="connsiteY3" fmla="*/ 1075955 h 1766941"/>
              <a:gd name="connsiteX4" fmla="*/ 10640525 w 13531127"/>
              <a:gd name="connsiteY4" fmla="*/ 993870 h 1766941"/>
              <a:gd name="connsiteX5" fmla="*/ 13322405 w 13531127"/>
              <a:gd name="connsiteY5" fmla="*/ 1679938 h 1766941"/>
              <a:gd name="connsiteX6" fmla="*/ 4658059 w 13531127"/>
              <a:gd name="connsiteY6" fmla="*/ 1366101 h 1766941"/>
              <a:gd name="connsiteX7" fmla="*/ 289259 w 13531127"/>
              <a:gd name="connsiteY7" fmla="*/ 1351587 h 1766941"/>
              <a:gd name="connsiteX0" fmla="*/ 289259 w 13353297"/>
              <a:gd name="connsiteY0" fmla="*/ 1351587 h 1766941"/>
              <a:gd name="connsiteX1" fmla="*/ 757129 w 13353297"/>
              <a:gd name="connsiteY1" fmla="*/ 29152 h 1766941"/>
              <a:gd name="connsiteX2" fmla="*/ 5073565 w 13353297"/>
              <a:gd name="connsiteY2" fmla="*/ 616647 h 1766941"/>
              <a:gd name="connsiteX3" fmla="*/ 8167311 w 13353297"/>
              <a:gd name="connsiteY3" fmla="*/ 1075955 h 1766941"/>
              <a:gd name="connsiteX4" fmla="*/ 10640525 w 13353297"/>
              <a:gd name="connsiteY4" fmla="*/ 993870 h 1766941"/>
              <a:gd name="connsiteX5" fmla="*/ 13322405 w 13353297"/>
              <a:gd name="connsiteY5" fmla="*/ 1679938 h 1766941"/>
              <a:gd name="connsiteX6" fmla="*/ 4658059 w 13353297"/>
              <a:gd name="connsiteY6" fmla="*/ 1366101 h 1766941"/>
              <a:gd name="connsiteX7" fmla="*/ 289259 w 13353297"/>
              <a:gd name="connsiteY7" fmla="*/ 1351587 h 1766941"/>
              <a:gd name="connsiteX0" fmla="*/ 289259 w 13355556"/>
              <a:gd name="connsiteY0" fmla="*/ 1351587 h 1766941"/>
              <a:gd name="connsiteX1" fmla="*/ 757129 w 13355556"/>
              <a:gd name="connsiteY1" fmla="*/ 29152 h 1766941"/>
              <a:gd name="connsiteX2" fmla="*/ 5073565 w 13355556"/>
              <a:gd name="connsiteY2" fmla="*/ 616647 h 1766941"/>
              <a:gd name="connsiteX3" fmla="*/ 8167311 w 13355556"/>
              <a:gd name="connsiteY3" fmla="*/ 1075955 h 1766941"/>
              <a:gd name="connsiteX4" fmla="*/ 10640525 w 13355556"/>
              <a:gd name="connsiteY4" fmla="*/ 993870 h 1766941"/>
              <a:gd name="connsiteX5" fmla="*/ 13322405 w 13355556"/>
              <a:gd name="connsiteY5" fmla="*/ 1679938 h 1766941"/>
              <a:gd name="connsiteX6" fmla="*/ 4658059 w 13355556"/>
              <a:gd name="connsiteY6" fmla="*/ 1366101 h 1766941"/>
              <a:gd name="connsiteX7" fmla="*/ 289259 w 13355556"/>
              <a:gd name="connsiteY7" fmla="*/ 1351587 h 1766941"/>
              <a:gd name="connsiteX0" fmla="*/ 289259 w 13353297"/>
              <a:gd name="connsiteY0" fmla="*/ 1351587 h 1766941"/>
              <a:gd name="connsiteX1" fmla="*/ 757129 w 13353297"/>
              <a:gd name="connsiteY1" fmla="*/ 29152 h 1766941"/>
              <a:gd name="connsiteX2" fmla="*/ 5073565 w 13353297"/>
              <a:gd name="connsiteY2" fmla="*/ 616647 h 1766941"/>
              <a:gd name="connsiteX3" fmla="*/ 8167311 w 13353297"/>
              <a:gd name="connsiteY3" fmla="*/ 1075955 h 1766941"/>
              <a:gd name="connsiteX4" fmla="*/ 10640525 w 13353297"/>
              <a:gd name="connsiteY4" fmla="*/ 993870 h 1766941"/>
              <a:gd name="connsiteX5" fmla="*/ 13322405 w 13353297"/>
              <a:gd name="connsiteY5" fmla="*/ 1679938 h 1766941"/>
              <a:gd name="connsiteX6" fmla="*/ 4658059 w 13353297"/>
              <a:gd name="connsiteY6" fmla="*/ 1366101 h 1766941"/>
              <a:gd name="connsiteX7" fmla="*/ 289259 w 13353297"/>
              <a:gd name="connsiteY7" fmla="*/ 1351587 h 1766941"/>
              <a:gd name="connsiteX0" fmla="*/ 289259 w 13353297"/>
              <a:gd name="connsiteY0" fmla="*/ 1351587 h 1766941"/>
              <a:gd name="connsiteX1" fmla="*/ 757129 w 13353297"/>
              <a:gd name="connsiteY1" fmla="*/ 29152 h 1766941"/>
              <a:gd name="connsiteX2" fmla="*/ 5073565 w 13353297"/>
              <a:gd name="connsiteY2" fmla="*/ 616647 h 1766941"/>
              <a:gd name="connsiteX3" fmla="*/ 8167311 w 13353297"/>
              <a:gd name="connsiteY3" fmla="*/ 1075955 h 1766941"/>
              <a:gd name="connsiteX4" fmla="*/ 10640525 w 13353297"/>
              <a:gd name="connsiteY4" fmla="*/ 993870 h 1766941"/>
              <a:gd name="connsiteX5" fmla="*/ 13322405 w 13353297"/>
              <a:gd name="connsiteY5" fmla="*/ 1679938 h 1766941"/>
              <a:gd name="connsiteX6" fmla="*/ 4658059 w 13353297"/>
              <a:gd name="connsiteY6" fmla="*/ 1366101 h 1766941"/>
              <a:gd name="connsiteX7" fmla="*/ 289259 w 13353297"/>
              <a:gd name="connsiteY7" fmla="*/ 1351587 h 1766941"/>
              <a:gd name="connsiteX0" fmla="*/ 289259 w 13353297"/>
              <a:gd name="connsiteY0" fmla="*/ 1351587 h 1766941"/>
              <a:gd name="connsiteX1" fmla="*/ 757129 w 13353297"/>
              <a:gd name="connsiteY1" fmla="*/ 29152 h 1766941"/>
              <a:gd name="connsiteX2" fmla="*/ 5073565 w 13353297"/>
              <a:gd name="connsiteY2" fmla="*/ 616647 h 1766941"/>
              <a:gd name="connsiteX3" fmla="*/ 8167311 w 13353297"/>
              <a:gd name="connsiteY3" fmla="*/ 1075955 h 1766941"/>
              <a:gd name="connsiteX4" fmla="*/ 10640525 w 13353297"/>
              <a:gd name="connsiteY4" fmla="*/ 993870 h 1766941"/>
              <a:gd name="connsiteX5" fmla="*/ 13322405 w 13353297"/>
              <a:gd name="connsiteY5" fmla="*/ 1679938 h 1766941"/>
              <a:gd name="connsiteX6" fmla="*/ 4658059 w 13353297"/>
              <a:gd name="connsiteY6" fmla="*/ 1366101 h 1766941"/>
              <a:gd name="connsiteX7" fmla="*/ 289259 w 13353297"/>
              <a:gd name="connsiteY7" fmla="*/ 1351587 h 1766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53297" h="1766941">
                <a:moveTo>
                  <a:pt x="289259" y="1351587"/>
                </a:moveTo>
                <a:cubicBezTo>
                  <a:pt x="-360896" y="1128762"/>
                  <a:pt x="212843" y="193647"/>
                  <a:pt x="757129" y="29152"/>
                </a:cubicBezTo>
                <a:cubicBezTo>
                  <a:pt x="1301415" y="-135343"/>
                  <a:pt x="3838535" y="442180"/>
                  <a:pt x="5073565" y="616647"/>
                </a:cubicBezTo>
                <a:cubicBezTo>
                  <a:pt x="6308595" y="791114"/>
                  <a:pt x="7352976" y="1186869"/>
                  <a:pt x="8167311" y="1075955"/>
                </a:cubicBezTo>
                <a:cubicBezTo>
                  <a:pt x="8991716" y="1048593"/>
                  <a:pt x="9781343" y="893206"/>
                  <a:pt x="10640525" y="993870"/>
                </a:cubicBezTo>
                <a:cubicBezTo>
                  <a:pt x="11499707" y="1094534"/>
                  <a:pt x="13634462" y="1382395"/>
                  <a:pt x="13322405" y="1679938"/>
                </a:cubicBezTo>
                <a:cubicBezTo>
                  <a:pt x="13010348" y="1977481"/>
                  <a:pt x="6830250" y="1420826"/>
                  <a:pt x="4658059" y="1366101"/>
                </a:cubicBezTo>
                <a:cubicBezTo>
                  <a:pt x="2485868" y="1311376"/>
                  <a:pt x="939414" y="1574412"/>
                  <a:pt x="289259" y="1351587"/>
                </a:cubicBezTo>
                <a:close/>
              </a:path>
            </a:pathLst>
          </a:custGeom>
          <a:solidFill>
            <a:srgbClr val="0E5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14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0F255-DF12-430B-88B2-EB7DC4DD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1325563"/>
          </a:xfrm>
        </p:spPr>
        <p:txBody>
          <a:bodyPr/>
          <a:lstStyle>
            <a:lvl1pPr>
              <a:defRPr b="1">
                <a:solidFill>
                  <a:srgbClr val="0E5856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3B9C72-075F-417D-A0BE-8114AA799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>
            <a:lvl1pPr>
              <a:defRPr>
                <a:solidFill>
                  <a:srgbClr val="0E5856"/>
                </a:solidFill>
              </a:defRPr>
            </a:lvl1pPr>
            <a:lvl2pPr>
              <a:defRPr>
                <a:solidFill>
                  <a:srgbClr val="0E5856"/>
                </a:solidFill>
              </a:defRPr>
            </a:lvl2pPr>
            <a:lvl3pPr>
              <a:defRPr>
                <a:solidFill>
                  <a:srgbClr val="0E5856"/>
                </a:solidFill>
              </a:defRPr>
            </a:lvl3pPr>
            <a:lvl4pPr>
              <a:defRPr>
                <a:solidFill>
                  <a:srgbClr val="0E5856"/>
                </a:solidFill>
              </a:defRPr>
            </a:lvl4pPr>
            <a:lvl5pPr>
              <a:defRPr>
                <a:solidFill>
                  <a:srgbClr val="0E5856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5F171A1-0139-4B50-8376-E5A5B1DB21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643" y="0"/>
            <a:ext cx="5252357" cy="6858000"/>
          </a:xfrm>
          <a:prstGeom prst="rect">
            <a:avLst/>
          </a:prstGeom>
        </p:spPr>
      </p:pic>
      <p:sp>
        <p:nvSpPr>
          <p:cNvPr id="9" name="Овал 10">
            <a:extLst>
              <a:ext uri="{FF2B5EF4-FFF2-40B4-BE49-F238E27FC236}">
                <a16:creationId xmlns:a16="http://schemas.microsoft.com/office/drawing/2014/main" id="{1AE9FA97-ABBB-452C-B3E1-F5D580D52865}"/>
              </a:ext>
            </a:extLst>
          </p:cNvPr>
          <p:cNvSpPr/>
          <p:nvPr userDrawn="1"/>
        </p:nvSpPr>
        <p:spPr>
          <a:xfrm>
            <a:off x="-1235385" y="5098269"/>
            <a:ext cx="4016541" cy="2264816"/>
          </a:xfrm>
          <a:custGeom>
            <a:avLst/>
            <a:gdLst>
              <a:gd name="connsiteX0" fmla="*/ 0 w 6531428"/>
              <a:gd name="connsiteY0" fmla="*/ 986971 h 1973942"/>
              <a:gd name="connsiteX1" fmla="*/ 3265714 w 6531428"/>
              <a:gd name="connsiteY1" fmla="*/ 0 h 1973942"/>
              <a:gd name="connsiteX2" fmla="*/ 6531428 w 6531428"/>
              <a:gd name="connsiteY2" fmla="*/ 986971 h 1973942"/>
              <a:gd name="connsiteX3" fmla="*/ 3265714 w 6531428"/>
              <a:gd name="connsiteY3" fmla="*/ 1973942 h 1973942"/>
              <a:gd name="connsiteX4" fmla="*/ 0 w 6531428"/>
              <a:gd name="connsiteY4" fmla="*/ 986971 h 1973942"/>
              <a:gd name="connsiteX0" fmla="*/ 0 w 6583817"/>
              <a:gd name="connsiteY0" fmla="*/ 1036858 h 2023829"/>
              <a:gd name="connsiteX1" fmla="*/ 3265714 w 6583817"/>
              <a:gd name="connsiteY1" fmla="*/ 49887 h 2023829"/>
              <a:gd name="connsiteX2" fmla="*/ 5138057 w 6583817"/>
              <a:gd name="connsiteY2" fmla="*/ 238572 h 2023829"/>
              <a:gd name="connsiteX3" fmla="*/ 6531428 w 6583817"/>
              <a:gd name="connsiteY3" fmla="*/ 1036858 h 2023829"/>
              <a:gd name="connsiteX4" fmla="*/ 3265714 w 6583817"/>
              <a:gd name="connsiteY4" fmla="*/ 2023829 h 2023829"/>
              <a:gd name="connsiteX5" fmla="*/ 0 w 6583817"/>
              <a:gd name="connsiteY5" fmla="*/ 1036858 h 2023829"/>
              <a:gd name="connsiteX0" fmla="*/ 87004 w 6670821"/>
              <a:gd name="connsiteY0" fmla="*/ 1036858 h 2023829"/>
              <a:gd name="connsiteX1" fmla="*/ 1146547 w 6670821"/>
              <a:gd name="connsiteY1" fmla="*/ 267602 h 2023829"/>
              <a:gd name="connsiteX2" fmla="*/ 3352718 w 6670821"/>
              <a:gd name="connsiteY2" fmla="*/ 49887 h 2023829"/>
              <a:gd name="connsiteX3" fmla="*/ 5225061 w 6670821"/>
              <a:gd name="connsiteY3" fmla="*/ 238572 h 2023829"/>
              <a:gd name="connsiteX4" fmla="*/ 6618432 w 6670821"/>
              <a:gd name="connsiteY4" fmla="*/ 1036858 h 2023829"/>
              <a:gd name="connsiteX5" fmla="*/ 3352718 w 6670821"/>
              <a:gd name="connsiteY5" fmla="*/ 2023829 h 2023829"/>
              <a:gd name="connsiteX6" fmla="*/ 87004 w 6670821"/>
              <a:gd name="connsiteY6" fmla="*/ 1036858 h 2023829"/>
              <a:gd name="connsiteX0" fmla="*/ 87004 w 8875308"/>
              <a:gd name="connsiteY0" fmla="*/ 1015551 h 2002522"/>
              <a:gd name="connsiteX1" fmla="*/ 1146547 w 8875308"/>
              <a:gd name="connsiteY1" fmla="*/ 246295 h 2002522"/>
              <a:gd name="connsiteX2" fmla="*/ 3352718 w 8875308"/>
              <a:gd name="connsiteY2" fmla="*/ 28580 h 2002522"/>
              <a:gd name="connsiteX3" fmla="*/ 8795576 w 8875308"/>
              <a:gd name="connsiteY3" fmla="*/ 797837 h 2002522"/>
              <a:gd name="connsiteX4" fmla="*/ 6618432 w 8875308"/>
              <a:gd name="connsiteY4" fmla="*/ 1015551 h 2002522"/>
              <a:gd name="connsiteX5" fmla="*/ 3352718 w 8875308"/>
              <a:gd name="connsiteY5" fmla="*/ 2002522 h 2002522"/>
              <a:gd name="connsiteX6" fmla="*/ 87004 w 8875308"/>
              <a:gd name="connsiteY6" fmla="*/ 1015551 h 2002522"/>
              <a:gd name="connsiteX0" fmla="*/ 87004 w 10749712"/>
              <a:gd name="connsiteY0" fmla="*/ 1015551 h 2649021"/>
              <a:gd name="connsiteX1" fmla="*/ 1146547 w 10749712"/>
              <a:gd name="connsiteY1" fmla="*/ 246295 h 2649021"/>
              <a:gd name="connsiteX2" fmla="*/ 3352718 w 10749712"/>
              <a:gd name="connsiteY2" fmla="*/ 28580 h 2649021"/>
              <a:gd name="connsiteX3" fmla="*/ 8795576 w 10749712"/>
              <a:gd name="connsiteY3" fmla="*/ 797837 h 2649021"/>
              <a:gd name="connsiteX4" fmla="*/ 10711461 w 10749712"/>
              <a:gd name="connsiteY4" fmla="*/ 2568580 h 2649021"/>
              <a:gd name="connsiteX5" fmla="*/ 3352718 w 10749712"/>
              <a:gd name="connsiteY5" fmla="*/ 2002522 h 2649021"/>
              <a:gd name="connsiteX6" fmla="*/ 87004 w 10749712"/>
              <a:gd name="connsiteY6" fmla="*/ 1015551 h 2649021"/>
              <a:gd name="connsiteX0" fmla="*/ 87004 w 10746300"/>
              <a:gd name="connsiteY0" fmla="*/ 1042421 h 2675891"/>
              <a:gd name="connsiteX1" fmla="*/ 1146547 w 10746300"/>
              <a:gd name="connsiteY1" fmla="*/ 273165 h 2675891"/>
              <a:gd name="connsiteX2" fmla="*/ 3352718 w 10746300"/>
              <a:gd name="connsiteY2" fmla="*/ 55450 h 2675891"/>
              <a:gd name="connsiteX3" fmla="*/ 8606890 w 10746300"/>
              <a:gd name="connsiteY3" fmla="*/ 1216593 h 2675891"/>
              <a:gd name="connsiteX4" fmla="*/ 10711461 w 10746300"/>
              <a:gd name="connsiteY4" fmla="*/ 2595450 h 2675891"/>
              <a:gd name="connsiteX5" fmla="*/ 3352718 w 10746300"/>
              <a:gd name="connsiteY5" fmla="*/ 2029392 h 2675891"/>
              <a:gd name="connsiteX6" fmla="*/ 87004 w 10746300"/>
              <a:gd name="connsiteY6" fmla="*/ 1042421 h 2675891"/>
              <a:gd name="connsiteX0" fmla="*/ 87004 w 11635763"/>
              <a:gd name="connsiteY0" fmla="*/ 1042421 h 2430077"/>
              <a:gd name="connsiteX1" fmla="*/ 1146547 w 11635763"/>
              <a:gd name="connsiteY1" fmla="*/ 273165 h 2430077"/>
              <a:gd name="connsiteX2" fmla="*/ 3352718 w 11635763"/>
              <a:gd name="connsiteY2" fmla="*/ 55450 h 2430077"/>
              <a:gd name="connsiteX3" fmla="*/ 8606890 w 11635763"/>
              <a:gd name="connsiteY3" fmla="*/ 1216593 h 2430077"/>
              <a:gd name="connsiteX4" fmla="*/ 11611347 w 11635763"/>
              <a:gd name="connsiteY4" fmla="*/ 2319678 h 2430077"/>
              <a:gd name="connsiteX5" fmla="*/ 3352718 w 11635763"/>
              <a:gd name="connsiteY5" fmla="*/ 2029392 h 2430077"/>
              <a:gd name="connsiteX6" fmla="*/ 87004 w 11635763"/>
              <a:gd name="connsiteY6" fmla="*/ 1042421 h 2430077"/>
              <a:gd name="connsiteX0" fmla="*/ 52390 w 11601149"/>
              <a:gd name="connsiteY0" fmla="*/ 991845 h 2379501"/>
              <a:gd name="connsiteX1" fmla="*/ 1445761 w 11601149"/>
              <a:gd name="connsiteY1" fmla="*/ 759618 h 2379501"/>
              <a:gd name="connsiteX2" fmla="*/ 3318104 w 11601149"/>
              <a:gd name="connsiteY2" fmla="*/ 4874 h 2379501"/>
              <a:gd name="connsiteX3" fmla="*/ 8572276 w 11601149"/>
              <a:gd name="connsiteY3" fmla="*/ 1166017 h 2379501"/>
              <a:gd name="connsiteX4" fmla="*/ 11576733 w 11601149"/>
              <a:gd name="connsiteY4" fmla="*/ 2269102 h 2379501"/>
              <a:gd name="connsiteX5" fmla="*/ 3318104 w 11601149"/>
              <a:gd name="connsiteY5" fmla="*/ 1978816 h 2379501"/>
              <a:gd name="connsiteX6" fmla="*/ 52390 w 11601149"/>
              <a:gd name="connsiteY6" fmla="*/ 991845 h 2379501"/>
              <a:gd name="connsiteX0" fmla="*/ 29383 w 12681228"/>
              <a:gd name="connsiteY0" fmla="*/ 1964302 h 2358409"/>
              <a:gd name="connsiteX1" fmla="*/ 2525840 w 12681228"/>
              <a:gd name="connsiteY1" fmla="*/ 759618 h 2358409"/>
              <a:gd name="connsiteX2" fmla="*/ 4398183 w 12681228"/>
              <a:gd name="connsiteY2" fmla="*/ 4874 h 2358409"/>
              <a:gd name="connsiteX3" fmla="*/ 9652355 w 12681228"/>
              <a:gd name="connsiteY3" fmla="*/ 1166017 h 2358409"/>
              <a:gd name="connsiteX4" fmla="*/ 12656812 w 12681228"/>
              <a:gd name="connsiteY4" fmla="*/ 2269102 h 2358409"/>
              <a:gd name="connsiteX5" fmla="*/ 4398183 w 12681228"/>
              <a:gd name="connsiteY5" fmla="*/ 1978816 h 2358409"/>
              <a:gd name="connsiteX6" fmla="*/ 29383 w 12681228"/>
              <a:gd name="connsiteY6" fmla="*/ 1964302 h 2358409"/>
              <a:gd name="connsiteX0" fmla="*/ 29383 w 12681228"/>
              <a:gd name="connsiteY0" fmla="*/ 1228203 h 1622310"/>
              <a:gd name="connsiteX1" fmla="*/ 2525840 w 12681228"/>
              <a:gd name="connsiteY1" fmla="*/ 23519 h 1622310"/>
              <a:gd name="connsiteX2" fmla="*/ 5718983 w 12681228"/>
              <a:gd name="connsiteY2" fmla="*/ 676660 h 1622310"/>
              <a:gd name="connsiteX3" fmla="*/ 9652355 w 12681228"/>
              <a:gd name="connsiteY3" fmla="*/ 429918 h 1622310"/>
              <a:gd name="connsiteX4" fmla="*/ 12656812 w 12681228"/>
              <a:gd name="connsiteY4" fmla="*/ 1533003 h 1622310"/>
              <a:gd name="connsiteX5" fmla="*/ 4398183 w 12681228"/>
              <a:gd name="connsiteY5" fmla="*/ 1242717 h 1622310"/>
              <a:gd name="connsiteX6" fmla="*/ 29383 w 12681228"/>
              <a:gd name="connsiteY6" fmla="*/ 1228203 h 1622310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46705 w 12699790"/>
              <a:gd name="connsiteY0" fmla="*/ 1032301 h 1426408"/>
              <a:gd name="connsiteX1" fmla="*/ 2180305 w 12699790"/>
              <a:gd name="connsiteY1" fmla="*/ 30817 h 1426408"/>
              <a:gd name="connsiteX2" fmla="*/ 5736305 w 12699790"/>
              <a:gd name="connsiteY2" fmla="*/ 480758 h 1426408"/>
              <a:gd name="connsiteX3" fmla="*/ 9814820 w 12699790"/>
              <a:gd name="connsiteY3" fmla="*/ 451730 h 1426408"/>
              <a:gd name="connsiteX4" fmla="*/ 12674134 w 12699790"/>
              <a:gd name="connsiteY4" fmla="*/ 1337101 h 1426408"/>
              <a:gd name="connsiteX5" fmla="*/ 4415505 w 12699790"/>
              <a:gd name="connsiteY5" fmla="*/ 1046815 h 1426408"/>
              <a:gd name="connsiteX6" fmla="*/ 46705 w 12699790"/>
              <a:gd name="connsiteY6" fmla="*/ 1032301 h 1426408"/>
              <a:gd name="connsiteX0" fmla="*/ 387846 w 13104827"/>
              <a:gd name="connsiteY0" fmla="*/ 1032301 h 2413473"/>
              <a:gd name="connsiteX1" fmla="*/ 2521446 w 13104827"/>
              <a:gd name="connsiteY1" fmla="*/ 30817 h 2413473"/>
              <a:gd name="connsiteX2" fmla="*/ 6077446 w 13104827"/>
              <a:gd name="connsiteY2" fmla="*/ 480758 h 2413473"/>
              <a:gd name="connsiteX3" fmla="*/ 10155961 w 13104827"/>
              <a:gd name="connsiteY3" fmla="*/ 451730 h 2413473"/>
              <a:gd name="connsiteX4" fmla="*/ 13015275 w 13104827"/>
              <a:gd name="connsiteY4" fmla="*/ 1337101 h 2413473"/>
              <a:gd name="connsiteX5" fmla="*/ 11215503 w 13104827"/>
              <a:gd name="connsiteY5" fmla="*/ 2411157 h 2413473"/>
              <a:gd name="connsiteX6" fmla="*/ 387846 w 13104827"/>
              <a:gd name="connsiteY6" fmla="*/ 1032301 h 2413473"/>
              <a:gd name="connsiteX0" fmla="*/ 463794 w 13180775"/>
              <a:gd name="connsiteY0" fmla="*/ 1003397 h 2384569"/>
              <a:gd name="connsiteX1" fmla="*/ 2597394 w 13180775"/>
              <a:gd name="connsiteY1" fmla="*/ 1913 h 2384569"/>
              <a:gd name="connsiteX2" fmla="*/ 8199908 w 13180775"/>
              <a:gd name="connsiteY2" fmla="*/ 742139 h 2384569"/>
              <a:gd name="connsiteX3" fmla="*/ 10231909 w 13180775"/>
              <a:gd name="connsiteY3" fmla="*/ 422826 h 2384569"/>
              <a:gd name="connsiteX4" fmla="*/ 13091223 w 13180775"/>
              <a:gd name="connsiteY4" fmla="*/ 1308197 h 2384569"/>
              <a:gd name="connsiteX5" fmla="*/ 11291451 w 13180775"/>
              <a:gd name="connsiteY5" fmla="*/ 2382253 h 2384569"/>
              <a:gd name="connsiteX6" fmla="*/ 463794 w 13180775"/>
              <a:gd name="connsiteY6" fmla="*/ 1003397 h 2384569"/>
              <a:gd name="connsiteX0" fmla="*/ 41439 w 12758420"/>
              <a:gd name="connsiteY0" fmla="*/ 612625 h 1993797"/>
              <a:gd name="connsiteX1" fmla="*/ 7167953 w 12758420"/>
              <a:gd name="connsiteY1" fmla="*/ 1817313 h 1993797"/>
              <a:gd name="connsiteX2" fmla="*/ 7777553 w 12758420"/>
              <a:gd name="connsiteY2" fmla="*/ 351367 h 1993797"/>
              <a:gd name="connsiteX3" fmla="*/ 9809554 w 12758420"/>
              <a:gd name="connsiteY3" fmla="*/ 32054 h 1993797"/>
              <a:gd name="connsiteX4" fmla="*/ 12668868 w 12758420"/>
              <a:gd name="connsiteY4" fmla="*/ 917425 h 1993797"/>
              <a:gd name="connsiteX5" fmla="*/ 10869096 w 12758420"/>
              <a:gd name="connsiteY5" fmla="*/ 1991481 h 1993797"/>
              <a:gd name="connsiteX6" fmla="*/ 41439 w 12758420"/>
              <a:gd name="connsiteY6" fmla="*/ 612625 h 1993797"/>
              <a:gd name="connsiteX0" fmla="*/ 1824082 w 5569992"/>
              <a:gd name="connsiteY0" fmla="*/ 2267253 h 2272975"/>
              <a:gd name="connsiteX1" fmla="*/ 53339 w 5569992"/>
              <a:gd name="connsiteY1" fmla="*/ 1817313 h 2272975"/>
              <a:gd name="connsiteX2" fmla="*/ 662939 w 5569992"/>
              <a:gd name="connsiteY2" fmla="*/ 351367 h 2272975"/>
              <a:gd name="connsiteX3" fmla="*/ 2694940 w 5569992"/>
              <a:gd name="connsiteY3" fmla="*/ 32054 h 2272975"/>
              <a:gd name="connsiteX4" fmla="*/ 5554254 w 5569992"/>
              <a:gd name="connsiteY4" fmla="*/ 917425 h 2272975"/>
              <a:gd name="connsiteX5" fmla="*/ 3754482 w 5569992"/>
              <a:gd name="connsiteY5" fmla="*/ 1991481 h 2272975"/>
              <a:gd name="connsiteX6" fmla="*/ 1824082 w 5569992"/>
              <a:gd name="connsiteY6" fmla="*/ 2267253 h 2272975"/>
              <a:gd name="connsiteX0" fmla="*/ 1824082 w 3945162"/>
              <a:gd name="connsiteY0" fmla="*/ 2262360 h 2268664"/>
              <a:gd name="connsiteX1" fmla="*/ 53339 w 3945162"/>
              <a:gd name="connsiteY1" fmla="*/ 1812420 h 2268664"/>
              <a:gd name="connsiteX2" fmla="*/ 662939 w 3945162"/>
              <a:gd name="connsiteY2" fmla="*/ 346474 h 2268664"/>
              <a:gd name="connsiteX3" fmla="*/ 2694940 w 3945162"/>
              <a:gd name="connsiteY3" fmla="*/ 27161 h 2268664"/>
              <a:gd name="connsiteX4" fmla="*/ 3754483 w 3945162"/>
              <a:gd name="connsiteY4" fmla="*/ 839961 h 2268664"/>
              <a:gd name="connsiteX5" fmla="*/ 3754482 w 3945162"/>
              <a:gd name="connsiteY5" fmla="*/ 1986588 h 2268664"/>
              <a:gd name="connsiteX6" fmla="*/ 1824082 w 3945162"/>
              <a:gd name="connsiteY6" fmla="*/ 2262360 h 2268664"/>
              <a:gd name="connsiteX0" fmla="*/ 1824082 w 4016541"/>
              <a:gd name="connsiteY0" fmla="*/ 2262360 h 2264816"/>
              <a:gd name="connsiteX1" fmla="*/ 53339 w 4016541"/>
              <a:gd name="connsiteY1" fmla="*/ 1812420 h 2264816"/>
              <a:gd name="connsiteX2" fmla="*/ 662939 w 4016541"/>
              <a:gd name="connsiteY2" fmla="*/ 346474 h 2264816"/>
              <a:gd name="connsiteX3" fmla="*/ 2694940 w 4016541"/>
              <a:gd name="connsiteY3" fmla="*/ 27161 h 2264816"/>
              <a:gd name="connsiteX4" fmla="*/ 3754483 w 4016541"/>
              <a:gd name="connsiteY4" fmla="*/ 839961 h 2264816"/>
              <a:gd name="connsiteX5" fmla="*/ 3856082 w 4016541"/>
              <a:gd name="connsiteY5" fmla="*/ 1667274 h 2264816"/>
              <a:gd name="connsiteX6" fmla="*/ 1824082 w 4016541"/>
              <a:gd name="connsiteY6" fmla="*/ 2262360 h 22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6541" h="2264816">
                <a:moveTo>
                  <a:pt x="1824082" y="2262360"/>
                </a:moveTo>
                <a:cubicBezTo>
                  <a:pt x="1190292" y="2286551"/>
                  <a:pt x="246863" y="2131734"/>
                  <a:pt x="53339" y="1812420"/>
                </a:cubicBezTo>
                <a:cubicBezTo>
                  <a:pt x="-140185" y="1493106"/>
                  <a:pt x="222672" y="644017"/>
                  <a:pt x="662939" y="346474"/>
                </a:cubicBezTo>
                <a:cubicBezTo>
                  <a:pt x="1103206" y="48931"/>
                  <a:pt x="2179683" y="-55087"/>
                  <a:pt x="2694940" y="27161"/>
                </a:cubicBezTo>
                <a:cubicBezTo>
                  <a:pt x="3210197" y="109409"/>
                  <a:pt x="3560959" y="566609"/>
                  <a:pt x="3754483" y="839961"/>
                </a:cubicBezTo>
                <a:cubicBezTo>
                  <a:pt x="3948007" y="1113313"/>
                  <a:pt x="4177815" y="1430208"/>
                  <a:pt x="3856082" y="1667274"/>
                </a:cubicBezTo>
                <a:cubicBezTo>
                  <a:pt x="3534349" y="1904340"/>
                  <a:pt x="2457873" y="2238169"/>
                  <a:pt x="1824082" y="2262360"/>
                </a:cubicBezTo>
                <a:close/>
              </a:path>
            </a:pathLst>
          </a:custGeom>
          <a:solidFill>
            <a:srgbClr val="0E5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0">
            <a:extLst>
              <a:ext uri="{FF2B5EF4-FFF2-40B4-BE49-F238E27FC236}">
                <a16:creationId xmlns:a16="http://schemas.microsoft.com/office/drawing/2014/main" id="{8B183B4C-9457-49D5-9796-2FAA2DEE0652}"/>
              </a:ext>
            </a:extLst>
          </p:cNvPr>
          <p:cNvSpPr/>
          <p:nvPr userDrawn="1"/>
        </p:nvSpPr>
        <p:spPr>
          <a:xfrm rot="10800000">
            <a:off x="-1386870" y="-1583779"/>
            <a:ext cx="4016541" cy="2264816"/>
          </a:xfrm>
          <a:custGeom>
            <a:avLst/>
            <a:gdLst>
              <a:gd name="connsiteX0" fmla="*/ 0 w 6531428"/>
              <a:gd name="connsiteY0" fmla="*/ 986971 h 1973942"/>
              <a:gd name="connsiteX1" fmla="*/ 3265714 w 6531428"/>
              <a:gd name="connsiteY1" fmla="*/ 0 h 1973942"/>
              <a:gd name="connsiteX2" fmla="*/ 6531428 w 6531428"/>
              <a:gd name="connsiteY2" fmla="*/ 986971 h 1973942"/>
              <a:gd name="connsiteX3" fmla="*/ 3265714 w 6531428"/>
              <a:gd name="connsiteY3" fmla="*/ 1973942 h 1973942"/>
              <a:gd name="connsiteX4" fmla="*/ 0 w 6531428"/>
              <a:gd name="connsiteY4" fmla="*/ 986971 h 1973942"/>
              <a:gd name="connsiteX0" fmla="*/ 0 w 6583817"/>
              <a:gd name="connsiteY0" fmla="*/ 1036858 h 2023829"/>
              <a:gd name="connsiteX1" fmla="*/ 3265714 w 6583817"/>
              <a:gd name="connsiteY1" fmla="*/ 49887 h 2023829"/>
              <a:gd name="connsiteX2" fmla="*/ 5138057 w 6583817"/>
              <a:gd name="connsiteY2" fmla="*/ 238572 h 2023829"/>
              <a:gd name="connsiteX3" fmla="*/ 6531428 w 6583817"/>
              <a:gd name="connsiteY3" fmla="*/ 1036858 h 2023829"/>
              <a:gd name="connsiteX4" fmla="*/ 3265714 w 6583817"/>
              <a:gd name="connsiteY4" fmla="*/ 2023829 h 2023829"/>
              <a:gd name="connsiteX5" fmla="*/ 0 w 6583817"/>
              <a:gd name="connsiteY5" fmla="*/ 1036858 h 2023829"/>
              <a:gd name="connsiteX0" fmla="*/ 87004 w 6670821"/>
              <a:gd name="connsiteY0" fmla="*/ 1036858 h 2023829"/>
              <a:gd name="connsiteX1" fmla="*/ 1146547 w 6670821"/>
              <a:gd name="connsiteY1" fmla="*/ 267602 h 2023829"/>
              <a:gd name="connsiteX2" fmla="*/ 3352718 w 6670821"/>
              <a:gd name="connsiteY2" fmla="*/ 49887 h 2023829"/>
              <a:gd name="connsiteX3" fmla="*/ 5225061 w 6670821"/>
              <a:gd name="connsiteY3" fmla="*/ 238572 h 2023829"/>
              <a:gd name="connsiteX4" fmla="*/ 6618432 w 6670821"/>
              <a:gd name="connsiteY4" fmla="*/ 1036858 h 2023829"/>
              <a:gd name="connsiteX5" fmla="*/ 3352718 w 6670821"/>
              <a:gd name="connsiteY5" fmla="*/ 2023829 h 2023829"/>
              <a:gd name="connsiteX6" fmla="*/ 87004 w 6670821"/>
              <a:gd name="connsiteY6" fmla="*/ 1036858 h 2023829"/>
              <a:gd name="connsiteX0" fmla="*/ 87004 w 8875308"/>
              <a:gd name="connsiteY0" fmla="*/ 1015551 h 2002522"/>
              <a:gd name="connsiteX1" fmla="*/ 1146547 w 8875308"/>
              <a:gd name="connsiteY1" fmla="*/ 246295 h 2002522"/>
              <a:gd name="connsiteX2" fmla="*/ 3352718 w 8875308"/>
              <a:gd name="connsiteY2" fmla="*/ 28580 h 2002522"/>
              <a:gd name="connsiteX3" fmla="*/ 8795576 w 8875308"/>
              <a:gd name="connsiteY3" fmla="*/ 797837 h 2002522"/>
              <a:gd name="connsiteX4" fmla="*/ 6618432 w 8875308"/>
              <a:gd name="connsiteY4" fmla="*/ 1015551 h 2002522"/>
              <a:gd name="connsiteX5" fmla="*/ 3352718 w 8875308"/>
              <a:gd name="connsiteY5" fmla="*/ 2002522 h 2002522"/>
              <a:gd name="connsiteX6" fmla="*/ 87004 w 8875308"/>
              <a:gd name="connsiteY6" fmla="*/ 1015551 h 2002522"/>
              <a:gd name="connsiteX0" fmla="*/ 87004 w 10749712"/>
              <a:gd name="connsiteY0" fmla="*/ 1015551 h 2649021"/>
              <a:gd name="connsiteX1" fmla="*/ 1146547 w 10749712"/>
              <a:gd name="connsiteY1" fmla="*/ 246295 h 2649021"/>
              <a:gd name="connsiteX2" fmla="*/ 3352718 w 10749712"/>
              <a:gd name="connsiteY2" fmla="*/ 28580 h 2649021"/>
              <a:gd name="connsiteX3" fmla="*/ 8795576 w 10749712"/>
              <a:gd name="connsiteY3" fmla="*/ 797837 h 2649021"/>
              <a:gd name="connsiteX4" fmla="*/ 10711461 w 10749712"/>
              <a:gd name="connsiteY4" fmla="*/ 2568580 h 2649021"/>
              <a:gd name="connsiteX5" fmla="*/ 3352718 w 10749712"/>
              <a:gd name="connsiteY5" fmla="*/ 2002522 h 2649021"/>
              <a:gd name="connsiteX6" fmla="*/ 87004 w 10749712"/>
              <a:gd name="connsiteY6" fmla="*/ 1015551 h 2649021"/>
              <a:gd name="connsiteX0" fmla="*/ 87004 w 10746300"/>
              <a:gd name="connsiteY0" fmla="*/ 1042421 h 2675891"/>
              <a:gd name="connsiteX1" fmla="*/ 1146547 w 10746300"/>
              <a:gd name="connsiteY1" fmla="*/ 273165 h 2675891"/>
              <a:gd name="connsiteX2" fmla="*/ 3352718 w 10746300"/>
              <a:gd name="connsiteY2" fmla="*/ 55450 h 2675891"/>
              <a:gd name="connsiteX3" fmla="*/ 8606890 w 10746300"/>
              <a:gd name="connsiteY3" fmla="*/ 1216593 h 2675891"/>
              <a:gd name="connsiteX4" fmla="*/ 10711461 w 10746300"/>
              <a:gd name="connsiteY4" fmla="*/ 2595450 h 2675891"/>
              <a:gd name="connsiteX5" fmla="*/ 3352718 w 10746300"/>
              <a:gd name="connsiteY5" fmla="*/ 2029392 h 2675891"/>
              <a:gd name="connsiteX6" fmla="*/ 87004 w 10746300"/>
              <a:gd name="connsiteY6" fmla="*/ 1042421 h 2675891"/>
              <a:gd name="connsiteX0" fmla="*/ 87004 w 11635763"/>
              <a:gd name="connsiteY0" fmla="*/ 1042421 h 2430077"/>
              <a:gd name="connsiteX1" fmla="*/ 1146547 w 11635763"/>
              <a:gd name="connsiteY1" fmla="*/ 273165 h 2430077"/>
              <a:gd name="connsiteX2" fmla="*/ 3352718 w 11635763"/>
              <a:gd name="connsiteY2" fmla="*/ 55450 h 2430077"/>
              <a:gd name="connsiteX3" fmla="*/ 8606890 w 11635763"/>
              <a:gd name="connsiteY3" fmla="*/ 1216593 h 2430077"/>
              <a:gd name="connsiteX4" fmla="*/ 11611347 w 11635763"/>
              <a:gd name="connsiteY4" fmla="*/ 2319678 h 2430077"/>
              <a:gd name="connsiteX5" fmla="*/ 3352718 w 11635763"/>
              <a:gd name="connsiteY5" fmla="*/ 2029392 h 2430077"/>
              <a:gd name="connsiteX6" fmla="*/ 87004 w 11635763"/>
              <a:gd name="connsiteY6" fmla="*/ 1042421 h 2430077"/>
              <a:gd name="connsiteX0" fmla="*/ 52390 w 11601149"/>
              <a:gd name="connsiteY0" fmla="*/ 991845 h 2379501"/>
              <a:gd name="connsiteX1" fmla="*/ 1445761 w 11601149"/>
              <a:gd name="connsiteY1" fmla="*/ 759618 h 2379501"/>
              <a:gd name="connsiteX2" fmla="*/ 3318104 w 11601149"/>
              <a:gd name="connsiteY2" fmla="*/ 4874 h 2379501"/>
              <a:gd name="connsiteX3" fmla="*/ 8572276 w 11601149"/>
              <a:gd name="connsiteY3" fmla="*/ 1166017 h 2379501"/>
              <a:gd name="connsiteX4" fmla="*/ 11576733 w 11601149"/>
              <a:gd name="connsiteY4" fmla="*/ 2269102 h 2379501"/>
              <a:gd name="connsiteX5" fmla="*/ 3318104 w 11601149"/>
              <a:gd name="connsiteY5" fmla="*/ 1978816 h 2379501"/>
              <a:gd name="connsiteX6" fmla="*/ 52390 w 11601149"/>
              <a:gd name="connsiteY6" fmla="*/ 991845 h 2379501"/>
              <a:gd name="connsiteX0" fmla="*/ 29383 w 12681228"/>
              <a:gd name="connsiteY0" fmla="*/ 1964302 h 2358409"/>
              <a:gd name="connsiteX1" fmla="*/ 2525840 w 12681228"/>
              <a:gd name="connsiteY1" fmla="*/ 759618 h 2358409"/>
              <a:gd name="connsiteX2" fmla="*/ 4398183 w 12681228"/>
              <a:gd name="connsiteY2" fmla="*/ 4874 h 2358409"/>
              <a:gd name="connsiteX3" fmla="*/ 9652355 w 12681228"/>
              <a:gd name="connsiteY3" fmla="*/ 1166017 h 2358409"/>
              <a:gd name="connsiteX4" fmla="*/ 12656812 w 12681228"/>
              <a:gd name="connsiteY4" fmla="*/ 2269102 h 2358409"/>
              <a:gd name="connsiteX5" fmla="*/ 4398183 w 12681228"/>
              <a:gd name="connsiteY5" fmla="*/ 1978816 h 2358409"/>
              <a:gd name="connsiteX6" fmla="*/ 29383 w 12681228"/>
              <a:gd name="connsiteY6" fmla="*/ 1964302 h 2358409"/>
              <a:gd name="connsiteX0" fmla="*/ 29383 w 12681228"/>
              <a:gd name="connsiteY0" fmla="*/ 1228203 h 1622310"/>
              <a:gd name="connsiteX1" fmla="*/ 2525840 w 12681228"/>
              <a:gd name="connsiteY1" fmla="*/ 23519 h 1622310"/>
              <a:gd name="connsiteX2" fmla="*/ 5718983 w 12681228"/>
              <a:gd name="connsiteY2" fmla="*/ 676660 h 1622310"/>
              <a:gd name="connsiteX3" fmla="*/ 9652355 w 12681228"/>
              <a:gd name="connsiteY3" fmla="*/ 429918 h 1622310"/>
              <a:gd name="connsiteX4" fmla="*/ 12656812 w 12681228"/>
              <a:gd name="connsiteY4" fmla="*/ 1533003 h 1622310"/>
              <a:gd name="connsiteX5" fmla="*/ 4398183 w 12681228"/>
              <a:gd name="connsiteY5" fmla="*/ 1242717 h 1622310"/>
              <a:gd name="connsiteX6" fmla="*/ 29383 w 12681228"/>
              <a:gd name="connsiteY6" fmla="*/ 1228203 h 1622310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29383 w 12682468"/>
              <a:gd name="connsiteY0" fmla="*/ 1229191 h 1623298"/>
              <a:gd name="connsiteX1" fmla="*/ 2525840 w 12682468"/>
              <a:gd name="connsiteY1" fmla="*/ 24507 h 1623298"/>
              <a:gd name="connsiteX2" fmla="*/ 5718983 w 12682468"/>
              <a:gd name="connsiteY2" fmla="*/ 677648 h 1623298"/>
              <a:gd name="connsiteX3" fmla="*/ 9797498 w 12682468"/>
              <a:gd name="connsiteY3" fmla="*/ 648620 h 1623298"/>
              <a:gd name="connsiteX4" fmla="*/ 12656812 w 12682468"/>
              <a:gd name="connsiteY4" fmla="*/ 1533991 h 1623298"/>
              <a:gd name="connsiteX5" fmla="*/ 4398183 w 12682468"/>
              <a:gd name="connsiteY5" fmla="*/ 1243705 h 1623298"/>
              <a:gd name="connsiteX6" fmla="*/ 29383 w 12682468"/>
              <a:gd name="connsiteY6" fmla="*/ 1229191 h 1623298"/>
              <a:gd name="connsiteX0" fmla="*/ 46705 w 12699790"/>
              <a:gd name="connsiteY0" fmla="*/ 1032301 h 1426408"/>
              <a:gd name="connsiteX1" fmla="*/ 2180305 w 12699790"/>
              <a:gd name="connsiteY1" fmla="*/ 30817 h 1426408"/>
              <a:gd name="connsiteX2" fmla="*/ 5736305 w 12699790"/>
              <a:gd name="connsiteY2" fmla="*/ 480758 h 1426408"/>
              <a:gd name="connsiteX3" fmla="*/ 9814820 w 12699790"/>
              <a:gd name="connsiteY3" fmla="*/ 451730 h 1426408"/>
              <a:gd name="connsiteX4" fmla="*/ 12674134 w 12699790"/>
              <a:gd name="connsiteY4" fmla="*/ 1337101 h 1426408"/>
              <a:gd name="connsiteX5" fmla="*/ 4415505 w 12699790"/>
              <a:gd name="connsiteY5" fmla="*/ 1046815 h 1426408"/>
              <a:gd name="connsiteX6" fmla="*/ 46705 w 12699790"/>
              <a:gd name="connsiteY6" fmla="*/ 1032301 h 1426408"/>
              <a:gd name="connsiteX0" fmla="*/ 387846 w 13104827"/>
              <a:gd name="connsiteY0" fmla="*/ 1032301 h 2413473"/>
              <a:gd name="connsiteX1" fmla="*/ 2521446 w 13104827"/>
              <a:gd name="connsiteY1" fmla="*/ 30817 h 2413473"/>
              <a:gd name="connsiteX2" fmla="*/ 6077446 w 13104827"/>
              <a:gd name="connsiteY2" fmla="*/ 480758 h 2413473"/>
              <a:gd name="connsiteX3" fmla="*/ 10155961 w 13104827"/>
              <a:gd name="connsiteY3" fmla="*/ 451730 h 2413473"/>
              <a:gd name="connsiteX4" fmla="*/ 13015275 w 13104827"/>
              <a:gd name="connsiteY4" fmla="*/ 1337101 h 2413473"/>
              <a:gd name="connsiteX5" fmla="*/ 11215503 w 13104827"/>
              <a:gd name="connsiteY5" fmla="*/ 2411157 h 2413473"/>
              <a:gd name="connsiteX6" fmla="*/ 387846 w 13104827"/>
              <a:gd name="connsiteY6" fmla="*/ 1032301 h 2413473"/>
              <a:gd name="connsiteX0" fmla="*/ 463794 w 13180775"/>
              <a:gd name="connsiteY0" fmla="*/ 1003397 h 2384569"/>
              <a:gd name="connsiteX1" fmla="*/ 2597394 w 13180775"/>
              <a:gd name="connsiteY1" fmla="*/ 1913 h 2384569"/>
              <a:gd name="connsiteX2" fmla="*/ 8199908 w 13180775"/>
              <a:gd name="connsiteY2" fmla="*/ 742139 h 2384569"/>
              <a:gd name="connsiteX3" fmla="*/ 10231909 w 13180775"/>
              <a:gd name="connsiteY3" fmla="*/ 422826 h 2384569"/>
              <a:gd name="connsiteX4" fmla="*/ 13091223 w 13180775"/>
              <a:gd name="connsiteY4" fmla="*/ 1308197 h 2384569"/>
              <a:gd name="connsiteX5" fmla="*/ 11291451 w 13180775"/>
              <a:gd name="connsiteY5" fmla="*/ 2382253 h 2384569"/>
              <a:gd name="connsiteX6" fmla="*/ 463794 w 13180775"/>
              <a:gd name="connsiteY6" fmla="*/ 1003397 h 2384569"/>
              <a:gd name="connsiteX0" fmla="*/ 41439 w 12758420"/>
              <a:gd name="connsiteY0" fmla="*/ 612625 h 1993797"/>
              <a:gd name="connsiteX1" fmla="*/ 7167953 w 12758420"/>
              <a:gd name="connsiteY1" fmla="*/ 1817313 h 1993797"/>
              <a:gd name="connsiteX2" fmla="*/ 7777553 w 12758420"/>
              <a:gd name="connsiteY2" fmla="*/ 351367 h 1993797"/>
              <a:gd name="connsiteX3" fmla="*/ 9809554 w 12758420"/>
              <a:gd name="connsiteY3" fmla="*/ 32054 h 1993797"/>
              <a:gd name="connsiteX4" fmla="*/ 12668868 w 12758420"/>
              <a:gd name="connsiteY4" fmla="*/ 917425 h 1993797"/>
              <a:gd name="connsiteX5" fmla="*/ 10869096 w 12758420"/>
              <a:gd name="connsiteY5" fmla="*/ 1991481 h 1993797"/>
              <a:gd name="connsiteX6" fmla="*/ 41439 w 12758420"/>
              <a:gd name="connsiteY6" fmla="*/ 612625 h 1993797"/>
              <a:gd name="connsiteX0" fmla="*/ 1824082 w 5569992"/>
              <a:gd name="connsiteY0" fmla="*/ 2267253 h 2272975"/>
              <a:gd name="connsiteX1" fmla="*/ 53339 w 5569992"/>
              <a:gd name="connsiteY1" fmla="*/ 1817313 h 2272975"/>
              <a:gd name="connsiteX2" fmla="*/ 662939 w 5569992"/>
              <a:gd name="connsiteY2" fmla="*/ 351367 h 2272975"/>
              <a:gd name="connsiteX3" fmla="*/ 2694940 w 5569992"/>
              <a:gd name="connsiteY3" fmla="*/ 32054 h 2272975"/>
              <a:gd name="connsiteX4" fmla="*/ 5554254 w 5569992"/>
              <a:gd name="connsiteY4" fmla="*/ 917425 h 2272975"/>
              <a:gd name="connsiteX5" fmla="*/ 3754482 w 5569992"/>
              <a:gd name="connsiteY5" fmla="*/ 1991481 h 2272975"/>
              <a:gd name="connsiteX6" fmla="*/ 1824082 w 5569992"/>
              <a:gd name="connsiteY6" fmla="*/ 2267253 h 2272975"/>
              <a:gd name="connsiteX0" fmla="*/ 1824082 w 3945162"/>
              <a:gd name="connsiteY0" fmla="*/ 2262360 h 2268664"/>
              <a:gd name="connsiteX1" fmla="*/ 53339 w 3945162"/>
              <a:gd name="connsiteY1" fmla="*/ 1812420 h 2268664"/>
              <a:gd name="connsiteX2" fmla="*/ 662939 w 3945162"/>
              <a:gd name="connsiteY2" fmla="*/ 346474 h 2268664"/>
              <a:gd name="connsiteX3" fmla="*/ 2694940 w 3945162"/>
              <a:gd name="connsiteY3" fmla="*/ 27161 h 2268664"/>
              <a:gd name="connsiteX4" fmla="*/ 3754483 w 3945162"/>
              <a:gd name="connsiteY4" fmla="*/ 839961 h 2268664"/>
              <a:gd name="connsiteX5" fmla="*/ 3754482 w 3945162"/>
              <a:gd name="connsiteY5" fmla="*/ 1986588 h 2268664"/>
              <a:gd name="connsiteX6" fmla="*/ 1824082 w 3945162"/>
              <a:gd name="connsiteY6" fmla="*/ 2262360 h 2268664"/>
              <a:gd name="connsiteX0" fmla="*/ 1824082 w 4016541"/>
              <a:gd name="connsiteY0" fmla="*/ 2262360 h 2264816"/>
              <a:gd name="connsiteX1" fmla="*/ 53339 w 4016541"/>
              <a:gd name="connsiteY1" fmla="*/ 1812420 h 2264816"/>
              <a:gd name="connsiteX2" fmla="*/ 662939 w 4016541"/>
              <a:gd name="connsiteY2" fmla="*/ 346474 h 2264816"/>
              <a:gd name="connsiteX3" fmla="*/ 2694940 w 4016541"/>
              <a:gd name="connsiteY3" fmla="*/ 27161 h 2264816"/>
              <a:gd name="connsiteX4" fmla="*/ 3754483 w 4016541"/>
              <a:gd name="connsiteY4" fmla="*/ 839961 h 2264816"/>
              <a:gd name="connsiteX5" fmla="*/ 3856082 w 4016541"/>
              <a:gd name="connsiteY5" fmla="*/ 1667274 h 2264816"/>
              <a:gd name="connsiteX6" fmla="*/ 1824082 w 4016541"/>
              <a:gd name="connsiteY6" fmla="*/ 2262360 h 22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6541" h="2264816">
                <a:moveTo>
                  <a:pt x="1824082" y="2262360"/>
                </a:moveTo>
                <a:cubicBezTo>
                  <a:pt x="1190292" y="2286551"/>
                  <a:pt x="246863" y="2131734"/>
                  <a:pt x="53339" y="1812420"/>
                </a:cubicBezTo>
                <a:cubicBezTo>
                  <a:pt x="-140185" y="1493106"/>
                  <a:pt x="222672" y="644017"/>
                  <a:pt x="662939" y="346474"/>
                </a:cubicBezTo>
                <a:cubicBezTo>
                  <a:pt x="1103206" y="48931"/>
                  <a:pt x="2179683" y="-55087"/>
                  <a:pt x="2694940" y="27161"/>
                </a:cubicBezTo>
                <a:cubicBezTo>
                  <a:pt x="3210197" y="109409"/>
                  <a:pt x="3560959" y="566609"/>
                  <a:pt x="3754483" y="839961"/>
                </a:cubicBezTo>
                <a:cubicBezTo>
                  <a:pt x="3948007" y="1113313"/>
                  <a:pt x="4177815" y="1430208"/>
                  <a:pt x="3856082" y="1667274"/>
                </a:cubicBezTo>
                <a:cubicBezTo>
                  <a:pt x="3534349" y="1904340"/>
                  <a:pt x="2457873" y="2238169"/>
                  <a:pt x="1824082" y="2262360"/>
                </a:cubicBezTo>
                <a:close/>
              </a:path>
            </a:pathLst>
          </a:custGeom>
          <a:solidFill>
            <a:srgbClr val="0E5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32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0F255-DF12-430B-88B2-EB7DC4DDC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3B9C72-075F-417D-A0BE-8114AA799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475761-FC2C-4DCF-ADDF-CF377C2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4C84EA-B301-46A7-9DFC-77BFA6135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B9E56F-C5FA-4C73-AC68-4DE70DDDC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36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979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F8277F-592B-45E5-90DB-1C68EB6DC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95A7BF-E6B9-47C5-A497-55A705511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8BDF78-0842-445A-92C7-B8DFB888D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FDE3EA-A18A-4AAA-8475-D315053A4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AFE13E-5CA5-4333-9C69-28DB28FE9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8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6B66FE-6DA9-40D1-A0D2-7CF777EC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92414-43FC-4EE2-9223-509BB6553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6C575C-A4B6-41BF-89E6-47C3151B9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9B5737-FD04-4406-95AF-DC74BB5A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5EBEB8-FAF2-48C1-9C8A-CBCAB7B73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D083D4-27D8-41F8-B32B-79334B37F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76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456930-CD20-4C2F-A84C-5B131D0B5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69BC74-A6A9-4F3E-A1C8-8CC29F970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F0EBE5-F7FB-4DB5-9B21-85CF16CF2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D359F3D-A604-41B2-8391-D069935F1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3AAE855-9896-4189-BAC7-93BA6B77F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92B2ED1-5410-4B05-99BD-F444BD42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D7650F7-64BC-4A82-A8E4-7EBEBACE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09C829-B1DD-47A9-B765-DC8C9A06B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92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presentation-creation.ru/" TargetMode="Externa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E1BF6-D173-479E-AB12-D910C5585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0A84FC-8D03-43DB-90F0-5167DE521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A891CB-C8D0-48EC-B811-947D03142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0992F-8A02-4D85-9650-26F6D4676BE5}" type="datetimeFigureOut">
              <a:rPr lang="ru-RU" smtClean="0"/>
              <a:pPr/>
              <a:t>31.10.24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461EDE-97C5-4C83-AB67-6AB970A2F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358892-41DE-43A2-B81B-F5F28EE7D9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B8757-1F12-4F95-B457-64450A7EF92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7"/>
            <a:extLst>
              <a:ext uri="{FF2B5EF4-FFF2-40B4-BE49-F238E27FC236}">
                <a16:creationId xmlns:a16="http://schemas.microsoft.com/office/drawing/2014/main" id="{7441A85C-09F1-4129-ACAA-D798CB8E986A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45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3" r:id="rId4"/>
    <p:sldLayoutId id="214748366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hyperlink" Target="presentation-creation.r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hyperlink" Target="presentation-creation.r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hyperlink" Target="presentation-creation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5401C-12A2-4EEF-9616-F5C8BC946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5127" y="457200"/>
            <a:ext cx="7402751" cy="4752109"/>
          </a:xfrm>
          <a:effectLst>
            <a:outerShdw blurRad="203200" dist="50800" dir="7740000" algn="tr" rotWithShape="0">
              <a:schemeClr val="bg1">
                <a:alpha val="4000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5400" dirty="0">
                <a:latin typeface="+mn-lt"/>
              </a:rPr>
              <a:t>Лабораторный опыт </a:t>
            </a:r>
            <a:br>
              <a:rPr lang="ru-RU" sz="5400" dirty="0">
                <a:latin typeface="+mn-lt"/>
              </a:rPr>
            </a:br>
            <a:r>
              <a:rPr lang="ru-RU" sz="5400" dirty="0">
                <a:latin typeface="+mn-lt"/>
              </a:rPr>
              <a:t>«Определение водопроводной и дистиллированной воды</a:t>
            </a:r>
            <a:r>
              <a:rPr lang="ru-RU" sz="5400" dirty="0" smtClean="0">
                <a:latin typeface="+mn-lt"/>
              </a:rPr>
              <a:t>»</a:t>
            </a:r>
            <a:br>
              <a:rPr lang="ru-RU" sz="5400" dirty="0" smtClean="0">
                <a:latin typeface="+mn-lt"/>
              </a:rPr>
            </a:br>
            <a:r>
              <a:rPr lang="ru-RU" sz="5400" dirty="0">
                <a:latin typeface="+mn-lt"/>
              </a:rPr>
              <a:t/>
            </a:r>
            <a:br>
              <a:rPr lang="ru-RU" sz="5400" dirty="0">
                <a:latin typeface="+mn-lt"/>
              </a:rPr>
            </a:br>
            <a:r>
              <a:rPr lang="ru-RU" sz="5400" dirty="0">
                <a:latin typeface="+mn-lt"/>
              </a:rPr>
              <a:t/>
            </a:r>
            <a:br>
              <a:rPr lang="ru-RU" sz="5400" dirty="0">
                <a:latin typeface="+mn-lt"/>
              </a:rPr>
            </a:br>
            <a:endParaRPr lang="ru-RU" sz="5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233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20C4189-EA14-4ED4-B344-4376A326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РАБОТЫ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2CC3EA5-F86C-420D-97A4-5B7447265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сформировать </a:t>
            </a:r>
            <a:r>
              <a:rPr lang="ru-RU" dirty="0" smtClean="0"/>
              <a:t>представление</a:t>
            </a:r>
            <a:r>
              <a:rPr lang="ru-RU" dirty="0"/>
              <a:t>, что свойства чистого и </a:t>
            </a:r>
            <a:r>
              <a:rPr lang="ru-RU" dirty="0" smtClean="0"/>
              <a:t>загрязнённого </a:t>
            </a:r>
            <a:r>
              <a:rPr lang="ru-RU" dirty="0"/>
              <a:t>вещества </a:t>
            </a:r>
            <a:r>
              <a:rPr lang="ru-RU" dirty="0" smtClean="0"/>
              <a:t>различаются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осознание того, что для опытов нужно </a:t>
            </a:r>
            <a:r>
              <a:rPr lang="ru-RU" dirty="0" smtClean="0"/>
              <a:t>использовать </a:t>
            </a:r>
            <a:r>
              <a:rPr lang="ru-RU" dirty="0"/>
              <a:t>дистиллированную воду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Сформировать навык определения объекта по его </a:t>
            </a:r>
            <a:r>
              <a:rPr lang="ru-RU" dirty="0" smtClean="0"/>
              <a:t>свойствам </a:t>
            </a:r>
            <a:r>
              <a:rPr lang="ru-RU" dirty="0"/>
              <a:t>на основе обучающей выборки</a:t>
            </a:r>
            <a:r>
              <a:rPr lang="en-US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894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20C4189-EA14-4ED4-B344-4376A326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ТЕХНИКА БЕЗОПАСНОСТИ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2CC3EA5-F86C-420D-97A4-5B7447265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	</a:t>
            </a:r>
            <a:r>
              <a:rPr lang="ru-RU" sz="4000" dirty="0"/>
              <a:t>Растворы нитрата серебра и хлорида бария требуют осторожного обращения.</a:t>
            </a:r>
          </a:p>
          <a:p>
            <a:r>
              <a:rPr lang="ru-RU" sz="4000" dirty="0"/>
              <a:t>	При попадании на кожу рук смыть капли под струёй воды.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7932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20C4189-EA14-4ED4-B344-4376A326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ОБОРУДОВАНИЕ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2CC3EA5-F86C-420D-97A4-5B7447265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Перечень датчиков цифровой лаборатории: датчик электропроводности, цифровой микроскоп.</a:t>
            </a:r>
          </a:p>
          <a:p>
            <a:r>
              <a:rPr lang="ru-RU" dirty="0"/>
              <a:t>Дополнительное оборудование: химический стакан; спиртовка пробирки; штатив для пробирок; предметное стекло; пипетка; тигельные щипцы.</a:t>
            </a:r>
          </a:p>
          <a:p>
            <a:r>
              <a:rPr lang="ru-RU" dirty="0"/>
              <a:t>Материалы и реактивы: спирт этиловый или сухое горючее; 1%-</a:t>
            </a:r>
            <a:r>
              <a:rPr lang="ru-RU" dirty="0" err="1"/>
              <a:t>ный</a:t>
            </a:r>
            <a:r>
              <a:rPr lang="ru-RU" dirty="0"/>
              <a:t> раствор нитрата серебра; 1%-</a:t>
            </a:r>
            <a:r>
              <a:rPr lang="ru-RU" dirty="0" err="1"/>
              <a:t>ный</a:t>
            </a:r>
            <a:r>
              <a:rPr lang="ru-RU" dirty="0"/>
              <a:t> раствор хлорида бария.</a:t>
            </a:r>
          </a:p>
          <a:p>
            <a:r>
              <a:rPr lang="en-US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275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87AABF-CDE8-412E-A272-46CECF69E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578" y="365125"/>
            <a:ext cx="10261332" cy="1325563"/>
          </a:xfrm>
        </p:spPr>
        <p:txBody>
          <a:bodyPr/>
          <a:lstStyle/>
          <a:p>
            <a:pPr algn="ctr"/>
            <a:r>
              <a:rPr lang="ru-RU" dirty="0" smtClean="0"/>
              <a:t>ИССЛЕДОВАНИЯ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5547BFC-AF12-4557-A2A7-601090304A4A}"/>
              </a:ext>
            </a:extLst>
          </p:cNvPr>
          <p:cNvSpPr/>
          <p:nvPr/>
        </p:nvSpPr>
        <p:spPr>
          <a:xfrm>
            <a:off x="423182" y="2253772"/>
            <a:ext cx="2886075" cy="318055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F71869CE-407F-45D3-9DE9-68977307BCE3}"/>
              </a:ext>
            </a:extLst>
          </p:cNvPr>
          <p:cNvSpPr/>
          <p:nvPr/>
        </p:nvSpPr>
        <p:spPr>
          <a:xfrm>
            <a:off x="1489982" y="1912470"/>
            <a:ext cx="733425" cy="73342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28FF80-9C4D-4D53-929A-757A5EA0047F}"/>
              </a:ext>
            </a:extLst>
          </p:cNvPr>
          <p:cNvSpPr txBox="1"/>
          <p:nvPr/>
        </p:nvSpPr>
        <p:spPr>
          <a:xfrm>
            <a:off x="1494745" y="1917756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E5856"/>
                </a:solidFill>
              </a:rPr>
              <a:t>1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2480667-4108-4B65-AD8E-44E4B27766B4}"/>
              </a:ext>
            </a:extLst>
          </p:cNvPr>
          <p:cNvSpPr/>
          <p:nvPr/>
        </p:nvSpPr>
        <p:spPr>
          <a:xfrm>
            <a:off x="3796619" y="2253772"/>
            <a:ext cx="2886075" cy="31805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6DB228DB-872A-4E25-859E-2AB3A0BDD5C1}"/>
              </a:ext>
            </a:extLst>
          </p:cNvPr>
          <p:cNvSpPr txBox="1">
            <a:spLocks/>
          </p:cNvSpPr>
          <p:nvPr/>
        </p:nvSpPr>
        <p:spPr>
          <a:xfrm>
            <a:off x="3796618" y="2691921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Определение </a:t>
            </a:r>
            <a:r>
              <a:rPr lang="ru-RU" dirty="0">
                <a:solidFill>
                  <a:schemeClr val="bg1"/>
                </a:solidFill>
              </a:rPr>
              <a:t>вод с помощью химических реактивов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720456E-55AF-4E49-A50C-61A853FA919E}"/>
              </a:ext>
            </a:extLst>
          </p:cNvPr>
          <p:cNvSpPr/>
          <p:nvPr/>
        </p:nvSpPr>
        <p:spPr>
          <a:xfrm>
            <a:off x="4863419" y="1912470"/>
            <a:ext cx="733425" cy="73342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2D3EB3-895E-4042-9E7D-F377B8EEFCAA}"/>
              </a:ext>
            </a:extLst>
          </p:cNvPr>
          <p:cNvSpPr txBox="1"/>
          <p:nvPr/>
        </p:nvSpPr>
        <p:spPr>
          <a:xfrm>
            <a:off x="4872945" y="1897802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297B637-2167-4329-BC8B-E4D6DD00BFCF}"/>
              </a:ext>
            </a:extLst>
          </p:cNvPr>
          <p:cNvSpPr/>
          <p:nvPr/>
        </p:nvSpPr>
        <p:spPr>
          <a:xfrm>
            <a:off x="7220858" y="2253772"/>
            <a:ext cx="2886075" cy="31805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9A9CD316-D853-4EC2-9962-E108B2ACDD66}"/>
              </a:ext>
            </a:extLst>
          </p:cNvPr>
          <p:cNvSpPr txBox="1">
            <a:spLocks/>
          </p:cNvSpPr>
          <p:nvPr/>
        </p:nvSpPr>
        <p:spPr>
          <a:xfrm>
            <a:off x="7220857" y="2691921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Определение </a:t>
            </a:r>
            <a:r>
              <a:rPr lang="ru-RU" dirty="0">
                <a:solidFill>
                  <a:schemeClr val="bg1"/>
                </a:solidFill>
              </a:rPr>
              <a:t>вод с помощью выпаривания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C97B44A2-847E-44A5-A220-3916F6ACE60D}"/>
              </a:ext>
            </a:extLst>
          </p:cNvPr>
          <p:cNvSpPr/>
          <p:nvPr/>
        </p:nvSpPr>
        <p:spPr>
          <a:xfrm>
            <a:off x="8287658" y="1912470"/>
            <a:ext cx="733425" cy="7334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CA29A7-4254-49CB-8E9B-DFC798088509}"/>
              </a:ext>
            </a:extLst>
          </p:cNvPr>
          <p:cNvSpPr txBox="1"/>
          <p:nvPr/>
        </p:nvSpPr>
        <p:spPr>
          <a:xfrm>
            <a:off x="8297183" y="1912470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A7A4120F-1AE5-4E32-9B47-7AB16AF32C00}"/>
              </a:ext>
            </a:extLst>
          </p:cNvPr>
          <p:cNvSpPr txBox="1">
            <a:spLocks/>
          </p:cNvSpPr>
          <p:nvPr/>
        </p:nvSpPr>
        <p:spPr>
          <a:xfrm>
            <a:off x="448578" y="2691921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Определение </a:t>
            </a:r>
            <a:r>
              <a:rPr lang="ru-RU" dirty="0">
                <a:solidFill>
                  <a:schemeClr val="bg1"/>
                </a:solidFill>
              </a:rPr>
              <a:t>вод с помощью датчика электропроводности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57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66D55-6B6A-4C8E-9F68-D52F38512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Экспериментальная </a:t>
            </a:r>
            <a:r>
              <a:rPr lang="ru-RU" dirty="0"/>
              <a:t>задача: </a:t>
            </a:r>
            <a:endParaRPr lang="ru-RU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B1D216F9-5F72-47B0-8A58-43ABEC5F8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4910" y="1550420"/>
            <a:ext cx="5644061" cy="44846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1) В двух пронумерованных пробирках находится минеральная вода и водопроводная вода. Как различить содержимое пробирок? </a:t>
            </a:r>
          </a:p>
          <a:p>
            <a:pPr marL="0" indent="0">
              <a:buNone/>
            </a:pPr>
            <a:r>
              <a:rPr lang="ru-RU" dirty="0"/>
              <a:t>2) Составьте план определения вод и реализуйте его.</a:t>
            </a:r>
          </a:p>
          <a:p>
            <a:pPr marL="0" indent="0">
              <a:buNone/>
            </a:pPr>
            <a:r>
              <a:rPr lang="ru-RU" dirty="0"/>
              <a:t>Выводы: </a:t>
            </a:r>
          </a:p>
          <a:p>
            <a:pPr marL="0" indent="0">
              <a:buNone/>
            </a:pPr>
            <a:r>
              <a:rPr lang="ru-RU" dirty="0"/>
              <a:t>Указать, как можно различить дистиллированную воду и водопроводную.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Контрольные вопросы</a:t>
            </a:r>
            <a:r>
              <a:rPr lang="ru-RU" dirty="0"/>
              <a:t>: </a:t>
            </a:r>
          </a:p>
          <a:p>
            <a:pPr marL="0" indent="0">
              <a:buNone/>
            </a:pPr>
            <a:r>
              <a:rPr lang="ru-RU" dirty="0"/>
              <a:t>В химической лаборатории требуется приготовить раствор хлорида бария. Какую </a:t>
            </a:r>
            <a:r>
              <a:rPr lang="ru-RU" dirty="0" smtClean="0"/>
              <a:t>воду </a:t>
            </a:r>
            <a:r>
              <a:rPr lang="ru-RU" dirty="0"/>
              <a:t>необходимо взять и почему?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51114C6-0F1F-4313-B3EC-6502D90C0D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514351" y="1550420"/>
            <a:ext cx="3771900" cy="3757159"/>
          </a:xfrm>
          <a:prstGeom prst="rect">
            <a:avLst/>
          </a:prstGeom>
          <a:effectLst>
            <a:outerShdw blurRad="50800" dist="38100" dir="5400000" algn="t" rotWithShape="0">
              <a:schemeClr val="accent1">
                <a:lumMod val="75000"/>
                <a:alpha val="40000"/>
              </a:schemeClr>
            </a:outerShdw>
          </a:effectLst>
        </p:spPr>
      </p:pic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F11EC634-2553-448B-B525-988F4000C222}"/>
              </a:ext>
            </a:extLst>
          </p:cNvPr>
          <p:cNvSpPr txBox="1">
            <a:spLocks/>
          </p:cNvSpPr>
          <p:nvPr/>
        </p:nvSpPr>
        <p:spPr>
          <a:xfrm>
            <a:off x="3802742" y="6559325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Шаблоны презентаций с сайта </a:t>
            </a:r>
            <a:r>
              <a:rPr lang="en-US" sz="1200" dirty="0">
                <a:solidFill>
                  <a:schemeClr val="accent3">
                    <a:lumMod val="20000"/>
                    <a:lumOff val="80000"/>
                  </a:schemeClr>
                </a:solidFill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presentation-creation.ru</a:t>
            </a:r>
            <a:endParaRPr lang="ru-RU" sz="1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66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66D55-6B6A-4C8E-9F68-D52F38512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для подготовки к ГИА, ВПР </a:t>
            </a:r>
            <a:endParaRPr lang="ru-RU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B1D216F9-5F72-47B0-8A58-43ABEC5F8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4910" y="1550420"/>
            <a:ext cx="5644061" cy="44846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какой из перечисленных ниже групп находятся только смеси?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1) Азот, кислород, дистиллированная вода </a:t>
            </a:r>
          </a:p>
          <a:p>
            <a:pPr marL="0" indent="0">
              <a:buNone/>
            </a:pPr>
            <a:r>
              <a:rPr lang="ru-RU" dirty="0"/>
              <a:t>2) Воздух, водопроводная вода, молоко </a:t>
            </a:r>
          </a:p>
          <a:p>
            <a:pPr marL="0" indent="0">
              <a:buNone/>
            </a:pPr>
            <a:r>
              <a:rPr lang="ru-RU" dirty="0"/>
              <a:t>3) Нефть, золото, углекислый газ 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Почва, медь, сера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51114C6-0F1F-4313-B3EC-6502D90C0D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514351" y="1550420"/>
            <a:ext cx="3771900" cy="3757159"/>
          </a:xfrm>
          <a:prstGeom prst="rect">
            <a:avLst/>
          </a:prstGeom>
          <a:effectLst>
            <a:outerShdw blurRad="50800" dist="38100" dir="5400000" algn="t" rotWithShape="0">
              <a:schemeClr val="accent1">
                <a:lumMod val="75000"/>
                <a:alpha val="40000"/>
              </a:schemeClr>
            </a:outerShdw>
          </a:effectLst>
        </p:spPr>
      </p:pic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F11EC634-2553-448B-B525-988F4000C222}"/>
              </a:ext>
            </a:extLst>
          </p:cNvPr>
          <p:cNvSpPr txBox="1">
            <a:spLocks/>
          </p:cNvSpPr>
          <p:nvPr/>
        </p:nvSpPr>
        <p:spPr>
          <a:xfrm>
            <a:off x="3802742" y="6559325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212745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Шаблоны презентаций с сайта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A7EA52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presentation-creation.ru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A7EA52">
                  <a:lumMod val="20000"/>
                  <a:lumOff val="8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528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66D55-6B6A-4C8E-9F68-D52F38512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215900" algn="just">
              <a:lnSpc>
                <a:spcPts val="1205"/>
              </a:lnSpc>
              <a:spcAft>
                <a:spcPts val="0"/>
              </a:spcAft>
            </a:pPr>
            <a:r>
              <a:rPr lang="ru-RU" sz="3200" i="1" dirty="0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extbook New"/>
              </a:rPr>
              <a:t>Задания для развития функциональной </a:t>
            </a:r>
            <a:r>
              <a:rPr lang="ru-RU" sz="3200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extbook New"/>
              </a:rPr>
              <a:t>грамотности </a:t>
            </a:r>
            <a:endParaRPr lang="ru-RU" sz="3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B1D216F9-5F72-47B0-8A58-43ABEC5F8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4910" y="1550420"/>
            <a:ext cx="5644061" cy="4484620"/>
          </a:xfrm>
        </p:spPr>
        <p:txBody>
          <a:bodyPr>
            <a:normAutofit/>
          </a:bodyPr>
          <a:lstStyle/>
          <a:p>
            <a:pPr indent="0" algn="just">
              <a:lnSpc>
                <a:spcPts val="1205"/>
              </a:lnSpc>
              <a:spcAft>
                <a:spcPts val="0"/>
              </a:spcAft>
              <a:buNone/>
            </a:pPr>
            <a:endParaRPr lang="ru-RU" sz="2400" dirty="0" smtClean="0">
              <a:solidFill>
                <a:srgbClr val="000000"/>
              </a:solidFill>
              <a:ea typeface="Calibri" panose="020F0502020204030204" pitchFamily="34" charset="0"/>
              <a:cs typeface="Textbook New"/>
            </a:endParaRPr>
          </a:p>
          <a:p>
            <a:pPr indent="0" algn="just">
              <a:lnSpc>
                <a:spcPts val="1205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Расположите </a:t>
            </a:r>
            <a:r>
              <a:rPr lang="ru-RU" sz="2400" dirty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пробы воды в порядке </a:t>
            </a:r>
            <a:endParaRPr lang="ru-RU" sz="2400" dirty="0" smtClean="0">
              <a:solidFill>
                <a:srgbClr val="000000"/>
              </a:solidFill>
              <a:ea typeface="Calibri" panose="020F0502020204030204" pitchFamily="34" charset="0"/>
              <a:cs typeface="Textbook New"/>
            </a:endParaRPr>
          </a:p>
          <a:p>
            <a:pPr indent="0" algn="just">
              <a:lnSpc>
                <a:spcPts val="1205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возрастания </a:t>
            </a:r>
            <a:r>
              <a:rPr lang="ru-RU" sz="2400" dirty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их солёности.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ts val="1205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А) Водопроводная вода 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ts val="1205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Б) Дождевая вода 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ts val="1205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В) Морская вода 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ts val="1205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Г) Вода озера Баскунчак (или </a:t>
            </a:r>
            <a:endParaRPr lang="ru-RU" sz="2400" dirty="0" smtClean="0">
              <a:solidFill>
                <a:srgbClr val="000000"/>
              </a:solidFill>
              <a:ea typeface="Calibri" panose="020F0502020204030204" pitchFamily="34" charset="0"/>
              <a:cs typeface="Textbook New"/>
            </a:endParaRPr>
          </a:p>
          <a:p>
            <a:pPr indent="215900" algn="just">
              <a:lnSpc>
                <a:spcPts val="1205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Мёртвого </a:t>
            </a:r>
            <a:r>
              <a:rPr lang="ru-RU" sz="2400" dirty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моря) 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Запишите в таблицу получившуюся последовательность </a:t>
            </a:r>
            <a:r>
              <a:rPr lang="ru-RU" sz="2400" dirty="0" smtClean="0">
                <a:solidFill>
                  <a:srgbClr val="000000"/>
                </a:solidFill>
                <a:ea typeface="Calibri" panose="020F0502020204030204" pitchFamily="34" charset="0"/>
                <a:cs typeface="Textbook New"/>
              </a:rPr>
              <a:t>букв</a:t>
            </a:r>
            <a:r>
              <a:rPr lang="ru-RU" dirty="0" smtClean="0">
                <a:solidFill>
                  <a:srgbClr val="000000"/>
                </a:solidFill>
                <a:latin typeface="Textbook New"/>
                <a:ea typeface="Calibri" panose="020F0502020204030204" pitchFamily="34" charset="0"/>
                <a:cs typeface="Textbook New"/>
              </a:rPr>
              <a:t>.</a:t>
            </a:r>
          </a:p>
          <a:p>
            <a:pPr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extbook New"/>
              <a:ea typeface="Calibri" panose="020F0502020204030204" pitchFamily="34" charset="0"/>
              <a:cs typeface="Textbook New"/>
            </a:endParaRPr>
          </a:p>
          <a:p>
            <a:pPr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extbook New"/>
              <a:ea typeface="Calibri" panose="020F0502020204030204" pitchFamily="34" charset="0"/>
              <a:cs typeface="Textbook New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51114C6-0F1F-4313-B3EC-6502D90C0D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514351" y="1550420"/>
            <a:ext cx="3771900" cy="3757159"/>
          </a:xfrm>
          <a:prstGeom prst="rect">
            <a:avLst/>
          </a:prstGeom>
          <a:effectLst>
            <a:outerShdw blurRad="50800" dist="38100" dir="5400000" algn="t" rotWithShape="0">
              <a:schemeClr val="accent1">
                <a:lumMod val="75000"/>
                <a:alpha val="40000"/>
              </a:schemeClr>
            </a:outerShdw>
          </a:effectLst>
        </p:spPr>
      </p:pic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F11EC634-2553-448B-B525-988F4000C222}"/>
              </a:ext>
            </a:extLst>
          </p:cNvPr>
          <p:cNvSpPr txBox="1">
            <a:spLocks/>
          </p:cNvSpPr>
          <p:nvPr/>
        </p:nvSpPr>
        <p:spPr>
          <a:xfrm>
            <a:off x="3802742" y="6559325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212745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Шаблоны презентаций с сайта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A7EA52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presentation-creation.ru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A7EA52">
                  <a:lumMod val="20000"/>
                  <a:lumOff val="8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358537"/>
              </p:ext>
            </p:extLst>
          </p:nvPr>
        </p:nvGraphicFramePr>
        <p:xfrm>
          <a:off x="5737860" y="4503420"/>
          <a:ext cx="2434591" cy="640874"/>
        </p:xfrm>
        <a:graphic>
          <a:graphicData uri="http://schemas.openxmlformats.org/drawingml/2006/table">
            <a:tbl>
              <a:tblPr firstRow="1" firstCol="1" bandRow="1"/>
              <a:tblGrid>
                <a:gridCol w="594475">
                  <a:extLst>
                    <a:ext uri="{9D8B030D-6E8A-4147-A177-3AD203B41FA5}">
                      <a16:colId xmlns:a16="http://schemas.microsoft.com/office/drawing/2014/main" val="2004207552"/>
                    </a:ext>
                  </a:extLst>
                </a:gridCol>
                <a:gridCol w="688424">
                  <a:extLst>
                    <a:ext uri="{9D8B030D-6E8A-4147-A177-3AD203B41FA5}">
                      <a16:colId xmlns:a16="http://schemas.microsoft.com/office/drawing/2014/main" val="1196361615"/>
                    </a:ext>
                  </a:extLst>
                </a:gridCol>
                <a:gridCol w="615530">
                  <a:extLst>
                    <a:ext uri="{9D8B030D-6E8A-4147-A177-3AD203B41FA5}">
                      <a16:colId xmlns:a16="http://schemas.microsoft.com/office/drawing/2014/main" val="1521251140"/>
                    </a:ext>
                  </a:extLst>
                </a:gridCol>
                <a:gridCol w="536162">
                  <a:extLst>
                    <a:ext uri="{9D8B030D-6E8A-4147-A177-3AD203B41FA5}">
                      <a16:colId xmlns:a16="http://schemas.microsoft.com/office/drawing/2014/main" val="1053220782"/>
                    </a:ext>
                  </a:extLst>
                </a:gridCol>
              </a:tblGrid>
              <a:tr h="320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extbook New"/>
                          <a:ea typeface="Calibri" panose="020F0502020204030204" pitchFamily="34" charset="0"/>
                          <a:cs typeface="Textbook New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extbook New"/>
                          <a:ea typeface="Calibri" panose="020F0502020204030204" pitchFamily="34" charset="0"/>
                          <a:cs typeface="Textbook New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extbook New"/>
                          <a:ea typeface="Calibri" panose="020F0502020204030204" pitchFamily="34" charset="0"/>
                          <a:cs typeface="Textbook New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extbook New"/>
                          <a:ea typeface="Calibri" panose="020F0502020204030204" pitchFamily="34" charset="0"/>
                          <a:cs typeface="Textbook New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307733"/>
                  </a:ext>
                </a:extLst>
              </a:tr>
              <a:tr h="320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extbook New"/>
                          <a:ea typeface="Calibri" panose="020F0502020204030204" pitchFamily="34" charset="0"/>
                          <a:cs typeface="Textbook New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extbook New"/>
                          <a:ea typeface="Calibri" panose="020F0502020204030204" pitchFamily="34" charset="0"/>
                          <a:cs typeface="Textbook New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extbook New"/>
                          <a:ea typeface="Calibri" panose="020F0502020204030204" pitchFamily="34" charset="0"/>
                          <a:cs typeface="Textbook New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extbook New"/>
                          <a:ea typeface="Calibri" panose="020F0502020204030204" pitchFamily="34" charset="0"/>
                          <a:cs typeface="Textbook New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743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03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330</Words>
  <Application>Microsoft Office PowerPoint</Application>
  <PresentationFormat>Широкоэкранный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Textbook New</vt:lpstr>
      <vt:lpstr>Times New Roman</vt:lpstr>
      <vt:lpstr>Тема Office</vt:lpstr>
      <vt:lpstr>Лабораторный опыт  «Определение водопроводной и дистиллированной воды»   </vt:lpstr>
      <vt:lpstr>ЦЕЛЬ РАБОТЫ</vt:lpstr>
      <vt:lpstr>ТЕХНИКА БЕЗОПАСНОСТИ</vt:lpstr>
      <vt:lpstr>ОБОРУДОВАНИЕ</vt:lpstr>
      <vt:lpstr>ИССЛЕДОВАНИЯ</vt:lpstr>
      <vt:lpstr>Экспериментальная задача: </vt:lpstr>
      <vt:lpstr>Задание для подготовки к ГИА, ВПР </vt:lpstr>
      <vt:lpstr>Задания для развития функциональной грамотности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EP</cp:lastModifiedBy>
  <cp:revision>17</cp:revision>
  <dcterms:created xsi:type="dcterms:W3CDTF">2021-05-07T13:17:58Z</dcterms:created>
  <dcterms:modified xsi:type="dcterms:W3CDTF">2024-10-31T08:17:42Z</dcterms:modified>
</cp:coreProperties>
</file>