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9" r:id="rId4"/>
    <p:sldId id="264" r:id="rId5"/>
    <p:sldId id="265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2817" autoAdjust="0"/>
  </p:normalViewPr>
  <p:slideViewPr>
    <p:cSldViewPr showGuides="1">
      <p:cViewPr varScale="1">
        <p:scale>
          <a:sx n="87" d="100"/>
          <a:sy n="87" d="100"/>
        </p:scale>
        <p:origin x="11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D95B9-EBEE-441F-A005-96071B883D1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CE232-15B9-4FC2-830A-BD254BFF77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232-15B9-4FC2-830A-BD254BFF774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pcenter.ru/national-project/o-proekte/" TargetMode="External"/><Relationship Id="rId2" Type="http://schemas.openxmlformats.org/officeDocument/2006/relationships/hyperlink" Target="http://www.arom.aromedu.ru/%d0%a6%d0%b5%d0%bd%d1%82%d1%80-%d0%be%d0%b1%d1%80%d0%b0%d0%b7%d0%be%d0%b2%d0%b0%d0%bd%d0%b8%d1%8f-%d0%b5%d1%81%d1%82%d0%b5%d1%81%d1%82%d0%b2%d0%b5%d0%bd%d0%bd%d0%be-%d0%bd%d0%b0%d1%83%d1%87%d0%bd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Общешкольное родительское онлайн-собрание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9442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«Семья и школа: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навстречу»</a:t>
            </a:r>
            <a:endParaRPr lang="ru-RU" sz="4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2292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25 октября 2024 года </a:t>
            </a:r>
            <a:endParaRPr lang="ru-RU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с. Аромашево</a:t>
            </a:r>
            <a:endParaRPr lang="ru-RU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205" y="908720"/>
            <a:ext cx="7939243" cy="12241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haroni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                                       </a:t>
            </a: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01.09.2024 года на базе МАОУ «Аромашевская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СОШ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им. В.Д.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Кармацкого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» создан  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Центр образования естественно-научной и технологической направленностей «Точка роста»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 в рамках федерального проекта «Современная школа» национального проекта «Образование» (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https://mpcenter.ru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/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haroni" pitchFamily="2" charset="-79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Основной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целью деятельности Центра является совершенствование условий для повышения качества образования, расширения возможностей обучающихся в освоении учебных предметов естественно-научной и технологической направленностей, программ дополнительного образования, внеурочной деятельности, а также для практической отработки учебного материала по учебным предметам «Физика», «Химия», «Биология», в том числе с применением дистанционных образовательных технологий.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Региональным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координатором мероприятий по созданию центров образования естественнонаучной и технологической направленностей «Точка роста» является Департамент образования и науки Тюменской области.</a:t>
            </a:r>
          </a:p>
          <a:p>
            <a:pPr algn="l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2024-2025 учебный год с большими переменами:</a:t>
            </a:r>
            <a:b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что изменилось в школе с 1 сентября?</a:t>
            </a:r>
            <a:endParaRPr lang="ru-RU" sz="2000" dirty="0"/>
          </a:p>
        </p:txBody>
      </p:sp>
      <p:pic>
        <p:nvPicPr>
          <p:cNvPr id="6" name="Picture 2" descr="https://viro.edu.ru/wp-content/uploads/2022/02/3221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601" y="10367318"/>
            <a:ext cx="485798" cy="178456"/>
          </a:xfrm>
          <a:prstGeom prst="rect">
            <a:avLst/>
          </a:prstGeom>
          <a:noFill/>
        </p:spPr>
      </p:pic>
      <p:pic>
        <p:nvPicPr>
          <p:cNvPr id="7" name="Picture 2" descr="http://www.arom.aromedu.ru/wp-content/uploads/2024/03/%D0%A2%D0%BE%D1%87%D0%BA%D0%B0-%D1%80%D0%BE%D1%81%D1%82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376264" cy="8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205" y="908720"/>
            <a:ext cx="7939243" cy="12241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haroni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                                       </a:t>
            </a: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                                                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2024-2025 учебный год с большими переменами:</a:t>
            </a:r>
            <a:b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что изменилось в школе с 1 сентября?</a:t>
            </a:r>
            <a:endParaRPr lang="ru-RU" sz="2000" dirty="0"/>
          </a:p>
        </p:txBody>
      </p:sp>
      <p:pic>
        <p:nvPicPr>
          <p:cNvPr id="6" name="Picture 2" descr="https://viro.edu.ru/wp-content/uploads/2022/02/3221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601" y="10367318"/>
            <a:ext cx="485798" cy="178456"/>
          </a:xfrm>
          <a:prstGeom prst="rect">
            <a:avLst/>
          </a:prstGeom>
          <a:noFill/>
        </p:spPr>
      </p:pic>
      <p:pic>
        <p:nvPicPr>
          <p:cNvPr id="7" name="Picture 2" descr="http://www.arom.aromedu.ru/wp-content/uploads/2024/03/%D0%A2%D0%BE%D1%87%D0%BA%D0%B0-%D1%80%D0%BE%D1%81%D1%82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3762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0" y="2420888"/>
            <a:ext cx="2139702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11" y="1183441"/>
            <a:ext cx="2531773" cy="1898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17" y="3573016"/>
            <a:ext cx="2569163" cy="192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3" y="1171012"/>
            <a:ext cx="2573454" cy="1930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77" y="3578036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92888" cy="76470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2024-2025 учебный </a:t>
            </a:r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год с большими переменами:</a:t>
            </a:r>
            <a:b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 что изменилось в школе с 1 </a:t>
            </a:r>
            <a:r>
              <a:rPr lang="ru-RU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сентября?</a:t>
            </a:r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 Black" panose="020B0A04020102020204" pitchFamily="34" charset="0"/>
              </a:rPr>
              <a:t/>
            </a:r>
            <a:br>
              <a:rPr lang="ru-RU" sz="3100" b="1" dirty="0" smtClean="0"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3"/>
            <a:ext cx="7704856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/>
              <a:t>С 1 сентября 2024 года предмет 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b="1" i="1" dirty="0" smtClean="0">
                <a:latin typeface="Arial Narrow" panose="020B0606020202030204" pitchFamily="34" charset="0"/>
              </a:rPr>
              <a:t>«Технология» </a:t>
            </a:r>
            <a:r>
              <a:rPr lang="ru-RU" sz="1800" dirty="0" smtClean="0">
                <a:latin typeface="Arial Narrow" panose="020B0606020202030204" pitchFamily="34" charset="0"/>
              </a:rPr>
              <a:t>переименован в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b="1" i="1" dirty="0" smtClean="0">
                <a:latin typeface="Arial Narrow" panose="020B0606020202030204" pitchFamily="34" charset="0"/>
              </a:rPr>
              <a:t>«Труд (технология)» </a:t>
            </a:r>
            <a:r>
              <a:rPr lang="ru-RU" sz="1800" dirty="0" smtClean="0">
                <a:latin typeface="Arial Narrow" panose="020B0606020202030204" pitchFamily="34" charset="0"/>
              </a:rPr>
              <a:t>в соответствии с Федеральным законом «О внесении изменений в Федеральный закон «Об образовании в Российской Федерации»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 от 19 декабря 2023 г. № 618-ФЗ.</a:t>
            </a:r>
          </a:p>
          <a:p>
            <a:pPr marL="0" indent="0" algn="ctr">
              <a:buNone/>
            </a:pP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Программа по предмету построена по модульному принципу</a:t>
            </a:r>
            <a:endParaRPr lang="ru-RU" sz="1800" b="1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74673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«Технологии профессии и производства»,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«Технологии обработки ручной обработки материалов»,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«Конструирование и моделирование»,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«ИКТ»,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Модуль «Производство и технологии», 5-9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Модуль «Компьютерная графика. Черчение», 5-9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Модуль «3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моделирование, </a:t>
            </a:r>
            <a:r>
              <a:rPr lang="ru-RU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прототипирование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макетирование», 7-9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«Технологии обработки материалов и пищевых продуктов», 5-7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«Робототехника», 5-9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3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С 1 сентября 2024 года предмет </a:t>
            </a:r>
            <a:r>
              <a:rPr lang="ru-RU" sz="1600" b="1" i="1" dirty="0">
                <a:latin typeface="Arial Narrow" panose="020B0606020202030204" pitchFamily="34" charset="0"/>
              </a:rPr>
              <a:t>«Основы безопасности жизнедеятельности» </a:t>
            </a:r>
            <a:r>
              <a:rPr lang="ru-RU" sz="1600" dirty="0">
                <a:latin typeface="Arial Narrow" panose="020B0606020202030204" pitchFamily="34" charset="0"/>
              </a:rPr>
              <a:t>переименован в </a:t>
            </a:r>
            <a:r>
              <a:rPr lang="ru-RU" sz="1600" b="1" i="1" dirty="0">
                <a:latin typeface="Arial Narrow" panose="020B0606020202030204" pitchFamily="34" charset="0"/>
              </a:rPr>
              <a:t>«Основы безопасности и защиты Родины» (далее — ОБЗР) </a:t>
            </a:r>
            <a:r>
              <a:rPr lang="ru-RU" sz="1600" dirty="0">
                <a:latin typeface="Arial Narrow" panose="020B0606020202030204" pitchFamily="34" charset="0"/>
              </a:rPr>
              <a:t>Федеральным законом «О внесении изменений в Федеральный закон «Об образовании </a:t>
            </a:r>
            <a:r>
              <a:rPr lang="ru-RU" sz="1600" dirty="0" smtClean="0">
                <a:latin typeface="Arial Narrow" panose="020B0606020202030204" pitchFamily="34" charset="0"/>
              </a:rPr>
              <a:t>в Российской </a:t>
            </a:r>
            <a:r>
              <a:rPr lang="ru-RU" sz="1600" dirty="0">
                <a:latin typeface="Arial Narrow" panose="020B0606020202030204" pitchFamily="34" charset="0"/>
              </a:rPr>
              <a:t>Федерации» от 19 декабря 2023 г. № 618-ФЗ.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Программа ОБЗР содержание учебного предмета ОБЗР структурно представлено одиннадцатью </a:t>
            </a:r>
            <a:r>
              <a:rPr lang="ru-RU" sz="1600" dirty="0" smtClean="0">
                <a:latin typeface="Arial Narrow" panose="020B0606020202030204" pitchFamily="34" charset="0"/>
              </a:rPr>
              <a:t>модулями:</a:t>
            </a:r>
            <a:endParaRPr lang="ru-RU" sz="1600" dirty="0" smtClean="0">
              <a:latin typeface="Arial Narrow" panose="020B060602020203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 Модуль </a:t>
            </a:r>
            <a:r>
              <a:rPr lang="ru-RU" dirty="0">
                <a:latin typeface="Arial Narrow" panose="020B0606020202030204" pitchFamily="34" charset="0"/>
              </a:rPr>
              <a:t>№ 1. «Безопасное и устойчивое развитие личности, общества, государства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 Модуль </a:t>
            </a:r>
            <a:r>
              <a:rPr lang="ru-RU" dirty="0">
                <a:latin typeface="Arial Narrow" panose="020B0606020202030204" pitchFamily="34" charset="0"/>
              </a:rPr>
              <a:t>№ 2. «Военная подготовка. Основы военных знаний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3. «Культура безопасности жизнедеятельности в современном обществе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4. «Безопасность в быту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5. «Безопасность на транспорте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6. «Безопасность в общественных местах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7. «Безопасность в природной среде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8. «Здоровье и как его сохранить. Основы медицинских знаний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9. «Безопасность в социуме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10. «Безопасность в информационном пространстве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11. «Основы противодействия экстремизму и терроризму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026" name="AutoShape 2" descr="https://kartinkin.net/uploads/posts/2022-03/1648025695_43-kartinkin-net-p-kartinki-na-shkolnuyu-tematiku-dlya-oforml-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8" name="AutoShape 4" descr="https://kartinkin.net/uploads/posts/2022-03/1648025695_43-kartinkin-net-p-kartinki-na-shkolnuyu-tematiku-dlya-oforml-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2024-2025 учебный год с большими переменами:</a:t>
            </a:r>
            <a:b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что изменилось в школе с 1 сентября?</a:t>
            </a:r>
            <a:endParaRPr lang="ru-RU" sz="2000" dirty="0"/>
          </a:p>
        </p:txBody>
      </p:sp>
      <p:pic>
        <p:nvPicPr>
          <p:cNvPr id="9" name="Рисунок 8" descr="https://yastatic.net/naydex/yandex-search/1Y7Do0S87/ff69a59gP2AW/UitloM4O361KzuT9qTT8WFw1LM1VHwI_OKn4Xz8a_1A-bvqAcVncIBM6aCsnZBFisz8ROuFhWjtlTFMuAf9hEyY_oZT_y5p5GwpgPdmkvazt4azJJNoijkkZrYs_7zrFC20s4jbO2lKAeJ8sgOXkNzMvVZt1BZzI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1704206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26893"/>
            <a:ext cx="7993063" cy="542707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2024-2025 учебный </a:t>
            </a:r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год с большими переменами:</a:t>
            </a:r>
            <a:b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 что изменилось в школе с 1 </a:t>
            </a:r>
            <a:r>
              <a:rPr lang="ru-RU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сентября?</a:t>
            </a:r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 Narrow" panose="020B0606020202030204" pitchFamily="34" charset="0"/>
              </a:rPr>
              <a:t>Ранняя профориентация</a:t>
            </a: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196752"/>
            <a:ext cx="5616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МАОУ «Аромашевская СОШ им. В.Д. </a:t>
            </a:r>
            <a:r>
              <a:rPr lang="ru-RU" sz="1600" dirty="0" err="1" smtClean="0">
                <a:latin typeface="Arial Narrow" panose="020B0606020202030204" pitchFamily="34" charset="0"/>
              </a:rPr>
              <a:t>Кармацкого</a:t>
            </a:r>
            <a:r>
              <a:rPr lang="ru-RU" sz="1600" dirty="0" smtClean="0">
                <a:latin typeface="Arial Narrow" panose="020B0606020202030204" pitchFamily="34" charset="0"/>
              </a:rPr>
              <a:t>» федеральный </a:t>
            </a:r>
            <a:r>
              <a:rPr lang="ru-RU" sz="1600" dirty="0">
                <a:latin typeface="Arial Narrow" panose="020B0606020202030204" pitchFamily="34" charset="0"/>
              </a:rPr>
              <a:t>проект «Билет в будущее» является одним из </a:t>
            </a:r>
            <a:r>
              <a:rPr lang="ru-RU" sz="1600" dirty="0" smtClean="0">
                <a:latin typeface="Arial Narrow" panose="020B0606020202030204" pitchFamily="34" charset="0"/>
              </a:rPr>
              <a:t>ключевых проектов </a:t>
            </a:r>
            <a:r>
              <a:rPr lang="ru-RU" sz="1600" dirty="0">
                <a:latin typeface="Arial Narrow" panose="020B0606020202030204" pitchFamily="34" charset="0"/>
              </a:rPr>
              <a:t>по ранней профориентации обучающихся 6-11-х классов, который, в </a:t>
            </a:r>
            <a:r>
              <a:rPr lang="ru-RU" sz="1600" dirty="0" smtClean="0">
                <a:latin typeface="Arial Narrow" panose="020B0606020202030204" pitchFamily="34" charset="0"/>
              </a:rPr>
              <a:t>свою очередь</a:t>
            </a:r>
            <a:r>
              <a:rPr lang="ru-RU" sz="1600" dirty="0">
                <a:latin typeface="Arial Narrow" panose="020B0606020202030204" pitchFamily="34" charset="0"/>
              </a:rPr>
              <a:t>, выступает одним из инструментов реализации </a:t>
            </a:r>
            <a:r>
              <a:rPr lang="ru-RU" sz="1600" dirty="0" err="1">
                <a:latin typeface="Arial Narrow" panose="020B0606020202030204" pitchFamily="34" charset="0"/>
              </a:rPr>
              <a:t>профминимума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  С 1 сентября проект реализуется на основном уровне: </a:t>
            </a:r>
            <a:r>
              <a:rPr lang="ru-RU" sz="1600" dirty="0" err="1" smtClean="0">
                <a:latin typeface="Arial Narrow" panose="020B0606020202030204" pitchFamily="34" charset="0"/>
              </a:rPr>
              <a:t>профориентационные</a:t>
            </a:r>
            <a:r>
              <a:rPr lang="ru-RU" sz="1600" dirty="0" smtClean="0">
                <a:latin typeface="Arial Narrow" panose="020B0606020202030204" pitchFamily="34" charset="0"/>
              </a:rPr>
              <a:t> уроки, </a:t>
            </a:r>
            <a:r>
              <a:rPr lang="ru-RU" sz="1600" dirty="0" err="1" smtClean="0">
                <a:latin typeface="Arial Narrow" panose="020B0606020202030204" pitchFamily="34" charset="0"/>
              </a:rPr>
              <a:t>профориентационные</a:t>
            </a:r>
            <a:r>
              <a:rPr lang="ru-RU" sz="1600" dirty="0" smtClean="0">
                <a:latin typeface="Arial Narrow" panose="020B0606020202030204" pitchFamily="34" charset="0"/>
              </a:rPr>
              <a:t> диагностики, профессиональные пробы и </a:t>
            </a:r>
            <a:r>
              <a:rPr lang="ru-RU" sz="1600" dirty="0" err="1" smtClean="0">
                <a:latin typeface="Arial Narrow" panose="020B0606020202030204" pitchFamily="34" charset="0"/>
              </a:rPr>
              <a:t>профориентационные</a:t>
            </a:r>
            <a:r>
              <a:rPr lang="ru-RU" sz="1600" dirty="0" smtClean="0">
                <a:latin typeface="Arial Narrow" panose="020B0606020202030204" pitchFamily="34" charset="0"/>
              </a:rPr>
              <a:t> выставки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avatars.mds.yandex.net/i?id=0102e4ea77245b693c5330a0987caa89a6f797c4-457099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6"/>
            <a:ext cx="194421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5" y="3236670"/>
            <a:ext cx="1995686" cy="266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2699792" cy="2024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2" y="3236670"/>
            <a:ext cx="2016224" cy="268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6705" y="1300866"/>
            <a:ext cx="2147690" cy="2195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338" y="4221088"/>
            <a:ext cx="7848872" cy="197708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77596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С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1 сентября </a:t>
            </a:r>
            <a:r>
              <a:rPr lang="ru-RU" sz="2000" dirty="0" smtClean="0">
                <a:latin typeface="Arial Black" panose="020B0A04020102020204" pitchFamily="34" charset="0"/>
              </a:rPr>
              <a:t>2024 г. запрещено использовать мобильные телефоны </a:t>
            </a:r>
            <a:r>
              <a:rPr lang="ru-RU" sz="2000" dirty="0">
                <a:latin typeface="Arial Black" panose="020B0A04020102020204" pitchFamily="34" charset="0"/>
              </a:rPr>
              <a:t>на </a:t>
            </a:r>
            <a:r>
              <a:rPr lang="ru-RU" sz="2000" dirty="0" smtClean="0">
                <a:latin typeface="Arial Black" panose="020B0A04020102020204" pitchFamily="34" charset="0"/>
              </a:rPr>
              <a:t>уроках</a:t>
            </a:r>
            <a:endParaRPr lang="ru-RU" sz="2000" dirty="0">
              <a:latin typeface="Arial Black" panose="020B0A04020102020204" pitchFamily="34" charset="0"/>
            </a:endParaRPr>
          </a:p>
          <a:p>
            <a:endParaRPr lang="ru-RU" b="1" dirty="0"/>
          </a:p>
          <a:p>
            <a:r>
              <a:rPr lang="ru-RU" sz="2000" dirty="0" smtClean="0">
                <a:latin typeface="Arial Narrow" panose="020B0606020202030204" pitchFamily="34" charset="0"/>
              </a:rPr>
              <a:t>В соответствии с Федеральным </a:t>
            </a:r>
            <a:r>
              <a:rPr lang="ru-RU" sz="2000" dirty="0">
                <a:latin typeface="Arial Narrow" panose="020B0606020202030204" pitchFamily="34" charset="0"/>
              </a:rPr>
              <a:t>законом «О внесении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изменений в </a:t>
            </a:r>
            <a:r>
              <a:rPr lang="ru-RU" sz="2000" dirty="0">
                <a:latin typeface="Arial Narrow" panose="020B0606020202030204" pitchFamily="34" charset="0"/>
              </a:rPr>
              <a:t>Федеральный закон «Об образовании в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Российской </a:t>
            </a:r>
            <a:r>
              <a:rPr lang="ru-RU" sz="2000" dirty="0">
                <a:latin typeface="Arial Narrow" panose="020B0606020202030204" pitchFamily="34" charset="0"/>
              </a:rPr>
              <a:t>Федерации» от 19 декабря 2023 г. № 618-ФЗ.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п</a:t>
            </a:r>
            <a:r>
              <a:rPr lang="ru-RU" sz="2000" dirty="0" smtClean="0">
                <a:latin typeface="Arial Narrow" panose="020B0606020202030204" pitchFamily="34" charset="0"/>
              </a:rPr>
              <a:t>.4. «не использовать средства подвижной радиотелефонной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связи во время проведения учебных занятий при освоении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 образовательных программ начального общего, основного общего и среднего общего образования, за исключением случаев возникновения угрозы жизни или здоровью обучающихся, работников организации, осуществляющей образовательную деятельность, иных экстренных случаев»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539552" y="0"/>
            <a:ext cx="7992888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8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2024-2025 учебный год с большими переменами:</a:t>
            </a:r>
            <a:br>
              <a:rPr lang="ru-RU" sz="80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8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что изменилось в школе с 1 сентября?</a:t>
            </a:r>
            <a:r>
              <a:rPr lang="ru-RU" sz="67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67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 Black" panose="020B0A04020102020204" pitchFamily="34" charset="0"/>
              </a:rPr>
              <a:t/>
            </a:r>
            <a:br>
              <a:rPr lang="ru-RU" sz="3100" b="1" dirty="0" smtClean="0"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559</Words>
  <Application>Microsoft Office PowerPoint</Application>
  <PresentationFormat>Экран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Aharoni</vt:lpstr>
      <vt:lpstr>Arial</vt:lpstr>
      <vt:lpstr>Arial Black</vt:lpstr>
      <vt:lpstr>Arial Narrow</vt:lpstr>
      <vt:lpstr>Calibri</vt:lpstr>
      <vt:lpstr>Times New Roman</vt:lpstr>
      <vt:lpstr>Wingdings</vt:lpstr>
      <vt:lpstr>Тема Office</vt:lpstr>
      <vt:lpstr>Общешкольное родительское онлайн-собрание</vt:lpstr>
      <vt:lpstr>Презентация PowerPoint</vt:lpstr>
      <vt:lpstr>Презентация PowerPoint</vt:lpstr>
      <vt:lpstr>  2024-2025 учебный год с большими переменами:  что изменилось в школе с 1 сентября?   </vt:lpstr>
      <vt:lpstr> </vt:lpstr>
      <vt:lpstr>  2024-2025 учебный год с большими переменами:  что изменилось в школе с 1 сентября? Ранняя профориентация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Sh</cp:lastModifiedBy>
  <cp:revision>60</cp:revision>
  <dcterms:created xsi:type="dcterms:W3CDTF">2013-01-28T19:28:00Z</dcterms:created>
  <dcterms:modified xsi:type="dcterms:W3CDTF">2024-10-25T10:24:50Z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F3D2BC23BA684B35A0740F4AF978167C_13</vt:lpwstr>
  </property>
  <property fmtid="{D5CDD505-2E9C-101B-9397-08002B2CF9AE}" pid="3" name="KSOProductBuildVer">
    <vt:lpwstr>1049-12.2.0.18607</vt:lpwstr>
  </property>
</Properties>
</file>