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Филиал МАОУ «Аромашевская СОШ им.В.Д.Кармацкого» Кротовская СОШ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Критериальное оценивание как способ повышения мотивации к учебной деятельности младших школьников.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 </a:t>
            </a:r>
          </a:p>
          <a:p>
            <a:pPr algn="r">
              <a:buNone/>
            </a:pP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Литвинова Т.Н.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школа\Desktop\Критериальное оценивание\2666d11fa3196aba7e442466e2dff8d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школа\Desktop\Критериальное оценивание\f5be7b3a08194e6eb376320301c6a0f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школа\Desktop\Критериальное оценивание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школа\Desktop\Критериальное оценивание\Оценка за окружающий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школа\Desktop\Критериальное оценивание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школа\Desktop\Критериальное оценивание\x_2470d2df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школа\Desktop\Критериальное оценивание\scale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школа\Desktop\Критериальное оценивание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школа\Desktop\Критериальное оценивание\9656a4aa-b5fe-4055-aa2e-24281ec9442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школа\Desktop\Критериальное оценивание\532541ea-8604-451c-b740-1e384995a8f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Критериальное оценивание\f5cf80ec59ca67a25e40398f838a172e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школа\Desktop\Критериальное оценивание\73690ad007de31b6ffe0198818ba8174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школа\Desktop\Критериальное оценивание\03a815c72af64afacbff2101b9cebce9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школа\Desktop\Критериальное оценивание\de349a75d09146f6e50ea0ed3de2663e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Критериальное оценивание\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Критериальное оценивание\da07b2763c30023232281bc2c990a3ef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школа\Desktop\Критериальное оценивание\1673455544_gas-kvas-com-p-k-osobennostyam-detskogo-risunka-otnosyats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Критериальное оценивание\290185ba2d1afeaf754bcd176b4b4726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\Desktop\Критериальное оценивание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школа\Desktop\Критериальное оценивание\6aca6cdb23cd629bb2c3305f4af6b1cf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школа\Desktop\Критериальное оценивание\09e9bf2112749dfbc97117ee4921a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Филиал МАОУ «Аромашевская СОШ им.В.Д.Кармацкого» Кротовская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«Аромашевская СОШ им.В.Д.Кармацкого» Кротовская СОШ</dc:title>
  <dc:creator>школа</dc:creator>
  <cp:lastModifiedBy>школа</cp:lastModifiedBy>
  <cp:revision>5</cp:revision>
  <dcterms:created xsi:type="dcterms:W3CDTF">2024-10-14T12:22:09Z</dcterms:created>
  <dcterms:modified xsi:type="dcterms:W3CDTF">2024-10-14T16:02:53Z</dcterms:modified>
</cp:coreProperties>
</file>