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4"/>
  </p:notesMasterIdLst>
  <p:sldIdLst>
    <p:sldId id="256" r:id="rId2"/>
    <p:sldId id="362" r:id="rId3"/>
    <p:sldId id="363" r:id="rId4"/>
    <p:sldId id="366" r:id="rId5"/>
    <p:sldId id="330" r:id="rId6"/>
    <p:sldId id="336" r:id="rId7"/>
    <p:sldId id="342" r:id="rId8"/>
    <p:sldId id="343" r:id="rId9"/>
    <p:sldId id="259" r:id="rId10"/>
    <p:sldId id="261" r:id="rId11"/>
    <p:sldId id="334" r:id="rId12"/>
    <p:sldId id="262" r:id="rId13"/>
    <p:sldId id="263" r:id="rId14"/>
    <p:sldId id="313" r:id="rId15"/>
    <p:sldId id="264" r:id="rId16"/>
    <p:sldId id="315" r:id="rId17"/>
    <p:sldId id="276" r:id="rId18"/>
    <p:sldId id="360" r:id="rId19"/>
    <p:sldId id="322" r:id="rId20"/>
    <p:sldId id="364" r:id="rId21"/>
    <p:sldId id="365" r:id="rId22"/>
    <p:sldId id="310" r:id="rId2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115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92D0B-01DD-4B9F-B884-93DDCB21868A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09A74D5-4860-40AE-89E7-A7D42D93CE93}">
      <dgm:prSet phldrT="[Текст]" custT="1"/>
      <dgm:spPr/>
      <dgm:t>
        <a:bodyPr/>
        <a:lstStyle/>
        <a:p>
          <a:r>
            <a:rPr lang="ru-RU" sz="2800" b="1" dirty="0"/>
            <a:t>Информация, причиняющая вред здоровью и развитию детей</a:t>
          </a:r>
        </a:p>
      </dgm:t>
    </dgm:pt>
    <dgm:pt modelId="{BE24D981-C2C4-4B14-AB00-795AD476EB5C}" type="parTrans" cxnId="{3A8CBD6B-F3F3-4375-B4C1-BBC4CED62106}">
      <dgm:prSet/>
      <dgm:spPr/>
      <dgm:t>
        <a:bodyPr/>
        <a:lstStyle/>
        <a:p>
          <a:endParaRPr lang="ru-RU" sz="3200" b="1"/>
        </a:p>
      </dgm:t>
    </dgm:pt>
    <dgm:pt modelId="{3D45581E-EA8F-4080-8AB7-F1210D25F9ED}" type="sibTrans" cxnId="{3A8CBD6B-F3F3-4375-B4C1-BBC4CED62106}">
      <dgm:prSet/>
      <dgm:spPr/>
      <dgm:t>
        <a:bodyPr/>
        <a:lstStyle/>
        <a:p>
          <a:endParaRPr lang="ru-RU" sz="3200" b="1"/>
        </a:p>
      </dgm:t>
    </dgm:pt>
    <dgm:pt modelId="{D515D511-974A-4569-B59B-735223D5BDB5}">
      <dgm:prSet phldrT="[Текст]" custT="1"/>
      <dgm:spPr/>
      <dgm:t>
        <a:bodyPr/>
        <a:lstStyle/>
        <a:p>
          <a:r>
            <a:rPr lang="ru-RU" sz="2800" b="1" dirty="0"/>
            <a:t>Запрещённая к размещению</a:t>
          </a:r>
        </a:p>
      </dgm:t>
    </dgm:pt>
    <dgm:pt modelId="{AEAAC68E-72E6-4A48-9B6C-05BAACB1CAD1}" type="parTrans" cxnId="{C7795C34-247D-4271-A8EF-76788B6AFA1A}">
      <dgm:prSet/>
      <dgm:spPr/>
      <dgm:t>
        <a:bodyPr/>
        <a:lstStyle/>
        <a:p>
          <a:endParaRPr lang="ru-RU" sz="3200" b="1"/>
        </a:p>
      </dgm:t>
    </dgm:pt>
    <dgm:pt modelId="{217AABE4-141C-44B3-A9DF-C43F43B2AD08}" type="sibTrans" cxnId="{C7795C34-247D-4271-A8EF-76788B6AFA1A}">
      <dgm:prSet/>
      <dgm:spPr/>
      <dgm:t>
        <a:bodyPr/>
        <a:lstStyle/>
        <a:p>
          <a:endParaRPr lang="ru-RU" sz="3200" b="1"/>
        </a:p>
      </dgm:t>
    </dgm:pt>
    <dgm:pt modelId="{3268B7C9-DD6B-429C-AA53-15B303EDF544}">
      <dgm:prSet phldrT="[Текст]" custT="1"/>
      <dgm:spPr/>
      <dgm:t>
        <a:bodyPr/>
        <a:lstStyle/>
        <a:p>
          <a:r>
            <a:rPr lang="ru-RU" sz="2800" b="1" dirty="0"/>
            <a:t>Распространение ограничено возрастной категорией</a:t>
          </a:r>
        </a:p>
      </dgm:t>
    </dgm:pt>
    <dgm:pt modelId="{A6E6630E-21A8-4745-9CD2-06A57823D8EB}" type="parTrans" cxnId="{AF8BAF73-3E0C-467E-B0F3-FCBCC76F7920}">
      <dgm:prSet/>
      <dgm:spPr/>
      <dgm:t>
        <a:bodyPr/>
        <a:lstStyle/>
        <a:p>
          <a:endParaRPr lang="ru-RU" sz="3200" b="1"/>
        </a:p>
      </dgm:t>
    </dgm:pt>
    <dgm:pt modelId="{EEE10D62-8838-4D8F-94FE-1D60F812AC03}" type="sibTrans" cxnId="{AF8BAF73-3E0C-467E-B0F3-FCBCC76F7920}">
      <dgm:prSet/>
      <dgm:spPr/>
      <dgm:t>
        <a:bodyPr/>
        <a:lstStyle/>
        <a:p>
          <a:endParaRPr lang="ru-RU" sz="3200" b="1"/>
        </a:p>
      </dgm:t>
    </dgm:pt>
    <dgm:pt modelId="{65618FD7-FCC4-4928-B10C-452F17F066CE}" type="pres">
      <dgm:prSet presAssocID="{14692D0B-01DD-4B9F-B884-93DDCB2186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767DCA-0987-4001-B132-E9D5CE872F99}" type="pres">
      <dgm:prSet presAssocID="{B09A74D5-4860-40AE-89E7-A7D42D93CE93}" presName="hierRoot1" presStyleCnt="0">
        <dgm:presLayoutVars>
          <dgm:hierBranch val="init"/>
        </dgm:presLayoutVars>
      </dgm:prSet>
      <dgm:spPr/>
    </dgm:pt>
    <dgm:pt modelId="{6142DB06-7F04-4936-9265-869EC99FE92D}" type="pres">
      <dgm:prSet presAssocID="{B09A74D5-4860-40AE-89E7-A7D42D93CE93}" presName="rootComposite1" presStyleCnt="0"/>
      <dgm:spPr/>
    </dgm:pt>
    <dgm:pt modelId="{0BD7AE83-A5F7-4E41-B371-75E1AE54047F}" type="pres">
      <dgm:prSet presAssocID="{B09A74D5-4860-40AE-89E7-A7D42D93CE93}" presName="rootText1" presStyleLbl="node0" presStyleIdx="0" presStyleCnt="1" custScaleX="154070" custScaleY="54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7E8385-9266-4A18-BBF3-2D27ED5E5902}" type="pres">
      <dgm:prSet presAssocID="{B09A74D5-4860-40AE-89E7-A7D42D93CE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77C0BD-8D0A-43F3-A762-8BB28876DF68}" type="pres">
      <dgm:prSet presAssocID="{B09A74D5-4860-40AE-89E7-A7D42D93CE93}" presName="hierChild2" presStyleCnt="0"/>
      <dgm:spPr/>
    </dgm:pt>
    <dgm:pt modelId="{DD5B1D86-F80B-4E10-8CC9-F7ED3E4B4AF2}" type="pres">
      <dgm:prSet presAssocID="{AEAAC68E-72E6-4A48-9B6C-05BAACB1CAD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C9EC964-AF67-4B2C-839B-F2741B31714A}" type="pres">
      <dgm:prSet presAssocID="{D515D511-974A-4569-B59B-735223D5BDB5}" presName="hierRoot2" presStyleCnt="0">
        <dgm:presLayoutVars>
          <dgm:hierBranch val="init"/>
        </dgm:presLayoutVars>
      </dgm:prSet>
      <dgm:spPr/>
    </dgm:pt>
    <dgm:pt modelId="{EFC77CFE-7C81-42F2-AD37-630F1CC6CEE1}" type="pres">
      <dgm:prSet presAssocID="{D515D511-974A-4569-B59B-735223D5BDB5}" presName="rootComposite" presStyleCnt="0"/>
      <dgm:spPr/>
    </dgm:pt>
    <dgm:pt modelId="{9ABAFB42-9967-416D-BE8F-C84589F508EB}" type="pres">
      <dgm:prSet presAssocID="{D515D511-974A-4569-B59B-735223D5BDB5}" presName="rootText" presStyleLbl="node2" presStyleIdx="0" presStyleCnt="2" custScaleX="104611" custScaleY="62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F4F36-8D4E-4C73-806F-F824804396D6}" type="pres">
      <dgm:prSet presAssocID="{D515D511-974A-4569-B59B-735223D5BDB5}" presName="rootConnector" presStyleLbl="node2" presStyleIdx="0" presStyleCnt="2"/>
      <dgm:spPr/>
      <dgm:t>
        <a:bodyPr/>
        <a:lstStyle/>
        <a:p>
          <a:endParaRPr lang="ru-RU"/>
        </a:p>
      </dgm:t>
    </dgm:pt>
    <dgm:pt modelId="{BFC5EF7B-B789-43C9-A99A-6F978E0DF33E}" type="pres">
      <dgm:prSet presAssocID="{D515D511-974A-4569-B59B-735223D5BDB5}" presName="hierChild4" presStyleCnt="0"/>
      <dgm:spPr/>
    </dgm:pt>
    <dgm:pt modelId="{5BA9ACA9-D23B-4927-8402-9042FA9E61F1}" type="pres">
      <dgm:prSet presAssocID="{D515D511-974A-4569-B59B-735223D5BDB5}" presName="hierChild5" presStyleCnt="0"/>
      <dgm:spPr/>
    </dgm:pt>
    <dgm:pt modelId="{5CF3C375-B791-464E-A5CB-F891EEE5D6D9}" type="pres">
      <dgm:prSet presAssocID="{A6E6630E-21A8-4745-9CD2-06A57823D8E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B46AE0-0717-4C64-825C-86F79310CEE4}" type="pres">
      <dgm:prSet presAssocID="{3268B7C9-DD6B-429C-AA53-15B303EDF544}" presName="hierRoot2" presStyleCnt="0">
        <dgm:presLayoutVars>
          <dgm:hierBranch val="init"/>
        </dgm:presLayoutVars>
      </dgm:prSet>
      <dgm:spPr/>
    </dgm:pt>
    <dgm:pt modelId="{875D2D01-ADB7-4C00-9355-D5B308086F76}" type="pres">
      <dgm:prSet presAssocID="{3268B7C9-DD6B-429C-AA53-15B303EDF544}" presName="rootComposite" presStyleCnt="0"/>
      <dgm:spPr/>
    </dgm:pt>
    <dgm:pt modelId="{342ED730-88A5-4830-8301-07401BB29E35}" type="pres">
      <dgm:prSet presAssocID="{3268B7C9-DD6B-429C-AA53-15B303EDF544}" presName="rootText" presStyleLbl="node2" presStyleIdx="1" presStyleCnt="2" custScaleX="113180" custScaleY="60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5A268-B757-4932-BCDB-37758DE18023}" type="pres">
      <dgm:prSet presAssocID="{3268B7C9-DD6B-429C-AA53-15B303EDF544}" presName="rootConnector" presStyleLbl="node2" presStyleIdx="1" presStyleCnt="2"/>
      <dgm:spPr/>
      <dgm:t>
        <a:bodyPr/>
        <a:lstStyle/>
        <a:p>
          <a:endParaRPr lang="ru-RU"/>
        </a:p>
      </dgm:t>
    </dgm:pt>
    <dgm:pt modelId="{35488B70-1AC0-469E-98EE-C11A08225E01}" type="pres">
      <dgm:prSet presAssocID="{3268B7C9-DD6B-429C-AA53-15B303EDF544}" presName="hierChild4" presStyleCnt="0"/>
      <dgm:spPr/>
    </dgm:pt>
    <dgm:pt modelId="{07E0DD53-B3EA-4D60-BC39-FBE3CE30F4DC}" type="pres">
      <dgm:prSet presAssocID="{3268B7C9-DD6B-429C-AA53-15B303EDF544}" presName="hierChild5" presStyleCnt="0"/>
      <dgm:spPr/>
    </dgm:pt>
    <dgm:pt modelId="{2FD29477-E912-4A0B-9157-BECD74758354}" type="pres">
      <dgm:prSet presAssocID="{B09A74D5-4860-40AE-89E7-A7D42D93CE93}" presName="hierChild3" presStyleCnt="0"/>
      <dgm:spPr/>
    </dgm:pt>
  </dgm:ptLst>
  <dgm:cxnLst>
    <dgm:cxn modelId="{EFF7D99A-53BA-4FCC-9FA4-93C8659453F9}" type="presOf" srcId="{3268B7C9-DD6B-429C-AA53-15B303EDF544}" destId="{342ED730-88A5-4830-8301-07401BB29E35}" srcOrd="0" destOrd="0" presId="urn:microsoft.com/office/officeart/2005/8/layout/orgChart1"/>
    <dgm:cxn modelId="{8C05F8DC-9B4C-43E1-8AA6-8445BDC1C3DF}" type="presOf" srcId="{D515D511-974A-4569-B59B-735223D5BDB5}" destId="{64CF4F36-8D4E-4C73-806F-F824804396D6}" srcOrd="1" destOrd="0" presId="urn:microsoft.com/office/officeart/2005/8/layout/orgChart1"/>
    <dgm:cxn modelId="{C7795C34-247D-4271-A8EF-76788B6AFA1A}" srcId="{B09A74D5-4860-40AE-89E7-A7D42D93CE93}" destId="{D515D511-974A-4569-B59B-735223D5BDB5}" srcOrd="0" destOrd="0" parTransId="{AEAAC68E-72E6-4A48-9B6C-05BAACB1CAD1}" sibTransId="{217AABE4-141C-44B3-A9DF-C43F43B2AD08}"/>
    <dgm:cxn modelId="{73B63738-D8B0-47C7-80FF-4FDDDB9206C1}" type="presOf" srcId="{3268B7C9-DD6B-429C-AA53-15B303EDF544}" destId="{1C85A268-B757-4932-BCDB-37758DE18023}" srcOrd="1" destOrd="0" presId="urn:microsoft.com/office/officeart/2005/8/layout/orgChart1"/>
    <dgm:cxn modelId="{7B5D897D-2464-4B51-9540-6028C8F79839}" type="presOf" srcId="{AEAAC68E-72E6-4A48-9B6C-05BAACB1CAD1}" destId="{DD5B1D86-F80B-4E10-8CC9-F7ED3E4B4AF2}" srcOrd="0" destOrd="0" presId="urn:microsoft.com/office/officeart/2005/8/layout/orgChart1"/>
    <dgm:cxn modelId="{078D7C8C-23EC-451E-9ADC-0579A6F18953}" type="presOf" srcId="{A6E6630E-21A8-4745-9CD2-06A57823D8EB}" destId="{5CF3C375-B791-464E-A5CB-F891EEE5D6D9}" srcOrd="0" destOrd="0" presId="urn:microsoft.com/office/officeart/2005/8/layout/orgChart1"/>
    <dgm:cxn modelId="{FF28C899-AA16-4264-8877-9C000E0C6833}" type="presOf" srcId="{B09A74D5-4860-40AE-89E7-A7D42D93CE93}" destId="{0BD7AE83-A5F7-4E41-B371-75E1AE54047F}" srcOrd="0" destOrd="0" presId="urn:microsoft.com/office/officeart/2005/8/layout/orgChart1"/>
    <dgm:cxn modelId="{EA91D9A7-05C2-44F9-9200-DEE0488042BA}" type="presOf" srcId="{D515D511-974A-4569-B59B-735223D5BDB5}" destId="{9ABAFB42-9967-416D-BE8F-C84589F508EB}" srcOrd="0" destOrd="0" presId="urn:microsoft.com/office/officeart/2005/8/layout/orgChart1"/>
    <dgm:cxn modelId="{E252532C-2CCA-4E54-B40D-5FE1A6C10166}" type="presOf" srcId="{14692D0B-01DD-4B9F-B884-93DDCB21868A}" destId="{65618FD7-FCC4-4928-B10C-452F17F066CE}" srcOrd="0" destOrd="0" presId="urn:microsoft.com/office/officeart/2005/8/layout/orgChart1"/>
    <dgm:cxn modelId="{AF8BAF73-3E0C-467E-B0F3-FCBCC76F7920}" srcId="{B09A74D5-4860-40AE-89E7-A7D42D93CE93}" destId="{3268B7C9-DD6B-429C-AA53-15B303EDF544}" srcOrd="1" destOrd="0" parTransId="{A6E6630E-21A8-4745-9CD2-06A57823D8EB}" sibTransId="{EEE10D62-8838-4D8F-94FE-1D60F812AC03}"/>
    <dgm:cxn modelId="{3A8CBD6B-F3F3-4375-B4C1-BBC4CED62106}" srcId="{14692D0B-01DD-4B9F-B884-93DDCB21868A}" destId="{B09A74D5-4860-40AE-89E7-A7D42D93CE93}" srcOrd="0" destOrd="0" parTransId="{BE24D981-C2C4-4B14-AB00-795AD476EB5C}" sibTransId="{3D45581E-EA8F-4080-8AB7-F1210D25F9ED}"/>
    <dgm:cxn modelId="{B5A6F110-662E-46C6-8F66-E8B23622E789}" type="presOf" srcId="{B09A74D5-4860-40AE-89E7-A7D42D93CE93}" destId="{787E8385-9266-4A18-BBF3-2D27ED5E5902}" srcOrd="1" destOrd="0" presId="urn:microsoft.com/office/officeart/2005/8/layout/orgChart1"/>
    <dgm:cxn modelId="{27D1AF62-2471-4D8F-A24E-E7191056D2AA}" type="presParOf" srcId="{65618FD7-FCC4-4928-B10C-452F17F066CE}" destId="{81767DCA-0987-4001-B132-E9D5CE872F99}" srcOrd="0" destOrd="0" presId="urn:microsoft.com/office/officeart/2005/8/layout/orgChart1"/>
    <dgm:cxn modelId="{B9F4660F-675E-4112-91B1-26CFD139F155}" type="presParOf" srcId="{81767DCA-0987-4001-B132-E9D5CE872F99}" destId="{6142DB06-7F04-4936-9265-869EC99FE92D}" srcOrd="0" destOrd="0" presId="urn:microsoft.com/office/officeart/2005/8/layout/orgChart1"/>
    <dgm:cxn modelId="{3BFB445C-3F44-4765-AC6A-AC7FFCC51793}" type="presParOf" srcId="{6142DB06-7F04-4936-9265-869EC99FE92D}" destId="{0BD7AE83-A5F7-4E41-B371-75E1AE54047F}" srcOrd="0" destOrd="0" presId="urn:microsoft.com/office/officeart/2005/8/layout/orgChart1"/>
    <dgm:cxn modelId="{7F946639-546F-4B67-8B24-4DE0BEC12E0D}" type="presParOf" srcId="{6142DB06-7F04-4936-9265-869EC99FE92D}" destId="{787E8385-9266-4A18-BBF3-2D27ED5E5902}" srcOrd="1" destOrd="0" presId="urn:microsoft.com/office/officeart/2005/8/layout/orgChart1"/>
    <dgm:cxn modelId="{17B25C54-E151-4C0A-A577-CBB5189A3CFD}" type="presParOf" srcId="{81767DCA-0987-4001-B132-E9D5CE872F99}" destId="{B577C0BD-8D0A-43F3-A762-8BB28876DF68}" srcOrd="1" destOrd="0" presId="urn:microsoft.com/office/officeart/2005/8/layout/orgChart1"/>
    <dgm:cxn modelId="{E9CB3AD9-6E00-41CC-89C6-2F493C051A4B}" type="presParOf" srcId="{B577C0BD-8D0A-43F3-A762-8BB28876DF68}" destId="{DD5B1D86-F80B-4E10-8CC9-F7ED3E4B4AF2}" srcOrd="0" destOrd="0" presId="urn:microsoft.com/office/officeart/2005/8/layout/orgChart1"/>
    <dgm:cxn modelId="{2BAD9B89-0885-4758-A2F5-1ACE62DBFF55}" type="presParOf" srcId="{B577C0BD-8D0A-43F3-A762-8BB28876DF68}" destId="{1C9EC964-AF67-4B2C-839B-F2741B31714A}" srcOrd="1" destOrd="0" presId="urn:microsoft.com/office/officeart/2005/8/layout/orgChart1"/>
    <dgm:cxn modelId="{96D2D671-235E-4797-AA35-A63E5F37374E}" type="presParOf" srcId="{1C9EC964-AF67-4B2C-839B-F2741B31714A}" destId="{EFC77CFE-7C81-42F2-AD37-630F1CC6CEE1}" srcOrd="0" destOrd="0" presId="urn:microsoft.com/office/officeart/2005/8/layout/orgChart1"/>
    <dgm:cxn modelId="{0B36BDC6-5167-42F2-B4BF-3378DC8A9CEA}" type="presParOf" srcId="{EFC77CFE-7C81-42F2-AD37-630F1CC6CEE1}" destId="{9ABAFB42-9967-416D-BE8F-C84589F508EB}" srcOrd="0" destOrd="0" presId="urn:microsoft.com/office/officeart/2005/8/layout/orgChart1"/>
    <dgm:cxn modelId="{2FA4002C-61B9-4A0D-B725-2D596C2438AE}" type="presParOf" srcId="{EFC77CFE-7C81-42F2-AD37-630F1CC6CEE1}" destId="{64CF4F36-8D4E-4C73-806F-F824804396D6}" srcOrd="1" destOrd="0" presId="urn:microsoft.com/office/officeart/2005/8/layout/orgChart1"/>
    <dgm:cxn modelId="{BA3F1755-4748-4CA8-A348-CD8B2CD53505}" type="presParOf" srcId="{1C9EC964-AF67-4B2C-839B-F2741B31714A}" destId="{BFC5EF7B-B789-43C9-A99A-6F978E0DF33E}" srcOrd="1" destOrd="0" presId="urn:microsoft.com/office/officeart/2005/8/layout/orgChart1"/>
    <dgm:cxn modelId="{D6EABE9A-BB13-448D-95C8-D5FB413D06F1}" type="presParOf" srcId="{1C9EC964-AF67-4B2C-839B-F2741B31714A}" destId="{5BA9ACA9-D23B-4927-8402-9042FA9E61F1}" srcOrd="2" destOrd="0" presId="urn:microsoft.com/office/officeart/2005/8/layout/orgChart1"/>
    <dgm:cxn modelId="{A329CC73-BAD7-4EB8-88EE-0B260923DA64}" type="presParOf" srcId="{B577C0BD-8D0A-43F3-A762-8BB28876DF68}" destId="{5CF3C375-B791-464E-A5CB-F891EEE5D6D9}" srcOrd="2" destOrd="0" presId="urn:microsoft.com/office/officeart/2005/8/layout/orgChart1"/>
    <dgm:cxn modelId="{1FDBDF5C-3910-44C4-B1B8-B412C4CF5B88}" type="presParOf" srcId="{B577C0BD-8D0A-43F3-A762-8BB28876DF68}" destId="{41B46AE0-0717-4C64-825C-86F79310CEE4}" srcOrd="3" destOrd="0" presId="urn:microsoft.com/office/officeart/2005/8/layout/orgChart1"/>
    <dgm:cxn modelId="{211C8545-3CD1-4C9B-A78C-BA2761CF42C8}" type="presParOf" srcId="{41B46AE0-0717-4C64-825C-86F79310CEE4}" destId="{875D2D01-ADB7-4C00-9355-D5B308086F76}" srcOrd="0" destOrd="0" presId="urn:microsoft.com/office/officeart/2005/8/layout/orgChart1"/>
    <dgm:cxn modelId="{7F1A3B83-34C3-425F-9879-C09A78D044AF}" type="presParOf" srcId="{875D2D01-ADB7-4C00-9355-D5B308086F76}" destId="{342ED730-88A5-4830-8301-07401BB29E35}" srcOrd="0" destOrd="0" presId="urn:microsoft.com/office/officeart/2005/8/layout/orgChart1"/>
    <dgm:cxn modelId="{5A835168-B9B2-4F19-9566-080EF9EF6431}" type="presParOf" srcId="{875D2D01-ADB7-4C00-9355-D5B308086F76}" destId="{1C85A268-B757-4932-BCDB-37758DE18023}" srcOrd="1" destOrd="0" presId="urn:microsoft.com/office/officeart/2005/8/layout/orgChart1"/>
    <dgm:cxn modelId="{92FE5849-FC06-4963-82A6-98DC4D8EFD0B}" type="presParOf" srcId="{41B46AE0-0717-4C64-825C-86F79310CEE4}" destId="{35488B70-1AC0-469E-98EE-C11A08225E01}" srcOrd="1" destOrd="0" presId="urn:microsoft.com/office/officeart/2005/8/layout/orgChart1"/>
    <dgm:cxn modelId="{7F86EC6F-B3C1-4718-9208-4F33DE3E6416}" type="presParOf" srcId="{41B46AE0-0717-4C64-825C-86F79310CEE4}" destId="{07E0DD53-B3EA-4D60-BC39-FBE3CE30F4DC}" srcOrd="2" destOrd="0" presId="urn:microsoft.com/office/officeart/2005/8/layout/orgChart1"/>
    <dgm:cxn modelId="{1F6BF6F9-A843-4C65-A499-DA26083666BE}" type="presParOf" srcId="{81767DCA-0987-4001-B132-E9D5CE872F99}" destId="{2FD29477-E912-4A0B-9157-BECD747583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C375-B791-464E-A5CB-F891EEE5D6D9}">
      <dsp:nvSpPr>
        <dsp:cNvPr id="0" name=""/>
        <dsp:cNvSpPr/>
      </dsp:nvSpPr>
      <dsp:spPr>
        <a:xfrm>
          <a:off x="4749421" y="2177167"/>
          <a:ext cx="2497885" cy="835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03"/>
              </a:lnTo>
              <a:lnTo>
                <a:pt x="2497885" y="417603"/>
              </a:lnTo>
              <a:lnTo>
                <a:pt x="2497885" y="8352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B1D86-F80B-4E10-8CC9-F7ED3E4B4AF2}">
      <dsp:nvSpPr>
        <dsp:cNvPr id="0" name=""/>
        <dsp:cNvSpPr/>
      </dsp:nvSpPr>
      <dsp:spPr>
        <a:xfrm>
          <a:off x="2081133" y="2177167"/>
          <a:ext cx="2668287" cy="835207"/>
        </a:xfrm>
        <a:custGeom>
          <a:avLst/>
          <a:gdLst/>
          <a:ahLst/>
          <a:cxnLst/>
          <a:rect l="0" t="0" r="0" b="0"/>
          <a:pathLst>
            <a:path>
              <a:moveTo>
                <a:pt x="2668287" y="0"/>
              </a:moveTo>
              <a:lnTo>
                <a:pt x="2668287" y="417603"/>
              </a:lnTo>
              <a:lnTo>
                <a:pt x="0" y="417603"/>
              </a:lnTo>
              <a:lnTo>
                <a:pt x="0" y="8352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7AE83-A5F7-4E41-B371-75E1AE54047F}">
      <dsp:nvSpPr>
        <dsp:cNvPr id="0" name=""/>
        <dsp:cNvSpPr/>
      </dsp:nvSpPr>
      <dsp:spPr>
        <a:xfrm>
          <a:off x="1685603" y="1089648"/>
          <a:ext cx="6127635" cy="10875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Информация, причиняющая вред здоровью и развитию детей</a:t>
          </a:r>
        </a:p>
      </dsp:txBody>
      <dsp:txXfrm>
        <a:off x="1685603" y="1089648"/>
        <a:ext cx="6127635" cy="1087519"/>
      </dsp:txXfrm>
    </dsp:sp>
    <dsp:sp modelId="{9ABAFB42-9967-416D-BE8F-C84589F508EB}">
      <dsp:nvSpPr>
        <dsp:cNvPr id="0" name=""/>
        <dsp:cNvSpPr/>
      </dsp:nvSpPr>
      <dsp:spPr>
        <a:xfrm>
          <a:off x="851" y="3012374"/>
          <a:ext cx="4160563" cy="1247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Запрещённая к размещению</a:t>
          </a:r>
        </a:p>
      </dsp:txBody>
      <dsp:txXfrm>
        <a:off x="851" y="3012374"/>
        <a:ext cx="4160563" cy="1247898"/>
      </dsp:txXfrm>
    </dsp:sp>
    <dsp:sp modelId="{342ED730-88A5-4830-8301-07401BB29E35}">
      <dsp:nvSpPr>
        <dsp:cNvPr id="0" name=""/>
        <dsp:cNvSpPr/>
      </dsp:nvSpPr>
      <dsp:spPr>
        <a:xfrm>
          <a:off x="4996622" y="3012374"/>
          <a:ext cx="4501368" cy="1193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Распространение ограничено возрастной категорией</a:t>
          </a:r>
        </a:p>
      </dsp:txBody>
      <dsp:txXfrm>
        <a:off x="4996622" y="3012374"/>
        <a:ext cx="4501368" cy="1193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7332-604B-49C3-9EA7-F97F720DB99C}" type="datetimeFigureOut">
              <a:rPr lang="ru-RU" smtClean="0"/>
              <a:pPr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8435-4E05-4DE9-A018-42E501B09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2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shots with supp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75" y="1535471"/>
            <a:ext cx="3294429" cy="17462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4" b="1"/>
            </a:lvl1pPr>
            <a:lvl2pPr marL="0" indent="0">
              <a:spcBef>
                <a:spcPts val="0"/>
              </a:spcBef>
              <a:buNone/>
              <a:defRPr sz="1654" b="0"/>
            </a:lvl2pPr>
            <a:lvl3pPr marL="0" indent="0">
              <a:spcBef>
                <a:spcPts val="0"/>
              </a:spcBef>
              <a:buNone/>
              <a:defRPr sz="1654"/>
            </a:lvl3pPr>
            <a:lvl4pPr marL="0" indent="0">
              <a:spcBef>
                <a:spcPts val="0"/>
              </a:spcBef>
              <a:buNone/>
              <a:defRPr sz="1654" b="1">
                <a:latin typeface="Kaspersky Sans" panose="020B0503050101040103" pitchFamily="34" charset="-52"/>
              </a:defRPr>
            </a:lvl4pPr>
            <a:lvl5pPr marL="0" indent="0">
              <a:spcBef>
                <a:spcPts val="0"/>
              </a:spcBef>
              <a:buNone/>
              <a:defRPr sz="1654">
                <a:latin typeface="Kaspersky Sans" panose="020B0503050101040103" pitchFamily="34" charset="-52"/>
              </a:defRPr>
            </a:lvl5pPr>
          </a:lstStyle>
          <a:p>
            <a:pPr lvl="3"/>
            <a:r>
              <a:rPr lang="en-US" dirty="0"/>
              <a:t>Screenshots</a:t>
            </a:r>
            <a:endParaRPr lang="ru-RU" dirty="0"/>
          </a:p>
          <a:p>
            <a:pPr lvl="4"/>
            <a:r>
              <a:rPr lang="en-US" dirty="0"/>
              <a:t>Make a screenshot and paste on your slide to illustrate something.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5715855" y="3652151"/>
            <a:ext cx="3293649" cy="1640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4" b="1" i="0"/>
            </a:lvl1pPr>
            <a:lvl2pPr marL="0" indent="0">
              <a:spcBef>
                <a:spcPts val="0"/>
              </a:spcBef>
              <a:buNone/>
              <a:defRPr sz="1654" b="0" i="0"/>
            </a:lvl2pPr>
            <a:lvl3pPr marL="0" indent="0">
              <a:spcBef>
                <a:spcPts val="0"/>
              </a:spcBef>
              <a:buNone/>
              <a:defRPr sz="1654"/>
            </a:lvl3pPr>
            <a:lvl4pPr marL="0" indent="0">
              <a:spcBef>
                <a:spcPts val="0"/>
              </a:spcBef>
              <a:buNone/>
              <a:defRPr sz="1654" b="1">
                <a:latin typeface="Kaspersky Sans" panose="020B0503050101040103" pitchFamily="34" charset="-52"/>
              </a:defRPr>
            </a:lvl4pPr>
            <a:lvl5pPr marL="0" indent="0">
              <a:spcBef>
                <a:spcPts val="0"/>
              </a:spcBef>
              <a:buNone/>
              <a:defRPr sz="1654">
                <a:latin typeface="Kaspersky Sans" panose="020B0503050101040103" pitchFamily="34" charset="-52"/>
              </a:defRPr>
            </a:lvl5pPr>
          </a:lstStyle>
          <a:p>
            <a:pPr lvl="3"/>
            <a:r>
              <a:rPr lang="en-US" dirty="0"/>
              <a:t>Usage</a:t>
            </a:r>
          </a:p>
          <a:p>
            <a:pPr lvl="4"/>
            <a:r>
              <a:rPr lang="en-US" dirty="0"/>
              <a:t>Use it when referencing anything from a site </a:t>
            </a:r>
            <a:endParaRPr lang="ru-RU" dirty="0"/>
          </a:p>
          <a:p>
            <a:pPr lvl="4"/>
            <a:r>
              <a:rPr lang="en-US" dirty="0"/>
              <a:t>to a product. 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5715855" y="5768831"/>
            <a:ext cx="3293649" cy="12700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54" b="1"/>
            </a:lvl1pPr>
            <a:lvl2pPr marL="0" indent="0">
              <a:spcBef>
                <a:spcPts val="0"/>
              </a:spcBef>
              <a:buNone/>
              <a:defRPr sz="1654" b="0" i="0"/>
            </a:lvl2pPr>
            <a:lvl3pPr marL="0" indent="0">
              <a:spcBef>
                <a:spcPts val="0"/>
              </a:spcBef>
              <a:buNone/>
              <a:defRPr sz="1654"/>
            </a:lvl3pPr>
            <a:lvl4pPr marL="0" indent="0">
              <a:spcBef>
                <a:spcPts val="0"/>
              </a:spcBef>
              <a:buNone/>
              <a:defRPr sz="1654" b="1">
                <a:latin typeface="Kaspersky Sans" panose="020B0503050101040103" pitchFamily="34" charset="-52"/>
              </a:defRPr>
            </a:lvl4pPr>
            <a:lvl5pPr marL="0" indent="0">
              <a:spcBef>
                <a:spcPts val="0"/>
              </a:spcBef>
              <a:buNone/>
              <a:defRPr sz="1654">
                <a:latin typeface="Kaspersky Sans" panose="020B0503050101040103" pitchFamily="34" charset="-52"/>
              </a:defRPr>
            </a:lvl5pPr>
          </a:lstStyle>
          <a:p>
            <a:pPr lvl="3"/>
            <a:r>
              <a:rPr lang="en-US" dirty="0"/>
              <a:t>Highlight</a:t>
            </a:r>
          </a:p>
          <a:p>
            <a:pPr lvl="4"/>
            <a:r>
              <a:rPr lang="en-US" dirty="0"/>
              <a:t>Highlight any area to draw attention to it.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BA6C0DA8-D963-4140-849B-B36CA74DA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6518" y="1663596"/>
            <a:ext cx="4763795" cy="5291261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401B08FF-1FE7-47F5-B077-63DB94E7E5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511" y="285721"/>
            <a:ext cx="9685100" cy="7956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2"/>
              </a:buBlip>
              <a:defRPr sz="1654">
                <a:latin typeface="Kaspersky Sans" panose="020B0503050101040103" pitchFamily="34" charset="-52"/>
              </a:defRPr>
            </a:lvl1pPr>
            <a:lvl2pPr marL="504017" indent="0">
              <a:buNone/>
              <a:defRPr/>
            </a:lvl2pPr>
          </a:lstStyle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Screenshots and call-outs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88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k Title Many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952047" y="1398575"/>
            <a:ext cx="4088266" cy="21695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858">
                <a:latin typeface="Kaspersky Sans" panose="020B0503050101040103" pitchFamily="34" charset="-52"/>
              </a:defRPr>
            </a:lvl1pPr>
            <a:lvl2pPr marL="0" indent="0">
              <a:spcBef>
                <a:spcPts val="0"/>
              </a:spcBef>
              <a:buNone/>
              <a:defRPr sz="1654" b="1"/>
            </a:lvl2pPr>
            <a:lvl3pPr marL="0" indent="0">
              <a:spcBef>
                <a:spcPts val="0"/>
              </a:spcBef>
              <a:buNone/>
              <a:defRPr sz="1654"/>
            </a:lvl3pPr>
            <a:lvl4pPr marL="0" indent="0">
              <a:spcBef>
                <a:spcPts val="0"/>
              </a:spcBef>
              <a:buNone/>
              <a:defRPr sz="1654" b="1"/>
            </a:lvl4pPr>
            <a:lvl5pPr marL="0" indent="0">
              <a:spcBef>
                <a:spcPts val="0"/>
              </a:spcBef>
              <a:buNone/>
              <a:defRPr sz="1543"/>
            </a:lvl5pPr>
          </a:lstStyle>
          <a:p>
            <a:r>
              <a:rPr lang="en-US" dirty="0"/>
              <a:t>Talk Title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 hasCustomPrompt="1"/>
          </p:nvPr>
        </p:nvSpPr>
        <p:spPr>
          <a:xfrm>
            <a:off x="5040314" y="2721498"/>
            <a:ext cx="793838" cy="1058340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7" hasCustomPrompt="1"/>
          </p:nvPr>
        </p:nvSpPr>
        <p:spPr>
          <a:xfrm>
            <a:off x="5834151" y="2721498"/>
            <a:ext cx="793838" cy="1058340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8" hasCustomPrompt="1"/>
          </p:nvPr>
        </p:nvSpPr>
        <p:spPr>
          <a:xfrm>
            <a:off x="6627989" y="2721498"/>
            <a:ext cx="793838" cy="1058340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9" hasCustomPrompt="1"/>
          </p:nvPr>
        </p:nvSpPr>
        <p:spPr>
          <a:xfrm>
            <a:off x="7421827" y="2721498"/>
            <a:ext cx="793838" cy="1058340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0" hasCustomPrompt="1"/>
          </p:nvPr>
        </p:nvSpPr>
        <p:spPr>
          <a:xfrm>
            <a:off x="8215665" y="2721498"/>
            <a:ext cx="793838" cy="1058340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16" name="Рисунок 9"/>
          <p:cNvSpPr>
            <a:spLocks noGrp="1"/>
          </p:cNvSpPr>
          <p:nvPr>
            <p:ph type="pic" sz="quarter" idx="21" hasCustomPrompt="1"/>
          </p:nvPr>
        </p:nvSpPr>
        <p:spPr>
          <a:xfrm>
            <a:off x="9009504" y="2721498"/>
            <a:ext cx="793838" cy="1058340"/>
          </a:xfrm>
          <a:prstGeom prst="rect">
            <a:avLst/>
          </a:prstGeom>
        </p:spPr>
        <p:txBody>
          <a:bodyPr/>
          <a:lstStyle>
            <a:lvl1pPr algn="ctr">
              <a:buNone/>
              <a:defRPr sz="1102">
                <a:latin typeface="Kaspersky Sans" panose="020B0503050101040103" pitchFamily="34" charset="-52"/>
              </a:defRPr>
            </a:lvl1pPr>
          </a:lstStyle>
          <a:p>
            <a:r>
              <a:rPr lang="en-US" dirty="0"/>
              <a:t>Image</a:t>
            </a:r>
            <a:endParaRPr lang="ru-RU" dirty="0"/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72D04FD7-509C-42A3-BFA5-BABEC42B0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061" y="4520677"/>
            <a:ext cx="3294414" cy="24341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108000"/>
              <a:buFontTx/>
              <a:buBlip>
                <a:blip r:embed="rId3"/>
              </a:buBlip>
              <a:defRPr sz="1543">
                <a:latin typeface="Kaspersky Sans" panose="020B0503050101040103" pitchFamily="34" charset="-52"/>
              </a:defRPr>
            </a:lvl1pPr>
            <a:lvl2pPr marL="0" indent="0">
              <a:spcBef>
                <a:spcPts val="0"/>
              </a:spcBef>
              <a:buNone/>
              <a:defRPr sz="1654" b="1"/>
            </a:lvl2pPr>
            <a:lvl3pPr marL="0" indent="0">
              <a:spcBef>
                <a:spcPts val="0"/>
              </a:spcBef>
              <a:buNone/>
              <a:defRPr sz="1654"/>
            </a:lvl3pPr>
            <a:lvl4pPr marL="0" indent="0">
              <a:spcBef>
                <a:spcPts val="0"/>
              </a:spcBef>
              <a:buNone/>
              <a:defRPr sz="1654" b="1"/>
            </a:lvl4pPr>
            <a:lvl5pPr marL="0" indent="0">
              <a:spcBef>
                <a:spcPts val="0"/>
              </a:spcBef>
              <a:buNone/>
              <a:defRPr sz="1543"/>
            </a:lvl5pPr>
          </a:lstStyle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en-US" dirty="0"/>
              <a:t>Subtitle</a:t>
            </a:r>
            <a:endParaRPr lang="ru-RU" dirty="0"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235EB5F8-8ABE-45BC-A3E6-3E2537B72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21237" y="4520675"/>
            <a:ext cx="4882091" cy="24341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Blip>
                <a:blip r:embed="rId3"/>
              </a:buBlip>
              <a:defRPr sz="1654" b="1">
                <a:latin typeface="Kaspersky Sans" panose="020B0503050101040103" pitchFamily="34" charset="-52"/>
              </a:defRPr>
            </a:lvl1pPr>
            <a:lvl2pPr marL="0" indent="0">
              <a:buNone/>
              <a:defRPr sz="1654"/>
            </a:lvl2pPr>
          </a:lstStyle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en-US" dirty="0"/>
              <a:t>Name of the team working on this subject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96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9402" y="3459238"/>
            <a:ext cx="8632031" cy="641201"/>
          </a:xfrm>
          <a:prstGeom prst="rect">
            <a:avLst/>
          </a:prstGeom>
        </p:spPr>
        <p:txBody>
          <a:bodyPr lIns="0" anchor="ctr">
            <a:spAutoFit/>
          </a:bodyPr>
          <a:lstStyle>
            <a:lvl1pPr algn="l">
              <a:lnSpc>
                <a:spcPts val="4961"/>
              </a:lnSpc>
              <a:defRPr sz="4961" baseline="0">
                <a:solidFill>
                  <a:schemeClr val="tx1"/>
                </a:solidFill>
                <a:latin typeface="Kaspersky Sans" panose="020B0503050101040103" pitchFamily="34" charset="-52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Chapter Title</a:t>
            </a:r>
            <a:endParaRPr lang="ru-R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9402" y="6025680"/>
            <a:ext cx="8632031" cy="90008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1984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61720"/>
            <a:ext cx="9070560" cy="6215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61720"/>
            <a:ext cx="9070560" cy="134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www.usergate.com/ru/products/kinderga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aspersky.ru/safe-kids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family-link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kids.kaspersky.ru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detionline.com/helpline/abou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cprc.ru/wp-content/uploads/2019/06/4.-Federalnyj-zakon-ot-29.12.2010-N-436-FZ-red.-ot-01.05.2019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7" y="856647"/>
            <a:ext cx="9649180" cy="63962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9710" y="139107"/>
            <a:ext cx="8811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автономное общеобразовательное учреждение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</a:t>
            </a:r>
            <a:r>
              <a:rPr lang="ru-RU" b="1" dirty="0"/>
              <a:t>Аромашевская средняя общеобразовательная школа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имени Героя Советского Союза В.Д. Кармацкого»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43999" y="3379117"/>
            <a:ext cx="4746977" cy="26417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zxx" sz="3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Незаконные</a:t>
            </a:r>
            <a:r>
              <a:rPr kumimoji="0" lang="zxx" sz="3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негативный контент, запрещенный законом РФ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zxx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0" y="285143"/>
            <a:ext cx="100800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xx" sz="4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Контентные риски</a:t>
            </a:r>
            <a:endParaRPr kumimoji="0" lang="zxx" sz="4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TextShape 3"/>
          <p:cNvSpPr txBox="1"/>
          <p:nvPr/>
        </p:nvSpPr>
        <p:spPr>
          <a:xfrm>
            <a:off x="5472481" y="3366448"/>
            <a:ext cx="4525440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zxx" sz="3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Неэтичные</a:t>
            </a:r>
            <a:r>
              <a:rPr kumimoji="0" lang="zxx" sz="3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контент, противоречащий общепринятым правилам  </a:t>
            </a:r>
          </a:p>
        </p:txBody>
      </p:sp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3852000" y="1149839"/>
            <a:ext cx="2437920" cy="243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782080" y="2255252"/>
            <a:ext cx="5254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090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Блокировщик рекламы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" name="Рисунок 84"/>
          <p:cNvPicPr/>
          <p:nvPr/>
        </p:nvPicPr>
        <p:blipFill>
          <a:blip r:embed="rId2" cstate="print"/>
          <a:stretch/>
        </p:blipFill>
        <p:spPr>
          <a:xfrm>
            <a:off x="1076350" y="2103101"/>
            <a:ext cx="921600" cy="92160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2725610" y="5336347"/>
            <a:ext cx="6334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090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Обращение в Роскомнадзор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7" name="Рисунок 88"/>
          <p:cNvPicPr/>
          <p:nvPr/>
        </p:nvPicPr>
        <p:blipFill>
          <a:blip r:embed="rId3" cstate="print"/>
          <a:stretch/>
        </p:blipFill>
        <p:spPr>
          <a:xfrm>
            <a:off x="1076350" y="3700134"/>
            <a:ext cx="936360" cy="744480"/>
          </a:xfrm>
          <a:prstGeom prst="rect">
            <a:avLst/>
          </a:prstGeom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2782080" y="3672689"/>
            <a:ext cx="525456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090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Родительский контроль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pc="-1" dirty="0">
                <a:solidFill>
                  <a:prstClr val="black"/>
                </a:solidFill>
                <a:latin typeface="Corbel"/>
                <a:ea typeface="+mn-ea"/>
                <a:cs typeface="+mn-cs"/>
              </a:rPr>
              <a:t>Защита от контентных рисков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7680" y="5044607"/>
            <a:ext cx="1173700" cy="10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287681"/>
            <a:ext cx="10078920" cy="6093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latin typeface="+mj-lt"/>
                <a:ea typeface="+mj-ea"/>
                <a:cs typeface="+mj-cs"/>
              </a:rPr>
              <a:t>Блокировщики рекламы</a:t>
            </a:r>
          </a:p>
        </p:txBody>
      </p:sp>
      <p:pic>
        <p:nvPicPr>
          <p:cNvPr id="163" name="Рисунок 94"/>
          <p:cNvPicPr/>
          <p:nvPr/>
        </p:nvPicPr>
        <p:blipFill>
          <a:blip r:embed="rId2" cstate="print"/>
          <a:stretch/>
        </p:blipFill>
        <p:spPr>
          <a:xfrm>
            <a:off x="391709" y="1260576"/>
            <a:ext cx="1801997" cy="1699342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95"/>
          <p:cNvPicPr/>
          <p:nvPr/>
        </p:nvPicPr>
        <p:blipFill>
          <a:blip r:embed="rId3" cstate="print"/>
          <a:stretch/>
        </p:blipFill>
        <p:spPr>
          <a:xfrm>
            <a:off x="5586994" y="1260576"/>
            <a:ext cx="1747554" cy="1647999"/>
          </a:xfrm>
          <a:prstGeom prst="rect">
            <a:avLst/>
          </a:prstGeom>
          <a:ln>
            <a:noFill/>
          </a:ln>
        </p:spPr>
      </p:pic>
      <p:pic>
        <p:nvPicPr>
          <p:cNvPr id="165" name="Рисунок 96"/>
          <p:cNvPicPr/>
          <p:nvPr/>
        </p:nvPicPr>
        <p:blipFill>
          <a:blip r:embed="rId4" cstate="print"/>
          <a:stretch/>
        </p:blipFill>
        <p:spPr>
          <a:xfrm>
            <a:off x="8272467" y="2463262"/>
            <a:ext cx="1805200" cy="1702362"/>
          </a:xfrm>
          <a:prstGeom prst="rect">
            <a:avLst/>
          </a:prstGeom>
          <a:ln>
            <a:noFill/>
          </a:ln>
        </p:spPr>
      </p:pic>
      <p:pic>
        <p:nvPicPr>
          <p:cNvPr id="166" name="Рисунок 97"/>
          <p:cNvPicPr/>
          <p:nvPr/>
        </p:nvPicPr>
        <p:blipFill>
          <a:blip r:embed="rId5" cstate="print"/>
          <a:stretch/>
        </p:blipFill>
        <p:spPr>
          <a:xfrm>
            <a:off x="2752067" y="2421227"/>
            <a:ext cx="1897008" cy="1788939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2743030" y="4044602"/>
            <a:ext cx="6120172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AdBlock</a:t>
            </a:r>
            <a:r>
              <a:rPr lang="ru-RU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Plus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5586994" y="3261872"/>
            <a:ext cx="1809478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AdwCleaner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8706331" y="4287517"/>
            <a:ext cx="1269709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uBlock</a:t>
            </a:r>
            <a:endParaRPr lang="ru-RU" sz="22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200" spc="-1" dirty="0">
                <a:solidFill>
                  <a:srgbClr val="000000"/>
                </a:solidFill>
                <a:latin typeface="Arial"/>
                <a:ea typeface="DejaVu Sans"/>
              </a:rPr>
              <a:t>Origin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601463" y="2891540"/>
            <a:ext cx="1681783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Adguard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77326-4B41-47DF-83C0-38C839D999AE}"/>
              </a:ext>
            </a:extLst>
          </p:cNvPr>
          <p:cNvSpPr txBox="1"/>
          <p:nvPr/>
        </p:nvSpPr>
        <p:spPr>
          <a:xfrm>
            <a:off x="161925" y="5049698"/>
            <a:ext cx="9814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Блокировка вредоносных сайтов, баннеров, слежки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Блокировка всплывающей рекламы и окон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Блокировка фоновых звуков и музыки на сайтах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Для поддержки сайтов не блокируется приемлемая   реклама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33915" y="356423"/>
            <a:ext cx="9846709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Без блокировщика </a:t>
            </a:r>
            <a:r>
              <a:rPr lang="ru-RU" sz="4000" b="1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рекламы </a:t>
            </a:r>
            <a:r>
              <a:rPr lang="ru-RU" sz="4000" b="1" spc="-1" dirty="0" smtClean="0">
                <a:solidFill>
                  <a:srgbClr val="000000"/>
                </a:solidFill>
                <a:latin typeface="Corbel"/>
                <a:ea typeface="DejaVu Sans"/>
              </a:rPr>
              <a:t>(</a:t>
            </a:r>
            <a:r>
              <a:rPr lang="ru-RU" sz="4000" b="1" spc="-1" dirty="0">
                <a:solidFill>
                  <a:srgbClr val="000000"/>
                </a:solidFill>
                <a:latin typeface="Corbel"/>
                <a:ea typeface="DejaVu Sans"/>
              </a:rPr>
              <a:t>портал 72</a:t>
            </a:r>
            <a:r>
              <a:rPr lang="en-US" sz="4000" b="1" spc="-1" dirty="0">
                <a:solidFill>
                  <a:srgbClr val="000000"/>
                </a:solidFill>
                <a:latin typeface="Corbel"/>
                <a:ea typeface="DejaVu Sans"/>
              </a:rPr>
              <a:t>.</a:t>
            </a:r>
            <a:r>
              <a:rPr lang="en-US" sz="4000" b="1" spc="-1" dirty="0" err="1">
                <a:solidFill>
                  <a:srgbClr val="000000"/>
                </a:solidFill>
                <a:latin typeface="Corbel"/>
                <a:ea typeface="DejaVu Sans"/>
              </a:rPr>
              <a:t>ru</a:t>
            </a:r>
            <a:r>
              <a:rPr lang="en-US" sz="4000" b="1" spc="-1" dirty="0">
                <a:solidFill>
                  <a:srgbClr val="000000"/>
                </a:solidFill>
                <a:latin typeface="Corbel"/>
                <a:ea typeface="DejaVu Sans"/>
              </a:rPr>
              <a:t>)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424" y="1142749"/>
            <a:ext cx="7665148" cy="5878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" y="48647"/>
            <a:ext cx="10005236" cy="1231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Работа блокировщика </a:t>
            </a:r>
            <a:r>
              <a:rPr lang="ru-RU" sz="4000" b="1" strike="noStrike" spc="-1" dirty="0" smtClean="0">
                <a:solidFill>
                  <a:srgbClr val="000000"/>
                </a:solidFill>
                <a:latin typeface="Corbel"/>
                <a:ea typeface="DejaVu Sans"/>
              </a:rPr>
              <a:t>рекламы </a:t>
            </a:r>
          </a:p>
          <a:p>
            <a:pPr algn="ctr">
              <a:lnSpc>
                <a:spcPct val="100000"/>
              </a:lnSpc>
            </a:pPr>
            <a:r>
              <a:rPr lang="en-US" sz="4000" b="1" spc="-1" dirty="0" smtClean="0">
                <a:solidFill>
                  <a:srgbClr val="000000"/>
                </a:solidFill>
                <a:latin typeface="Corbel"/>
                <a:ea typeface="DejaVu Sans"/>
              </a:rPr>
              <a:t>u</a:t>
            </a:r>
            <a:r>
              <a:rPr lang="ru-RU" sz="4000" b="1" strike="noStrike" spc="-1" dirty="0" err="1">
                <a:solidFill>
                  <a:srgbClr val="000000"/>
                </a:solidFill>
                <a:latin typeface="Corbel"/>
                <a:ea typeface="DejaVu Sans"/>
              </a:rPr>
              <a:t>Block</a:t>
            </a:r>
            <a:r>
              <a:rPr lang="ru-RU" sz="40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 </a:t>
            </a:r>
            <a:r>
              <a:rPr lang="en-US" sz="40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Origin</a:t>
            </a:r>
            <a:endParaRPr lang="ru-RU" sz="4000" b="0" strike="noStrike" spc="-1" dirty="0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667" y="1279753"/>
            <a:ext cx="7421453" cy="56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28520" y="224128"/>
            <a:ext cx="10078920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Родительский контроль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312222" y="1355400"/>
            <a:ext cx="9711516" cy="1380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500" b="1" strike="noStrike" spc="-1" dirty="0">
                <a:solidFill>
                  <a:srgbClr val="000000"/>
                </a:solidFill>
                <a:latin typeface="Corbel"/>
                <a:ea typeface="Arial Unicode MS"/>
              </a:rPr>
              <a:t>Комплекс правил и мер по предотвращению негативного воздействия сети Интернет и компьютера на опекаемого человека (ребёнка)</a:t>
            </a:r>
            <a:r>
              <a:rPr lang="en-US" sz="2500" b="1" spc="-1" dirty="0">
                <a:solidFill>
                  <a:srgbClr val="000000"/>
                </a:solidFill>
                <a:latin typeface="Corbel"/>
                <a:ea typeface="Arial Unicode MS"/>
              </a:rPr>
              <a:t>.</a:t>
            </a:r>
            <a:endParaRPr lang="ru-RU" sz="25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29" y="2736376"/>
            <a:ext cx="8817892" cy="42785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2869" y="981310"/>
            <a:ext cx="6349962" cy="28990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Andale Sans UI" pitchFamily="2"/>
                <a:cs typeface="Tahoma" pitchFamily="2"/>
              </a:rPr>
              <a:t>СМОТРИТЕ ИНСТРУКЦИЮ ПО НАСТРОЙКЕ НА ОФИЦИАЛЬНОМ САЙТЕ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856" y="479001"/>
            <a:ext cx="7942998" cy="585524"/>
          </a:xfrm>
        </p:spPr>
        <p:txBody>
          <a:bodyPr>
            <a:normAutofit/>
          </a:bodyPr>
          <a:lstStyle/>
          <a:p>
            <a:pPr algn="ctr"/>
            <a:r>
              <a:rPr lang="ru-RU" sz="4000" b="1" spc="-1" dirty="0">
                <a:latin typeface="Corbel"/>
                <a:ea typeface="+mn-ea"/>
                <a:cs typeface="+mn-cs"/>
              </a:rPr>
              <a:t>Родительский контроль </a:t>
            </a:r>
            <a:r>
              <a:rPr lang="ru-RU" sz="4000" b="1" spc="-1" dirty="0" err="1">
                <a:latin typeface="Corbel"/>
                <a:ea typeface="+mn-ea"/>
                <a:cs typeface="+mn-cs"/>
              </a:rPr>
              <a:t>Windows</a:t>
            </a:r>
            <a:endParaRPr lang="ru-RU" sz="4000" b="1" spc="-1" dirty="0">
              <a:latin typeface="Corbel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l="5418" t="36182" r="3172" b="38098"/>
          <a:stretch>
            <a:fillRect/>
          </a:stretch>
        </p:blipFill>
        <p:spPr>
          <a:xfrm>
            <a:off x="7902831" y="1004098"/>
            <a:ext cx="1583640" cy="26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427" t="3643" r="7856" b="11272"/>
          <a:stretch>
            <a:fillRect/>
          </a:stretch>
        </p:blipFill>
        <p:spPr>
          <a:xfrm>
            <a:off x="162283" y="1773527"/>
            <a:ext cx="9324188" cy="419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86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0" y="-17280"/>
            <a:ext cx="10078920" cy="121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Родительский контроль как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000000"/>
                </a:solidFill>
                <a:latin typeface="Corbel"/>
                <a:ea typeface="DejaVu Sans"/>
              </a:rPr>
              <a:t>отдельная программа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6947452" y="3511096"/>
            <a:ext cx="2564296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KinderGate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232" name="Рисунок 152">
            <a:hlinkClick r:id="rId2"/>
          </p:cNvPr>
          <p:cNvPicPr/>
          <p:nvPr/>
        </p:nvPicPr>
        <p:blipFill>
          <a:blip r:embed="rId3" cstate="print"/>
          <a:stretch/>
        </p:blipFill>
        <p:spPr>
          <a:xfrm>
            <a:off x="7123571" y="1273765"/>
            <a:ext cx="2149638" cy="2254626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776" y="1624200"/>
            <a:ext cx="3673626" cy="2311696"/>
          </a:xfrm>
          <a:prstGeom prst="rect">
            <a:avLst/>
          </a:prstGeom>
        </p:spPr>
      </p:pic>
      <p:pic>
        <p:nvPicPr>
          <p:cNvPr id="1026" name="Picture 2" descr="https://www.technodom.kz/_next/image?url=https%3A%2F%2Fapi.technodom.kz%2Ff3%2Fapi%2Fv1%2Fimages%2F800%2F800%2F217437_1.jpg&amp;w=1920&amp;q=8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15" y="3935896"/>
            <a:ext cx="2510532" cy="251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E6C1AABB-58C7-40D6-9163-8AF51B50DB1D}"/>
              </a:ext>
            </a:extLst>
          </p:cNvPr>
          <p:cNvSpPr/>
          <p:nvPr/>
        </p:nvSpPr>
        <p:spPr>
          <a:xfrm>
            <a:off x="0" y="0"/>
            <a:ext cx="10064090" cy="903752"/>
          </a:xfrm>
          <a:prstGeom prst="rect">
            <a:avLst/>
          </a:prstGeom>
        </p:spPr>
        <p:txBody>
          <a:bodyPr wrap="square" lIns="41568" tIns="20786" rIns="41568" bIns="20786">
            <a:spAutoFit/>
          </a:bodyPr>
          <a:lstStyle/>
          <a:p>
            <a:pPr algn="ctr"/>
            <a:r>
              <a:rPr lang="ru-RU" sz="2800" dirty="0">
                <a:cs typeface="Arial" panose="020B0604020202020204" pitchFamily="34" charset="0"/>
              </a:rPr>
              <a:t>Больше о детской безопасности можно узнать на портале: </a:t>
            </a:r>
            <a:r>
              <a:rPr lang="en-US" sz="2800" dirty="0">
                <a:cs typeface="Arial" panose="020B0604020202020204" pitchFamily="34" charset="0"/>
                <a:hlinkClick r:id="rId2"/>
              </a:rPr>
              <a:t>Kids.Kaspersky.ru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0" y="1095270"/>
            <a:ext cx="9589809" cy="5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82681" y="399926"/>
            <a:ext cx="8543708" cy="59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90" tIns="100790" rIns="100790" bIns="10079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None/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000"/>
              <a:buFont typeface="StarSymbol"/>
              <a:buChar char="●"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>
              <a:buSzPts val="2000"/>
              <a:buNone/>
            </a:pPr>
            <a:r>
              <a:rPr lang="x-none" sz="4800" spc="-1" dirty="0">
                <a:solidFill>
                  <a:srgbClr val="000000"/>
                </a:solidFill>
                <a:latin typeface="Corbel"/>
                <a:ea typeface="DejaVu Sans"/>
                <a:cs typeface="+mn-cs"/>
              </a:rPr>
              <a:t>Аккаунт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 l="41630" t="9484" r="41937" b="49876"/>
          <a:stretch>
            <a:fillRect/>
          </a:stretch>
        </p:blipFill>
        <p:spPr>
          <a:xfrm>
            <a:off x="2509284" y="1282412"/>
            <a:ext cx="2628903" cy="212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 l="41630" t="50117" r="41222" b="9242"/>
          <a:stretch>
            <a:fillRect/>
          </a:stretch>
        </p:blipFill>
        <p:spPr>
          <a:xfrm>
            <a:off x="5074878" y="1282412"/>
            <a:ext cx="2787615" cy="212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568" y="3404044"/>
            <a:ext cx="5023696" cy="41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ids.kaspersky.ru/media/file/a620b5c102bacf1b4872a6d6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7" y="866668"/>
            <a:ext cx="9552635" cy="53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2813" y="6330501"/>
            <a:ext cx="7417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1D1B"/>
                </a:solidFill>
                <a:latin typeface="KasperskySans"/>
              </a:rPr>
              <a:t>* Согласно исследованию «Лаборатории Касперского»</a:t>
            </a:r>
            <a:endParaRPr lang="ru-RU" sz="2000" b="1" i="0" dirty="0">
              <a:solidFill>
                <a:srgbClr val="1D1D1B"/>
              </a:solidFill>
              <a:effectLst/>
              <a:latin typeface="KasperskySans"/>
            </a:endParaRPr>
          </a:p>
        </p:txBody>
      </p:sp>
    </p:spTree>
    <p:extLst>
      <p:ext uri="{BB962C8B-B14F-4D97-AF65-F5344CB8AC3E}">
        <p14:creationId xmlns:p14="http://schemas.microsoft.com/office/powerpoint/2010/main" val="50484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4" y="120427"/>
            <a:ext cx="9899026" cy="65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74" y="308344"/>
            <a:ext cx="9298003" cy="70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0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545760"/>
            <a:ext cx="9718560" cy="81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3200" spc="-1" dirty="0">
                <a:solidFill>
                  <a:srgbClr val="000000"/>
                </a:solidFill>
                <a:latin typeface="Comic Sans MS"/>
                <a:ea typeface="Calibri"/>
              </a:rPr>
              <a:t>Линия помощи «Дети </a:t>
            </a:r>
            <a:r>
              <a:rPr lang="ru-RU" sz="3200" spc="-1" dirty="0" err="1">
                <a:solidFill>
                  <a:srgbClr val="000000"/>
                </a:solidFill>
                <a:latin typeface="Comic Sans MS"/>
                <a:ea typeface="Calibri"/>
              </a:rPr>
              <a:t>онлайн</a:t>
            </a:r>
            <a:r>
              <a:rPr lang="ru-RU" sz="3200" spc="-1" dirty="0">
                <a:solidFill>
                  <a:srgbClr val="000000"/>
                </a:solidFill>
                <a:latin typeface="Comic Sans MS"/>
                <a:ea typeface="Calibri"/>
              </a:rPr>
              <a:t>»</a:t>
            </a:r>
            <a:endParaRPr lang="ru-RU" sz="3200" spc="-1" dirty="0"/>
          </a:p>
          <a:p>
            <a:pPr algn="ctr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endParaRPr lang="ru-RU" sz="3200" b="0" strike="noStrike" spc="-1" dirty="0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2256183" y="6361045"/>
            <a:ext cx="5685182" cy="486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2400" b="0" u="sng" strike="noStrike" spc="-1" dirty="0">
                <a:solidFill>
                  <a:srgbClr val="0000FF"/>
                </a:solidFill>
                <a:uFillTx/>
                <a:latin typeface="Comic Sans MS"/>
                <a:ea typeface="Calibri"/>
                <a:hlinkClick r:id="rId2"/>
              </a:rPr>
              <a:t>http://detionline.com/helpline/about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978859"/>
            <a:ext cx="8478077" cy="53821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ids.kaspersky.ru/media/file/72b1497a894f591ef94713ac0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5" y="876718"/>
            <a:ext cx="9409724" cy="52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2813" y="6330501"/>
            <a:ext cx="7417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D1D1B"/>
                </a:solidFill>
                <a:latin typeface="KasperskySans"/>
              </a:rPr>
              <a:t>* Согласно исследованию «Лаборатории Касперского»</a:t>
            </a:r>
            <a:endParaRPr lang="ru-RU" sz="2000" b="1" i="0" dirty="0">
              <a:solidFill>
                <a:srgbClr val="1D1D1B"/>
              </a:solidFill>
              <a:effectLst/>
              <a:latin typeface="KasperskySans"/>
            </a:endParaRPr>
          </a:p>
        </p:txBody>
      </p:sp>
    </p:spTree>
    <p:extLst>
      <p:ext uri="{BB962C8B-B14F-4D97-AF65-F5344CB8AC3E}">
        <p14:creationId xmlns:p14="http://schemas.microsoft.com/office/powerpoint/2010/main" val="54375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04" y="606055"/>
            <a:ext cx="9357869" cy="6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3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913" y="1502775"/>
            <a:ext cx="8940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</a:t>
            </a:r>
            <a:r>
              <a:rPr lang="ru-RU" sz="3200" b="1" dirty="0"/>
              <a:t>Информационная безопасность ребёнка </a:t>
            </a:r>
            <a:r>
              <a:rPr lang="ru-RU" sz="3200" dirty="0"/>
              <a:t>– это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развитию» </a:t>
            </a:r>
          </a:p>
          <a:p>
            <a:endParaRPr lang="ru-RU" sz="3200" dirty="0">
              <a:solidFill>
                <a:srgbClr val="0000FF"/>
              </a:solidFill>
            </a:endParaRPr>
          </a:p>
          <a:p>
            <a:r>
              <a:rPr lang="ru-RU" sz="2800" i="1" dirty="0">
                <a:solidFill>
                  <a:srgbClr val="0000FF"/>
                </a:solidFill>
                <a:hlinkClick r:id="rId2"/>
              </a:rPr>
              <a:t>Федеральный закон от 29.12.2010 N 436-ФЗ (ред. от 11.06.2021) "О защите детей от информации, причиняющей вред их здоровью и развитию" </a:t>
            </a:r>
            <a:endParaRPr lang="ru-RU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93614110"/>
              </p:ext>
            </p:extLst>
          </p:nvPr>
        </p:nvGraphicFramePr>
        <p:xfrm>
          <a:off x="272956" y="0"/>
          <a:ext cx="9498842" cy="5349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A2392F-5D7E-417B-A26E-450E663CDC33}"/>
              </a:ext>
            </a:extLst>
          </p:cNvPr>
          <p:cNvSpPr txBox="1"/>
          <p:nvPr/>
        </p:nvSpPr>
        <p:spPr>
          <a:xfrm>
            <a:off x="272955" y="4486504"/>
            <a:ext cx="41951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 запрещенной относится информация, вызывающая у детей страх, панику, а также оправдывающая насилие и противоправное поведение,</a:t>
            </a:r>
            <a:r>
              <a:rPr lang="en-US" sz="2000" dirty="0"/>
              <a:t> </a:t>
            </a:r>
            <a:r>
              <a:rPr lang="ru-RU" sz="2000" dirty="0"/>
              <a:t>например, провоцирующая на суицид.</a:t>
            </a:r>
          </a:p>
        </p:txBody>
      </p:sp>
    </p:spTree>
    <p:extLst>
      <p:ext uri="{BB962C8B-B14F-4D97-AF65-F5344CB8AC3E}">
        <p14:creationId xmlns:p14="http://schemas.microsoft.com/office/powerpoint/2010/main" val="32802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215" y="120581"/>
            <a:ext cx="9543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</a:t>
            </a:r>
            <a:r>
              <a:rPr lang="ru-RU" sz="2400" b="1" dirty="0" smtClean="0"/>
              <a:t>01.09.2012 </a:t>
            </a:r>
            <a:r>
              <a:rPr lang="ru-RU" sz="2400" b="1" dirty="0"/>
              <a:t>г.</a:t>
            </a:r>
            <a:r>
              <a:rPr lang="ru-RU" sz="2400" dirty="0"/>
              <a:t> классификация информационной продукции осуществляется в соответствии с требованиями Федерального закона по следующим </a:t>
            </a:r>
            <a:r>
              <a:rPr lang="ru-RU" sz="2400" b="1" dirty="0"/>
              <a:t>категориям</a:t>
            </a:r>
            <a:r>
              <a:rPr lang="ru-RU" sz="24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8120C-D9E9-4E87-AA38-4B51FA27B616}"/>
              </a:ext>
            </a:extLst>
          </p:cNvPr>
          <p:cNvSpPr txBox="1"/>
          <p:nvPr/>
        </p:nvSpPr>
        <p:spPr>
          <a:xfrm>
            <a:off x="1984662" y="1499674"/>
            <a:ext cx="76892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000" b="1" dirty="0" smtClean="0"/>
              <a:t>0-6 </a:t>
            </a:r>
            <a:r>
              <a:rPr lang="ru-RU" sz="2000" b="1" dirty="0"/>
              <a:t>лет. </a:t>
            </a:r>
            <a:r>
              <a:rPr lang="ru-RU" sz="2000" dirty="0"/>
              <a:t>В такого рода информационной продукции добро всегда побеждает зло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2) </a:t>
            </a:r>
            <a:r>
              <a:rPr lang="ru-RU" sz="2000" b="1" dirty="0"/>
              <a:t>6-12 лет. </a:t>
            </a:r>
            <a:r>
              <a:rPr lang="ru-RU" sz="2000" dirty="0"/>
              <a:t>Герои могут легко и недолго болеть, строго порицаемые герои могут совершать лёгкие антиобщественные действия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3) </a:t>
            </a:r>
            <a:r>
              <a:rPr lang="ru-RU" sz="2000" b="1" dirty="0"/>
              <a:t>12-16 лет. </a:t>
            </a:r>
            <a:r>
              <a:rPr lang="ru-RU" sz="2000" dirty="0"/>
              <a:t>Герои могут столкнуться с жестокостью и насилием (исключая сексуальное), жертве выражается сострадание. Информация не должна побуждать к курению, бродяжничеству, азартным играм, попрошайничеству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4) </a:t>
            </a:r>
            <a:r>
              <a:rPr lang="ru-RU" sz="2000" b="1" dirty="0"/>
              <a:t>16-18 лет. </a:t>
            </a:r>
            <a:r>
              <a:rPr lang="ru-RU" sz="2000" dirty="0"/>
              <a:t>Несчастья героев не должны вызывать у подростков ужас и панику, жестокость осуждается; бранные слова не относятся к нецензурным; несексуальные отношения между мужчиной и женщиной.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6" y="1499674"/>
            <a:ext cx="914479" cy="876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5" y="2547679"/>
            <a:ext cx="922100" cy="891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15" y="3597309"/>
            <a:ext cx="891617" cy="838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08" y="4666065"/>
            <a:ext cx="967824" cy="891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83" y="5788165"/>
            <a:ext cx="914479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ine 2"/>
          <p:cNvSpPr/>
          <p:nvPr/>
        </p:nvSpPr>
        <p:spPr>
          <a:xfrm>
            <a:off x="1800000" y="2448000"/>
            <a:ext cx="360000" cy="79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Line 4"/>
          <p:cNvSpPr/>
          <p:nvPr/>
        </p:nvSpPr>
        <p:spPr>
          <a:xfrm flipH="1">
            <a:off x="8136000" y="2448000"/>
            <a:ext cx="540000" cy="432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Line 6"/>
          <p:cNvSpPr/>
          <p:nvPr/>
        </p:nvSpPr>
        <p:spPr>
          <a:xfrm flipV="1">
            <a:off x="1728000" y="4248000"/>
            <a:ext cx="1080000" cy="122400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Line 8"/>
          <p:cNvSpPr/>
          <p:nvPr/>
        </p:nvSpPr>
        <p:spPr>
          <a:xfrm flipH="1" flipV="1">
            <a:off x="8136000" y="4248000"/>
            <a:ext cx="216000" cy="1252440"/>
          </a:xfrm>
          <a:prstGeom prst="line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1433016" y="96840"/>
            <a:ext cx="7925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orbel" panose="020B0503020204020204" pitchFamily="34" charset="0"/>
              </a:rPr>
              <a:t>Из чего состоит безопасность в информационном пространстве?</a:t>
            </a:r>
            <a:endParaRPr lang="ru-RU" sz="36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855" y="1744938"/>
            <a:ext cx="9870770" cy="50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4000" y="266963"/>
            <a:ext cx="1008000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xx" sz="4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Классификация рисков</a:t>
            </a:r>
            <a:endParaRPr kumimoji="0" lang="zxx" sz="4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1" name="Line 2"/>
          <p:cNvSpPr/>
          <p:nvPr/>
        </p:nvSpPr>
        <p:spPr>
          <a:xfrm>
            <a:off x="5400000" y="3600000"/>
            <a:ext cx="432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TextShape 3"/>
          <p:cNvSpPr txBox="1"/>
          <p:nvPr/>
        </p:nvSpPr>
        <p:spPr>
          <a:xfrm>
            <a:off x="6038524" y="2574234"/>
            <a:ext cx="3426710" cy="521766"/>
          </a:xfrm>
          <a:prstGeom prst="rect">
            <a:avLst/>
          </a:prstGeom>
          <a:noFill/>
          <a:ln>
            <a:solidFill>
              <a:srgbClr val="000000">
                <a:alpha val="90000"/>
              </a:srgbClr>
            </a:solidFill>
            <a:prstDash val="dash"/>
          </a:ln>
        </p:spPr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Коммуникационные</a:t>
            </a:r>
            <a:endParaRPr kumimoji="0" lang="ru-RU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3" name="TextShape 4"/>
          <p:cNvSpPr txBox="1"/>
          <p:nvPr/>
        </p:nvSpPr>
        <p:spPr>
          <a:xfrm>
            <a:off x="54000" y="3804600"/>
            <a:ext cx="3618000" cy="583321"/>
          </a:xfrm>
          <a:prstGeom prst="rect">
            <a:avLst/>
          </a:prstGeom>
          <a:noFill/>
          <a:ln>
            <a:solidFill>
              <a:srgbClr val="000000">
                <a:alpha val="90000"/>
              </a:srgbClr>
            </a:solidFill>
            <a:prstDash val="dash"/>
          </a:ln>
        </p:spPr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Потребительские</a:t>
            </a:r>
            <a:endParaRPr kumimoji="0" lang="ru-RU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TextShape 5"/>
          <p:cNvSpPr txBox="1"/>
          <p:nvPr/>
        </p:nvSpPr>
        <p:spPr>
          <a:xfrm>
            <a:off x="5058000" y="5407740"/>
            <a:ext cx="3408627" cy="521766"/>
          </a:xfrm>
          <a:prstGeom prst="rect">
            <a:avLst/>
          </a:prstGeom>
          <a:noFill/>
          <a:ln>
            <a:solidFill>
              <a:srgbClr val="000000">
                <a:alpha val="90000"/>
              </a:srgbClr>
            </a:solidFill>
            <a:prstDash val="dash"/>
          </a:ln>
        </p:spPr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Электронные</a:t>
            </a:r>
            <a:endParaRPr kumimoji="0" lang="ru-RU" sz="2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TextShape 6"/>
          <p:cNvSpPr txBox="1"/>
          <p:nvPr/>
        </p:nvSpPr>
        <p:spPr>
          <a:xfrm>
            <a:off x="1869628" y="1153202"/>
            <a:ext cx="3622091" cy="644877"/>
          </a:xfrm>
          <a:prstGeom prst="rect">
            <a:avLst/>
          </a:prstGeom>
          <a:noFill/>
          <a:ln>
            <a:solidFill>
              <a:srgbClr val="000000">
                <a:alpha val="90000"/>
              </a:srgbClr>
            </a:solidFill>
            <a:prstDash val="dash"/>
          </a:ln>
        </p:spPr>
        <p:txBody>
          <a:bodyPr wrap="square" lIns="90000" tIns="45000" rIns="90000" bIns="4500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Контентные</a:t>
            </a:r>
            <a:endParaRPr kumimoji="0" lang="ru-RU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6" name="Line 7"/>
          <p:cNvSpPr/>
          <p:nvPr/>
        </p:nvSpPr>
        <p:spPr>
          <a:xfrm flipH="1">
            <a:off x="4320000" y="3600000"/>
            <a:ext cx="432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Line 8"/>
          <p:cNvSpPr/>
          <p:nvPr/>
        </p:nvSpPr>
        <p:spPr>
          <a:xfrm flipV="1">
            <a:off x="5040000" y="2880000"/>
            <a:ext cx="0" cy="43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Line 9"/>
          <p:cNvSpPr/>
          <p:nvPr/>
        </p:nvSpPr>
        <p:spPr>
          <a:xfrm>
            <a:off x="5040000" y="3924360"/>
            <a:ext cx="0" cy="43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" name="Рисунок 68"/>
          <p:cNvPicPr/>
          <p:nvPr/>
        </p:nvPicPr>
        <p:blipFill>
          <a:blip r:embed="rId2"/>
          <a:stretch/>
        </p:blipFill>
        <p:spPr>
          <a:xfrm>
            <a:off x="4507920" y="4420440"/>
            <a:ext cx="1180080" cy="96948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69"/>
          <p:cNvPicPr/>
          <p:nvPr/>
        </p:nvPicPr>
        <p:blipFill>
          <a:blip r:embed="rId3"/>
          <a:stretch/>
        </p:blipFill>
        <p:spPr>
          <a:xfrm>
            <a:off x="5688000" y="2904120"/>
            <a:ext cx="1415880" cy="141588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4"/>
          <a:stretch/>
        </p:blipFill>
        <p:spPr>
          <a:xfrm>
            <a:off x="3355920" y="3024000"/>
            <a:ext cx="1108080" cy="1108080"/>
          </a:xfrm>
          <a:prstGeom prst="rect">
            <a:avLst/>
          </a:prstGeom>
          <a:ln>
            <a:noFill/>
          </a:ln>
        </p:spPr>
      </p:pic>
      <p:pic>
        <p:nvPicPr>
          <p:cNvPr id="72" name="Рисунок 71"/>
          <p:cNvPicPr/>
          <p:nvPr/>
        </p:nvPicPr>
        <p:blipFill>
          <a:blip r:embed="rId5"/>
          <a:srcRect t="5407" b="6316"/>
          <a:stretch/>
        </p:blipFill>
        <p:spPr>
          <a:xfrm>
            <a:off x="4430520" y="1836000"/>
            <a:ext cx="1185480" cy="1007640"/>
          </a:xfrm>
          <a:prstGeom prst="rect">
            <a:avLst/>
          </a:prstGeom>
          <a:ln>
            <a:noFill/>
          </a:ln>
        </p:spPr>
      </p:pic>
      <p:sp>
        <p:nvSpPr>
          <p:cNvPr id="73" name="CustomShape 10"/>
          <p:cNvSpPr/>
          <p:nvPr/>
        </p:nvSpPr>
        <p:spPr>
          <a:xfrm>
            <a:off x="4716000" y="3276000"/>
            <a:ext cx="684000" cy="72000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385</Words>
  <Application>Microsoft Office PowerPoint</Application>
  <PresentationFormat>Произвольный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Andale Sans UI</vt:lpstr>
      <vt:lpstr>Arial</vt:lpstr>
      <vt:lpstr>Arial Unicode MS</vt:lpstr>
      <vt:lpstr>Calibri</vt:lpstr>
      <vt:lpstr>Comic Sans MS</vt:lpstr>
      <vt:lpstr>Corbel</vt:lpstr>
      <vt:lpstr>DejaVu Sans</vt:lpstr>
      <vt:lpstr>Kaspersky Sans</vt:lpstr>
      <vt:lpstr>KasperskySans</vt:lpstr>
      <vt:lpstr>Roboto Condensed</vt:lpstr>
      <vt:lpstr>Segoe UI Semibold</vt:lpstr>
      <vt:lpstr>StarSymbol</vt:lpstr>
      <vt:lpstr>Symbol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от контентных рисков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Родительский контроль Windows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Светлана Каюгина</dc:creator>
  <dc:description/>
  <cp:lastModifiedBy>Sh</cp:lastModifiedBy>
  <cp:revision>169</cp:revision>
  <dcterms:created xsi:type="dcterms:W3CDTF">2009-04-16T11:32:32Z</dcterms:created>
  <dcterms:modified xsi:type="dcterms:W3CDTF">2024-10-25T11:04:01Z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7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