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4478" r:id="rId1"/>
  </p:sldMasterIdLst>
  <p:notesMasterIdLst>
    <p:notesMasterId r:id="rId6"/>
  </p:notesMasterIdLst>
  <p:handoutMasterIdLst>
    <p:handoutMasterId r:id="rId7"/>
  </p:handoutMasterIdLst>
  <p:sldIdLst>
    <p:sldId id="256" r:id="rId2"/>
    <p:sldId id="263" r:id="rId3"/>
    <p:sldId id="257" r:id="rId4"/>
    <p:sldId id="268" r:id="rId5"/>
  </p:sldIdLst>
  <p:sldSz cx="12192000" cy="6858000"/>
  <p:notesSz cx="6858000" cy="9144000"/>
  <p:defaultTextStyle>
    <a:defPPr>
      <a:defRPr lang="ru-RU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71" autoAdjust="0"/>
    <p:restoredTop sz="96357" autoAdjust="0"/>
  </p:normalViewPr>
  <p:slideViewPr>
    <p:cSldViewPr snapToGrid="0">
      <p:cViewPr varScale="1">
        <p:scale>
          <a:sx n="69" d="100"/>
          <a:sy n="69" d="100"/>
        </p:scale>
        <p:origin x="708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47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672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/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FB0EEF4-4F29-4FA6-91CE-0F453B51706F}" type="datetime1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4" name="Нижний колонтитул 3">
            <a:extLst/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/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C74B04F-F8D6-402A-B4CA-A8759CE44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8949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09A2B46-AE95-4B94-8D12-3FB299260787}" type="datetime1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0441965-EBD6-447E-8410-EC7710568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2695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A794B0E-4F26-4097-88A1-BB56992BE18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2EF246-AB6E-44FB-9043-E267A7ADC79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D5BA8C4-0343-43C7-9610-AA164459F2B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799473-0CC8-4749-8BF6-9FF5466D800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с изображение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6"/>
          <p:cNvSpPr>
            <a:spLocks/>
          </p:cNvSpPr>
          <p:nvPr/>
        </p:nvSpPr>
        <p:spPr bwMode="auto">
          <a:xfrm>
            <a:off x="11784013" y="0"/>
            <a:ext cx="407987" cy="819150"/>
          </a:xfrm>
          <a:custGeom>
            <a:avLst/>
            <a:gdLst>
              <a:gd name="T0" fmla="*/ 0 w 1799"/>
              <a:gd name="T1" fmla="*/ 0 h 3612"/>
              <a:gd name="T2" fmla="*/ 1799 w 1799"/>
              <a:gd name="T3" fmla="*/ 3612 h 3612"/>
            </a:gdLst>
            <a:ahLst/>
            <a:cxnLst>
              <a:cxn ang="0">
                <a:pos x="1799" y="0"/>
              </a:cxn>
              <a:cxn ang="0">
                <a:pos x="1799" y="3612"/>
              </a:cxn>
              <a:cxn ang="0">
                <a:pos x="1686" y="3609"/>
              </a:cxn>
              <a:cxn ang="0">
                <a:pos x="1574" y="3598"/>
              </a:cxn>
              <a:cxn ang="0">
                <a:pos x="1464" y="3581"/>
              </a:cxn>
              <a:cxn ang="0">
                <a:pos x="1357" y="3557"/>
              </a:cxn>
              <a:cxn ang="0">
                <a:pos x="1251" y="3527"/>
              </a:cxn>
              <a:cxn ang="0">
                <a:pos x="1150" y="3490"/>
              </a:cxn>
              <a:cxn ang="0">
                <a:pos x="1050" y="3448"/>
              </a:cxn>
              <a:cxn ang="0">
                <a:pos x="953" y="3401"/>
              </a:cxn>
              <a:cxn ang="0">
                <a:pos x="860" y="3347"/>
              </a:cxn>
              <a:cxn ang="0">
                <a:pos x="771" y="3289"/>
              </a:cxn>
              <a:cxn ang="0">
                <a:pos x="686" y="3224"/>
              </a:cxn>
              <a:cxn ang="0">
                <a:pos x="604" y="3156"/>
              </a:cxn>
              <a:cxn ang="0">
                <a:pos x="527" y="3083"/>
              </a:cxn>
              <a:cxn ang="0">
                <a:pos x="454" y="3005"/>
              </a:cxn>
              <a:cxn ang="0">
                <a:pos x="386" y="2923"/>
              </a:cxn>
              <a:cxn ang="0">
                <a:pos x="323" y="2838"/>
              </a:cxn>
              <a:cxn ang="0">
                <a:pos x="265" y="2748"/>
              </a:cxn>
              <a:cxn ang="0">
                <a:pos x="211" y="2655"/>
              </a:cxn>
              <a:cxn ang="0">
                <a:pos x="163" y="2559"/>
              </a:cxn>
              <a:cxn ang="0">
                <a:pos x="121" y="2459"/>
              </a:cxn>
              <a:cxn ang="0">
                <a:pos x="85" y="2356"/>
              </a:cxn>
              <a:cxn ang="0">
                <a:pos x="55" y="2251"/>
              </a:cxn>
              <a:cxn ang="0">
                <a:pos x="32" y="2143"/>
              </a:cxn>
              <a:cxn ang="0">
                <a:pos x="14" y="2033"/>
              </a:cxn>
              <a:cxn ang="0">
                <a:pos x="4" y="1920"/>
              </a:cxn>
              <a:cxn ang="0">
                <a:pos x="0" y="1806"/>
              </a:cxn>
              <a:cxn ang="0">
                <a:pos x="4" y="1692"/>
              </a:cxn>
              <a:cxn ang="0">
                <a:pos x="14" y="1580"/>
              </a:cxn>
              <a:cxn ang="0">
                <a:pos x="32" y="1469"/>
              </a:cxn>
              <a:cxn ang="0">
                <a:pos x="55" y="1362"/>
              </a:cxn>
              <a:cxn ang="0">
                <a:pos x="85" y="1256"/>
              </a:cxn>
              <a:cxn ang="0">
                <a:pos x="121" y="1154"/>
              </a:cxn>
              <a:cxn ang="0">
                <a:pos x="163" y="1054"/>
              </a:cxn>
              <a:cxn ang="0">
                <a:pos x="211" y="958"/>
              </a:cxn>
              <a:cxn ang="0">
                <a:pos x="265" y="864"/>
              </a:cxn>
              <a:cxn ang="0">
                <a:pos x="323" y="774"/>
              </a:cxn>
              <a:cxn ang="0">
                <a:pos x="386" y="689"/>
              </a:cxn>
              <a:cxn ang="0">
                <a:pos x="454" y="607"/>
              </a:cxn>
              <a:cxn ang="0">
                <a:pos x="527" y="529"/>
              </a:cxn>
              <a:cxn ang="0">
                <a:pos x="604" y="456"/>
              </a:cxn>
              <a:cxn ang="0">
                <a:pos x="686" y="388"/>
              </a:cxn>
              <a:cxn ang="0">
                <a:pos x="771" y="325"/>
              </a:cxn>
              <a:cxn ang="0">
                <a:pos x="860" y="266"/>
              </a:cxn>
              <a:cxn ang="0">
                <a:pos x="953" y="212"/>
              </a:cxn>
              <a:cxn ang="0">
                <a:pos x="1050" y="164"/>
              </a:cxn>
              <a:cxn ang="0">
                <a:pos x="1150" y="122"/>
              </a:cxn>
              <a:cxn ang="0">
                <a:pos x="1251" y="85"/>
              </a:cxn>
              <a:cxn ang="0">
                <a:pos x="1357" y="55"/>
              </a:cxn>
              <a:cxn ang="0">
                <a:pos x="1464" y="32"/>
              </a:cxn>
              <a:cxn ang="0">
                <a:pos x="1574" y="14"/>
              </a:cxn>
              <a:cxn ang="0">
                <a:pos x="1686" y="5"/>
              </a:cxn>
              <a:cxn ang="0">
                <a:pos x="1799" y="0"/>
              </a:cxn>
            </a:cxnLst>
            <a:rect l="T0" t="T1" r="T2" b="T3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6" name="Прямая соединительная линия 8"/>
          <p:cNvCxnSpPr>
            <a:cxnSpLocks/>
          </p:cNvCxnSpPr>
          <p:nvPr/>
        </p:nvCxnSpPr>
        <p:spPr>
          <a:xfrm>
            <a:off x="5524500" y="1116013"/>
            <a:ext cx="0" cy="4625975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47656" y="1264197"/>
            <a:ext cx="5670487" cy="4268965"/>
          </a:xfrm>
        </p:spPr>
        <p:txBody>
          <a:bodyPr rtlCol="0" anchor="ctr">
            <a:normAutofit/>
          </a:bodyPr>
          <a:lstStyle>
            <a:lvl1pPr algn="l">
              <a:lnSpc>
                <a:spcPct val="85000"/>
              </a:lnSpc>
              <a:defRPr sz="6000" cap="none" baseline="0">
                <a:solidFill>
                  <a:schemeClr val="tx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7666" y="4151085"/>
            <a:ext cx="4633806" cy="1591181"/>
          </a:xfrm>
        </p:spPr>
        <p:txBody>
          <a:bodyPr rtlCol="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23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noProof="0"/>
              <a:t>Образец подзаголовка</a:t>
            </a:r>
          </a:p>
        </p:txBody>
      </p:sp>
      <p:sp>
        <p:nvSpPr>
          <p:cNvPr id="11" name="Рисунок 10">
            <a:extLst/>
          </p:cNvPr>
          <p:cNvSpPr>
            <a:spLocks noGrp="1"/>
          </p:cNvSpPr>
          <p:nvPr>
            <p:ph type="pic" sz="quarter" idx="10"/>
          </p:nvPr>
        </p:nvSpPr>
        <p:spPr>
          <a:xfrm>
            <a:off x="2743615" y="1367500"/>
            <a:ext cx="2397795" cy="2397795"/>
          </a:xfrm>
          <a:prstGeom prst="ellipse">
            <a:avLst/>
          </a:prstGeom>
          <a:solidFill>
            <a:schemeClr val="bg1"/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i="1"/>
            </a:lvl1pPr>
          </a:lstStyle>
          <a:p>
            <a:pPr lvl="0"/>
            <a:r>
              <a:rPr lang="ru-RU" noProof="0"/>
              <a:t>Вставка рисунка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81600" y="540628"/>
            <a:ext cx="6248400" cy="2488946"/>
          </a:xfrm>
        </p:spPr>
        <p:txBody>
          <a:bodyPr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81600" y="3712467"/>
            <a:ext cx="6248400" cy="2482228"/>
          </a:xfrm>
        </p:spPr>
        <p:txBody>
          <a:bodyPr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E1EC1-F923-4EA9-B0F9-9FBC3C9D2DEE}" type="datetime1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F7D3E-9260-4906-8875-4AF2D3000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57784"/>
            <a:ext cx="3831336" cy="4956048"/>
          </a:xfrm>
        </p:spPr>
        <p:txBody>
          <a:bodyPr rtlCol="0"/>
          <a:lstStyle/>
          <a:p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81600" y="558065"/>
            <a:ext cx="6245352" cy="914400"/>
          </a:xfrm>
        </p:spPr>
        <p:txBody>
          <a:bodyPr rtlCol="0"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81600" y="1526671"/>
            <a:ext cx="6245352" cy="1755648"/>
          </a:xfrm>
        </p:spPr>
        <p:txBody>
          <a:bodyPr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81600" y="3700826"/>
            <a:ext cx="6248400" cy="914400"/>
          </a:xfrm>
        </p:spPr>
        <p:txBody>
          <a:bodyPr rtlCol="0"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81600" y="4669432"/>
            <a:ext cx="6245352" cy="1755648"/>
          </a:xfrm>
        </p:spPr>
        <p:txBody>
          <a:bodyPr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6C0EE-AAE4-45C9-8C48-DC4C99D3BEB6}" type="datetime1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7AEC0-EBE5-4148-8CF2-621D71C6C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noProof="0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E48F-197D-4640-85FA-2AF9928BA830}" type="datetime1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7511D-2D01-4C1A-A0C8-BA795170D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2C71F-70E3-4D0D-8828-A1E6E00BF99F}" type="datetime1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7A6CD-E628-4C70-A649-D892385B2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 пунктов с изображениями или значками (светлая тема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7">
            <a:extLst/>
          </p:cNvPr>
          <p:cNvSpPr/>
          <p:nvPr userDrawn="1"/>
        </p:nvSpPr>
        <p:spPr>
          <a:xfrm>
            <a:off x="0" y="0"/>
            <a:ext cx="48958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8" name="Прямая соединительная линия 20">
            <a:extLst/>
          </p:cNvPr>
          <p:cNvCxnSpPr/>
          <p:nvPr userDrawn="1"/>
        </p:nvCxnSpPr>
        <p:spPr>
          <a:xfrm>
            <a:off x="0" y="6199188"/>
            <a:ext cx="4495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rtlCol="0" anchor="b"/>
          <a:lstStyle/>
          <a:p>
            <a:r>
              <a:rPr lang="ru-RU" noProof="0"/>
              <a:t>Образец заголовка</a:t>
            </a:r>
          </a:p>
        </p:txBody>
      </p:sp>
      <p:sp>
        <p:nvSpPr>
          <p:cNvPr id="20" name="Текст 19">
            <a:extLst/>
          </p:cNvPr>
          <p:cNvSpPr>
            <a:spLocks noGrp="1"/>
          </p:cNvSpPr>
          <p:nvPr>
            <p:ph type="body" sz="quarter" idx="18"/>
          </p:nvPr>
        </p:nvSpPr>
        <p:spPr>
          <a:xfrm>
            <a:off x="762000" y="2895600"/>
            <a:ext cx="3842550" cy="2855913"/>
          </a:xfrm>
        </p:spPr>
        <p:txBody>
          <a:bodyPr rtlCol="0"/>
          <a:lstStyle>
            <a:lvl1pPr marL="0" indent="0" algn="r">
              <a:buNone/>
              <a:defRPr/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16" name="Объект 2">
            <a:extLst/>
          </p:cNvPr>
          <p:cNvSpPr>
            <a:spLocks noGrp="1"/>
          </p:cNvSpPr>
          <p:nvPr>
            <p:ph idx="1"/>
          </p:nvPr>
        </p:nvSpPr>
        <p:spPr>
          <a:xfrm>
            <a:off x="5162550" y="559678"/>
            <a:ext cx="1944000" cy="2700000"/>
          </a:xfrm>
          <a:solidFill>
            <a:schemeClr val="bg1"/>
          </a:solidFill>
        </p:spPr>
        <p:txBody>
          <a:bodyPr lIns="0" tIns="1332000" rIns="0" bIns="0" rtlCol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19" name="Текст 8">
            <a:extLst/>
          </p:cNvPr>
          <p:cNvSpPr>
            <a:spLocks noGrp="1"/>
          </p:cNvSpPr>
          <p:nvPr>
            <p:ph type="body" sz="quarter" idx="13"/>
          </p:nvPr>
        </p:nvSpPr>
        <p:spPr>
          <a:xfrm>
            <a:off x="7295581" y="559678"/>
            <a:ext cx="1944000" cy="2700000"/>
          </a:xfrm>
          <a:solidFill>
            <a:schemeClr val="bg1"/>
          </a:solidFill>
        </p:spPr>
        <p:txBody>
          <a:bodyPr lIns="0" tIns="1332000" rIns="0" bIns="0" rtlCol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2" name="Текст 10">
            <a:extLst/>
          </p:cNvPr>
          <p:cNvSpPr>
            <a:spLocks noGrp="1"/>
          </p:cNvSpPr>
          <p:nvPr>
            <p:ph type="body" sz="quarter" idx="14"/>
          </p:nvPr>
        </p:nvSpPr>
        <p:spPr>
          <a:xfrm>
            <a:off x="9428613" y="559678"/>
            <a:ext cx="1944000" cy="2700000"/>
          </a:xfrm>
          <a:solidFill>
            <a:schemeClr val="bg1"/>
          </a:solidFill>
        </p:spPr>
        <p:txBody>
          <a:bodyPr lIns="0" tIns="1332000" rIns="0" bIns="0" rtlCol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3" name="Текст 6">
            <a:extLst/>
          </p:cNvPr>
          <p:cNvSpPr>
            <a:spLocks noGrp="1"/>
          </p:cNvSpPr>
          <p:nvPr>
            <p:ph type="body" sz="quarter" idx="19"/>
          </p:nvPr>
        </p:nvSpPr>
        <p:spPr>
          <a:xfrm>
            <a:off x="5162550" y="3429000"/>
            <a:ext cx="1944000" cy="2700000"/>
          </a:xfrm>
          <a:solidFill>
            <a:schemeClr val="bg1"/>
          </a:solidFill>
        </p:spPr>
        <p:txBody>
          <a:bodyPr lIns="0" tIns="1332000" rIns="0" bIns="0" rtlCol="0"/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4" name="Текст 15">
            <a:extLst/>
          </p:cNvPr>
          <p:cNvSpPr>
            <a:spLocks noGrp="1"/>
          </p:cNvSpPr>
          <p:nvPr>
            <p:ph type="body" sz="quarter" idx="20"/>
          </p:nvPr>
        </p:nvSpPr>
        <p:spPr>
          <a:xfrm>
            <a:off x="7295356" y="3429000"/>
            <a:ext cx="1944000" cy="2700000"/>
          </a:xfrm>
          <a:solidFill>
            <a:schemeClr val="bg1"/>
          </a:solidFill>
        </p:spPr>
        <p:txBody>
          <a:bodyPr lIns="0" tIns="1332000" rIns="0" bIns="0" rtlCol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5" name="Текст 18">
            <a:extLst/>
          </p:cNvPr>
          <p:cNvSpPr>
            <a:spLocks noGrp="1"/>
          </p:cNvSpPr>
          <p:nvPr>
            <p:ph type="body" sz="quarter" idx="21"/>
          </p:nvPr>
        </p:nvSpPr>
        <p:spPr>
          <a:xfrm>
            <a:off x="9428163" y="3429000"/>
            <a:ext cx="1944000" cy="2700000"/>
          </a:xfrm>
          <a:solidFill>
            <a:schemeClr val="bg1"/>
          </a:solidFill>
        </p:spPr>
        <p:txBody>
          <a:bodyPr lIns="0" tIns="1332000" rIns="0" bIns="0" rtlCol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6" name="Рисунок 22">
            <a:extLst/>
          </p:cNvPr>
          <p:cNvSpPr>
            <a:spLocks noGrp="1"/>
          </p:cNvSpPr>
          <p:nvPr>
            <p:ph type="pic" sz="quarter" idx="22"/>
          </p:nvPr>
        </p:nvSpPr>
        <p:spPr>
          <a:xfrm>
            <a:off x="5648550" y="729000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27" name="Рисунок 24">
            <a:extLst/>
          </p:cNvPr>
          <p:cNvSpPr>
            <a:spLocks noGrp="1"/>
          </p:cNvSpPr>
          <p:nvPr>
            <p:ph type="pic" sz="quarter" idx="23"/>
          </p:nvPr>
        </p:nvSpPr>
        <p:spPr>
          <a:xfrm>
            <a:off x="7781581" y="729000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28" name="Рисунок 26">
            <a:extLst/>
          </p:cNvPr>
          <p:cNvSpPr>
            <a:spLocks noGrp="1"/>
          </p:cNvSpPr>
          <p:nvPr>
            <p:ph type="pic" sz="quarter" idx="24"/>
          </p:nvPr>
        </p:nvSpPr>
        <p:spPr>
          <a:xfrm>
            <a:off x="9914613" y="729000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29" name="Рисунок 30">
            <a:extLst/>
          </p:cNvPr>
          <p:cNvSpPr>
            <a:spLocks noGrp="1"/>
          </p:cNvSpPr>
          <p:nvPr>
            <p:ph type="pic" sz="quarter" idx="25"/>
          </p:nvPr>
        </p:nvSpPr>
        <p:spPr>
          <a:xfrm>
            <a:off x="5648550" y="3598323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30" name="Рисунок 32">
            <a:extLst/>
          </p:cNvPr>
          <p:cNvSpPr>
            <a:spLocks noGrp="1"/>
          </p:cNvSpPr>
          <p:nvPr>
            <p:ph type="pic" sz="quarter" idx="26"/>
          </p:nvPr>
        </p:nvSpPr>
        <p:spPr>
          <a:xfrm>
            <a:off x="7781581" y="3598323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31" name="Рисунок 34">
            <a:extLst/>
          </p:cNvPr>
          <p:cNvSpPr>
            <a:spLocks noGrp="1"/>
          </p:cNvSpPr>
          <p:nvPr>
            <p:ph type="pic" sz="quarter" idx="27"/>
          </p:nvPr>
        </p:nvSpPr>
        <p:spPr>
          <a:xfrm>
            <a:off x="9914613" y="3598323"/>
            <a:ext cx="972000" cy="972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21" name="Дата 3"/>
          <p:cNvSpPr>
            <a:spLocks noGrp="1"/>
          </p:cNvSpPr>
          <p:nvPr>
            <p:ph type="dt" sz="half" idx="2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7B85C-02A9-40D3-AA1D-3670B8A80D98}" type="datetime1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32" name="Нижний колонтитул 4"/>
          <p:cNvSpPr>
            <a:spLocks noGrp="1"/>
          </p:cNvSpPr>
          <p:nvPr>
            <p:ph type="ftr" sz="quarter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" name="Номер слайда 5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A06E-6E54-4F1B-823C-3B4DAAC7C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7">
            <a:extLst/>
          </p:cNvPr>
          <p:cNvSpPr/>
          <p:nvPr userDrawn="1"/>
        </p:nvSpPr>
        <p:spPr>
          <a:xfrm>
            <a:off x="0" y="0"/>
            <a:ext cx="48958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5" name="Прямая соединительная линия 20">
            <a:extLst/>
          </p:cNvPr>
          <p:cNvCxnSpPr/>
          <p:nvPr userDrawn="1"/>
        </p:nvCxnSpPr>
        <p:spPr>
          <a:xfrm>
            <a:off x="0" y="6199188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rtlCol="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</a:p>
        </p:txBody>
      </p:sp>
      <p:sp>
        <p:nvSpPr>
          <p:cNvPr id="20" name="Текст 19">
            <a:extLst/>
          </p:cNvPr>
          <p:cNvSpPr>
            <a:spLocks noGrp="1"/>
          </p:cNvSpPr>
          <p:nvPr>
            <p:ph type="body" sz="quarter" idx="18"/>
          </p:nvPr>
        </p:nvSpPr>
        <p:spPr>
          <a:xfrm>
            <a:off x="762000" y="2895600"/>
            <a:ext cx="3842550" cy="2855913"/>
          </a:xfrm>
        </p:spPr>
        <p:txBody>
          <a:bodyPr rtlCol="0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BC4BD53-D298-487E-AA61-36492B311DC3}" type="datetime1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14D25-E758-4B5D-80C9-CE44B73EC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фотографий среднего размера с описани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7">
            <a:extLst/>
          </p:cNvPr>
          <p:cNvSpPr/>
          <p:nvPr userDrawn="1"/>
        </p:nvSpPr>
        <p:spPr>
          <a:xfrm>
            <a:off x="0" y="0"/>
            <a:ext cx="48958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8" name="Прямая соединительная линия 20">
            <a:extLst/>
          </p:cNvPr>
          <p:cNvCxnSpPr/>
          <p:nvPr userDrawn="1"/>
        </p:nvCxnSpPr>
        <p:spPr>
          <a:xfrm>
            <a:off x="0" y="6199188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831932"/>
            <a:ext cx="3833906" cy="1562638"/>
          </a:xfrm>
        </p:spPr>
        <p:txBody>
          <a:bodyPr rtlCol="0" anchor="b"/>
          <a:lstStyle>
            <a:lvl1pPr>
              <a:defRPr/>
            </a:lvl1pPr>
          </a:lstStyle>
          <a:p>
            <a:r>
              <a:rPr lang="ru-RU" noProof="0"/>
              <a:t>Образец заголовка</a:t>
            </a:r>
          </a:p>
        </p:txBody>
      </p:sp>
      <p:sp>
        <p:nvSpPr>
          <p:cNvPr id="20" name="Текст 19">
            <a:extLst/>
          </p:cNvPr>
          <p:cNvSpPr>
            <a:spLocks noGrp="1"/>
          </p:cNvSpPr>
          <p:nvPr>
            <p:ph type="body" sz="quarter" idx="18"/>
          </p:nvPr>
        </p:nvSpPr>
        <p:spPr>
          <a:xfrm>
            <a:off x="762000" y="4573117"/>
            <a:ext cx="3842550" cy="1178396"/>
          </a:xfrm>
        </p:spPr>
        <p:txBody>
          <a:bodyPr rtlCol="0"/>
          <a:lstStyle>
            <a:lvl1pPr marL="0" indent="0" algn="r">
              <a:buNone/>
              <a:defRPr/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16" name="Рисунок 10">
            <a:extLst/>
          </p:cNvPr>
          <p:cNvSpPr>
            <a:spLocks noGrp="1"/>
          </p:cNvSpPr>
          <p:nvPr>
            <p:ph type="pic" sz="quarter" idx="19"/>
          </p:nvPr>
        </p:nvSpPr>
        <p:spPr>
          <a:xfrm>
            <a:off x="2424736" y="482857"/>
            <a:ext cx="2179814" cy="217981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i="1"/>
            </a:lvl1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19" name="Объект 2">
            <a:extLst/>
          </p:cNvPr>
          <p:cNvSpPr>
            <a:spLocks noGrp="1"/>
          </p:cNvSpPr>
          <p:nvPr>
            <p:ph idx="1"/>
          </p:nvPr>
        </p:nvSpPr>
        <p:spPr>
          <a:xfrm>
            <a:off x="5162550" y="559678"/>
            <a:ext cx="1944000" cy="2700000"/>
          </a:xfrm>
          <a:solidFill>
            <a:schemeClr val="bg1"/>
          </a:solidFill>
        </p:spPr>
        <p:txBody>
          <a:bodyPr lIns="0" tIns="1944000" rIns="0" bIns="72000" rtlCol="0" anchor="ctr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2" name="Текст 8">
            <a:extLst/>
          </p:cNvPr>
          <p:cNvSpPr>
            <a:spLocks noGrp="1"/>
          </p:cNvSpPr>
          <p:nvPr>
            <p:ph type="body" sz="quarter" idx="13"/>
          </p:nvPr>
        </p:nvSpPr>
        <p:spPr>
          <a:xfrm>
            <a:off x="7295581" y="559678"/>
            <a:ext cx="1944000" cy="2700000"/>
          </a:xfrm>
          <a:solidFill>
            <a:schemeClr val="bg1"/>
          </a:solidFill>
        </p:spPr>
        <p:txBody>
          <a:bodyPr lIns="0" tIns="1944000" rIns="0" bIns="72000" rtlCol="0" anchor="ctr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3" name="Текст 10">
            <a:extLst/>
          </p:cNvPr>
          <p:cNvSpPr>
            <a:spLocks noGrp="1"/>
          </p:cNvSpPr>
          <p:nvPr>
            <p:ph type="body" sz="quarter" idx="14"/>
          </p:nvPr>
        </p:nvSpPr>
        <p:spPr>
          <a:xfrm>
            <a:off x="9428613" y="559678"/>
            <a:ext cx="1944000" cy="2700000"/>
          </a:xfrm>
          <a:solidFill>
            <a:schemeClr val="bg1"/>
          </a:solidFill>
        </p:spPr>
        <p:txBody>
          <a:bodyPr lIns="0" tIns="1944000" rIns="0" bIns="72000" rtlCol="0" anchor="ctr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4" name="Текст 6">
            <a:extLst/>
          </p:cNvPr>
          <p:cNvSpPr>
            <a:spLocks noGrp="1"/>
          </p:cNvSpPr>
          <p:nvPr>
            <p:ph type="body" sz="quarter" idx="20"/>
          </p:nvPr>
        </p:nvSpPr>
        <p:spPr>
          <a:xfrm>
            <a:off x="5162550" y="3429000"/>
            <a:ext cx="1944000" cy="2700000"/>
          </a:xfrm>
          <a:solidFill>
            <a:schemeClr val="bg1"/>
          </a:solidFill>
        </p:spPr>
        <p:txBody>
          <a:bodyPr lIns="0" tIns="1944000" rIns="0" bIns="72000" rtlCol="0" anchor="ctr"/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5" name="Текст 15">
            <a:extLst/>
          </p:cNvPr>
          <p:cNvSpPr>
            <a:spLocks noGrp="1"/>
          </p:cNvSpPr>
          <p:nvPr>
            <p:ph type="body" sz="quarter" idx="21"/>
          </p:nvPr>
        </p:nvSpPr>
        <p:spPr>
          <a:xfrm>
            <a:off x="7295356" y="3429000"/>
            <a:ext cx="1944000" cy="2700000"/>
          </a:xfrm>
          <a:solidFill>
            <a:schemeClr val="bg1"/>
          </a:solidFill>
        </p:spPr>
        <p:txBody>
          <a:bodyPr lIns="0" tIns="1944000" rIns="0" bIns="72000" rtlCol="0" anchor="ctr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6" name="Текст 18">
            <a:extLst/>
          </p:cNvPr>
          <p:cNvSpPr>
            <a:spLocks noGrp="1"/>
          </p:cNvSpPr>
          <p:nvPr>
            <p:ph type="body" sz="quarter" idx="22"/>
          </p:nvPr>
        </p:nvSpPr>
        <p:spPr>
          <a:xfrm>
            <a:off x="9428163" y="3429000"/>
            <a:ext cx="1944000" cy="2700000"/>
          </a:xfrm>
          <a:solidFill>
            <a:schemeClr val="bg1"/>
          </a:solidFill>
        </p:spPr>
        <p:txBody>
          <a:bodyPr lIns="0" tIns="1944000" rIns="0" bIns="72000" rtlCol="0" anchor="ctr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27" name="Рисунок 22">
            <a:extLst/>
          </p:cNvPr>
          <p:cNvSpPr>
            <a:spLocks noGrp="1"/>
          </p:cNvSpPr>
          <p:nvPr>
            <p:ph type="pic" sz="quarter" idx="23"/>
          </p:nvPr>
        </p:nvSpPr>
        <p:spPr>
          <a:xfrm>
            <a:off x="5234550" y="647388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28" name="Рисунок 24">
            <a:extLst/>
          </p:cNvPr>
          <p:cNvSpPr>
            <a:spLocks noGrp="1"/>
          </p:cNvSpPr>
          <p:nvPr>
            <p:ph type="pic" sz="quarter" idx="24"/>
          </p:nvPr>
        </p:nvSpPr>
        <p:spPr>
          <a:xfrm>
            <a:off x="7367581" y="647388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29" name="Рисунок 26">
            <a:extLst/>
          </p:cNvPr>
          <p:cNvSpPr>
            <a:spLocks noGrp="1"/>
          </p:cNvSpPr>
          <p:nvPr>
            <p:ph type="pic" sz="quarter" idx="25"/>
          </p:nvPr>
        </p:nvSpPr>
        <p:spPr>
          <a:xfrm>
            <a:off x="9500613" y="647388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30" name="Рисунок 30">
            <a:extLst/>
          </p:cNvPr>
          <p:cNvSpPr>
            <a:spLocks noGrp="1"/>
          </p:cNvSpPr>
          <p:nvPr>
            <p:ph type="pic" sz="quarter" idx="26"/>
          </p:nvPr>
        </p:nvSpPr>
        <p:spPr>
          <a:xfrm>
            <a:off x="5234550" y="3516711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31" name="Рисунок 32">
            <a:extLst/>
          </p:cNvPr>
          <p:cNvSpPr>
            <a:spLocks noGrp="1"/>
          </p:cNvSpPr>
          <p:nvPr>
            <p:ph type="pic" sz="quarter" idx="27"/>
          </p:nvPr>
        </p:nvSpPr>
        <p:spPr>
          <a:xfrm>
            <a:off x="7367581" y="3516711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32" name="Рисунок 34">
            <a:extLst/>
          </p:cNvPr>
          <p:cNvSpPr>
            <a:spLocks noGrp="1"/>
          </p:cNvSpPr>
          <p:nvPr>
            <p:ph type="pic" sz="quarter" idx="28"/>
          </p:nvPr>
        </p:nvSpPr>
        <p:spPr>
          <a:xfrm>
            <a:off x="9500163" y="3516711"/>
            <a:ext cx="1800000" cy="18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2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21" name="Дата 3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16DBD-C7A1-4736-A9BD-370843B26832}" type="datetime1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33" name="Нижний колонтитул 4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" name="Номер слайда 5"/>
          <p:cNvSpPr>
            <a:spLocks noGrp="1"/>
          </p:cNvSpPr>
          <p:nvPr>
            <p:ph type="sldNum" sz="quarter" idx="3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CF1F4-9D89-4408-A16E-F59B530B2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11784013" y="0"/>
            <a:ext cx="407987" cy="819150"/>
          </a:xfrm>
          <a:custGeom>
            <a:avLst/>
            <a:gdLst>
              <a:gd name="T0" fmla="*/ 0 w 1799"/>
              <a:gd name="T1" fmla="*/ 0 h 3612"/>
              <a:gd name="T2" fmla="*/ 1799 w 1799"/>
              <a:gd name="T3" fmla="*/ 3612 h 3612"/>
            </a:gdLst>
            <a:ahLst/>
            <a:cxnLst>
              <a:cxn ang="0">
                <a:pos x="1799" y="0"/>
              </a:cxn>
              <a:cxn ang="0">
                <a:pos x="1799" y="3612"/>
              </a:cxn>
              <a:cxn ang="0">
                <a:pos x="1686" y="3609"/>
              </a:cxn>
              <a:cxn ang="0">
                <a:pos x="1574" y="3598"/>
              </a:cxn>
              <a:cxn ang="0">
                <a:pos x="1464" y="3581"/>
              </a:cxn>
              <a:cxn ang="0">
                <a:pos x="1357" y="3557"/>
              </a:cxn>
              <a:cxn ang="0">
                <a:pos x="1251" y="3527"/>
              </a:cxn>
              <a:cxn ang="0">
                <a:pos x="1150" y="3490"/>
              </a:cxn>
              <a:cxn ang="0">
                <a:pos x="1050" y="3448"/>
              </a:cxn>
              <a:cxn ang="0">
                <a:pos x="953" y="3401"/>
              </a:cxn>
              <a:cxn ang="0">
                <a:pos x="860" y="3347"/>
              </a:cxn>
              <a:cxn ang="0">
                <a:pos x="771" y="3289"/>
              </a:cxn>
              <a:cxn ang="0">
                <a:pos x="686" y="3224"/>
              </a:cxn>
              <a:cxn ang="0">
                <a:pos x="604" y="3156"/>
              </a:cxn>
              <a:cxn ang="0">
                <a:pos x="527" y="3083"/>
              </a:cxn>
              <a:cxn ang="0">
                <a:pos x="454" y="3005"/>
              </a:cxn>
              <a:cxn ang="0">
                <a:pos x="386" y="2923"/>
              </a:cxn>
              <a:cxn ang="0">
                <a:pos x="323" y="2838"/>
              </a:cxn>
              <a:cxn ang="0">
                <a:pos x="265" y="2748"/>
              </a:cxn>
              <a:cxn ang="0">
                <a:pos x="211" y="2655"/>
              </a:cxn>
              <a:cxn ang="0">
                <a:pos x="163" y="2559"/>
              </a:cxn>
              <a:cxn ang="0">
                <a:pos x="121" y="2459"/>
              </a:cxn>
              <a:cxn ang="0">
                <a:pos x="85" y="2356"/>
              </a:cxn>
              <a:cxn ang="0">
                <a:pos x="55" y="2251"/>
              </a:cxn>
              <a:cxn ang="0">
                <a:pos x="32" y="2143"/>
              </a:cxn>
              <a:cxn ang="0">
                <a:pos x="14" y="2033"/>
              </a:cxn>
              <a:cxn ang="0">
                <a:pos x="4" y="1920"/>
              </a:cxn>
              <a:cxn ang="0">
                <a:pos x="0" y="1806"/>
              </a:cxn>
              <a:cxn ang="0">
                <a:pos x="4" y="1692"/>
              </a:cxn>
              <a:cxn ang="0">
                <a:pos x="14" y="1580"/>
              </a:cxn>
              <a:cxn ang="0">
                <a:pos x="32" y="1469"/>
              </a:cxn>
              <a:cxn ang="0">
                <a:pos x="55" y="1362"/>
              </a:cxn>
              <a:cxn ang="0">
                <a:pos x="85" y="1256"/>
              </a:cxn>
              <a:cxn ang="0">
                <a:pos x="121" y="1154"/>
              </a:cxn>
              <a:cxn ang="0">
                <a:pos x="163" y="1054"/>
              </a:cxn>
              <a:cxn ang="0">
                <a:pos x="211" y="958"/>
              </a:cxn>
              <a:cxn ang="0">
                <a:pos x="265" y="864"/>
              </a:cxn>
              <a:cxn ang="0">
                <a:pos x="323" y="774"/>
              </a:cxn>
              <a:cxn ang="0">
                <a:pos x="386" y="689"/>
              </a:cxn>
              <a:cxn ang="0">
                <a:pos x="454" y="607"/>
              </a:cxn>
              <a:cxn ang="0">
                <a:pos x="527" y="529"/>
              </a:cxn>
              <a:cxn ang="0">
                <a:pos x="604" y="456"/>
              </a:cxn>
              <a:cxn ang="0">
                <a:pos x="686" y="388"/>
              </a:cxn>
              <a:cxn ang="0">
                <a:pos x="771" y="325"/>
              </a:cxn>
              <a:cxn ang="0">
                <a:pos x="860" y="266"/>
              </a:cxn>
              <a:cxn ang="0">
                <a:pos x="953" y="212"/>
              </a:cxn>
              <a:cxn ang="0">
                <a:pos x="1050" y="164"/>
              </a:cxn>
              <a:cxn ang="0">
                <a:pos x="1150" y="122"/>
              </a:cxn>
              <a:cxn ang="0">
                <a:pos x="1251" y="85"/>
              </a:cxn>
              <a:cxn ang="0">
                <a:pos x="1357" y="55"/>
              </a:cxn>
              <a:cxn ang="0">
                <a:pos x="1464" y="32"/>
              </a:cxn>
              <a:cxn ang="0">
                <a:pos x="1574" y="14"/>
              </a:cxn>
              <a:cxn ang="0">
                <a:pos x="1686" y="5"/>
              </a:cxn>
              <a:cxn ang="0">
                <a:pos x="1799" y="0"/>
              </a:cxn>
            </a:cxnLst>
            <a:rect l="T0" t="T1" r="T2" b="T3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8"/>
          <p:cNvCxnSpPr>
            <a:cxnSpLocks/>
          </p:cNvCxnSpPr>
          <p:nvPr/>
        </p:nvCxnSpPr>
        <p:spPr>
          <a:xfrm>
            <a:off x="5524500" y="1116013"/>
            <a:ext cx="0" cy="4625975"/>
          </a:xfrm>
          <a:prstGeom prst="line">
            <a:avLst/>
          </a:prstGeom>
          <a:ln w="635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47656" y="1264197"/>
            <a:ext cx="5670487" cy="4268965"/>
          </a:xfrm>
        </p:spPr>
        <p:txBody>
          <a:bodyPr rtlCol="0" anchor="ctr">
            <a:normAutofit/>
          </a:bodyPr>
          <a:lstStyle>
            <a:lvl1pPr algn="l">
              <a:lnSpc>
                <a:spcPct val="85000"/>
              </a:lnSpc>
              <a:defRPr sz="6000" cap="none" baseline="0">
                <a:solidFill>
                  <a:schemeClr val="tx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7666" y="4151085"/>
            <a:ext cx="4633806" cy="1591181"/>
          </a:xfrm>
        </p:spPr>
        <p:txBody>
          <a:bodyPr rtlCol="0" anchor="b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23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noProof="0"/>
              <a:t>Образец подзаголовка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/>
          <p:nvPr/>
        </p:nvSpPr>
        <p:spPr bwMode="auto">
          <a:xfrm>
            <a:off x="11784013" y="1393825"/>
            <a:ext cx="407987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cxnSp>
        <p:nvCxnSpPr>
          <p:cNvPr id="5" name="Прямая соединительная линия 9"/>
          <p:cNvCxnSpPr/>
          <p:nvPr/>
        </p:nvCxnSpPr>
        <p:spPr>
          <a:xfrm flipH="1">
            <a:off x="0" y="6178550"/>
            <a:ext cx="1024413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7673" y="2571722"/>
            <a:ext cx="8296654" cy="3286153"/>
          </a:xfrm>
        </p:spPr>
        <p:txBody>
          <a:bodyPr rtlCol="0">
            <a:normAutofit/>
          </a:bodyPr>
          <a:lstStyle>
            <a:lvl1pPr>
              <a:lnSpc>
                <a:spcPct val="85000"/>
              </a:lnSpc>
              <a:defRPr sz="7700" cap="none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47673" y="1393748"/>
            <a:ext cx="8401429" cy="819150"/>
          </a:xfrm>
        </p:spPr>
        <p:txBody>
          <a:bodyPr rtlCol="0"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8742363" y="6315075"/>
            <a:ext cx="1597025" cy="365125"/>
          </a:xfrm>
        </p:spPr>
        <p:txBody>
          <a:bodyPr/>
          <a:lstStyle>
            <a:lvl1pPr>
              <a:defRPr sz="120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fld id="{A006545B-81CC-420C-B9BF-AB99C92D3693}" type="datetime1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47863" y="6315075"/>
            <a:ext cx="6480175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784013" y="1620838"/>
            <a:ext cx="407987" cy="365125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C27F2A78-F42B-40BB-9830-E759B2AA3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7">
            <a:extLst/>
          </p:cNvPr>
          <p:cNvSpPr/>
          <p:nvPr userDrawn="1"/>
        </p:nvSpPr>
        <p:spPr>
          <a:xfrm>
            <a:off x="0" y="0"/>
            <a:ext cx="48958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6" name="Прямая соединительная линия 20">
            <a:extLst/>
          </p:cNvPr>
          <p:cNvCxnSpPr/>
          <p:nvPr userDrawn="1"/>
        </p:nvCxnSpPr>
        <p:spPr>
          <a:xfrm>
            <a:off x="0" y="6199188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rtlCol="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</a:p>
        </p:txBody>
      </p:sp>
      <p:sp>
        <p:nvSpPr>
          <p:cNvPr id="20" name="Текст 19">
            <a:extLst/>
          </p:cNvPr>
          <p:cNvSpPr>
            <a:spLocks noGrp="1"/>
          </p:cNvSpPr>
          <p:nvPr>
            <p:ph type="body" sz="quarter" idx="18"/>
          </p:nvPr>
        </p:nvSpPr>
        <p:spPr>
          <a:xfrm>
            <a:off x="762000" y="2895600"/>
            <a:ext cx="3842550" cy="2855913"/>
          </a:xfrm>
        </p:spPr>
        <p:txBody>
          <a:bodyPr rtlCol="0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7" name="Объект 6">
            <a:extLst/>
          </p:cNvPr>
          <p:cNvSpPr>
            <a:spLocks noGrp="1"/>
          </p:cNvSpPr>
          <p:nvPr>
            <p:ph sz="quarter" idx="19"/>
          </p:nvPr>
        </p:nvSpPr>
        <p:spPr>
          <a:xfrm>
            <a:off x="5326063" y="559678"/>
            <a:ext cx="6103937" cy="5191835"/>
          </a:xfrm>
        </p:spPr>
        <p:txBody>
          <a:bodyPr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949E5E4-2994-4262-A3D2-E361DF9866EF}" type="datetime1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8F05D-5195-4D54-B798-0CCD41927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7">
            <a:extLst/>
          </p:cNvPr>
          <p:cNvSpPr/>
          <p:nvPr userDrawn="1"/>
        </p:nvSpPr>
        <p:spPr>
          <a:xfrm>
            <a:off x="0" y="0"/>
            <a:ext cx="48958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6" name="Прямая соединительная линия 20">
            <a:extLst/>
          </p:cNvPr>
          <p:cNvCxnSpPr/>
          <p:nvPr userDrawn="1"/>
        </p:nvCxnSpPr>
        <p:spPr>
          <a:xfrm>
            <a:off x="0" y="6199188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2221622"/>
          </a:xfrm>
        </p:spPr>
        <p:txBody>
          <a:bodyPr rtlCol="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</a:p>
        </p:txBody>
      </p:sp>
      <p:sp>
        <p:nvSpPr>
          <p:cNvPr id="20" name="Текст 19">
            <a:extLst/>
          </p:cNvPr>
          <p:cNvSpPr>
            <a:spLocks noGrp="1"/>
          </p:cNvSpPr>
          <p:nvPr>
            <p:ph type="body" sz="quarter" idx="18"/>
          </p:nvPr>
        </p:nvSpPr>
        <p:spPr>
          <a:xfrm>
            <a:off x="762000" y="2895600"/>
            <a:ext cx="3842550" cy="2855913"/>
          </a:xfrm>
        </p:spPr>
        <p:txBody>
          <a:bodyPr rtlCol="0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02336" indent="0" algn="r">
              <a:buNone/>
              <a:defRPr/>
            </a:lvl2pPr>
            <a:lvl3pPr marL="859536" indent="0" algn="r">
              <a:buNone/>
              <a:defRPr/>
            </a:lvl3pPr>
            <a:lvl4pPr marL="1316736" indent="0" algn="r">
              <a:buNone/>
              <a:defRPr/>
            </a:lvl4pPr>
            <a:lvl5pPr marL="1773936" indent="0" algn="r">
              <a:buNone/>
              <a:defRPr/>
            </a:lvl5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7" name="Рисунок 6">
            <a:extLst/>
          </p:cNvPr>
          <p:cNvSpPr>
            <a:spLocks noGrp="1"/>
          </p:cNvSpPr>
          <p:nvPr>
            <p:ph type="pic" sz="quarter" idx="19"/>
          </p:nvPr>
        </p:nvSpPr>
        <p:spPr>
          <a:xfrm>
            <a:off x="5297488" y="559678"/>
            <a:ext cx="6132512" cy="5191835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/>
            </a:lvl1pPr>
          </a:lstStyle>
          <a:p>
            <a:pPr lvl="0"/>
            <a:endParaRPr lang="ru-RU" noProof="0"/>
          </a:p>
        </p:txBody>
      </p:sp>
      <p:sp>
        <p:nvSpPr>
          <p:cNvPr id="8" name="Дата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691A0C0-5AA2-4C22-9DE2-838BE32CFE2B}" type="datetime1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DF57B-BF0A-4F8C-AA55-4F2D49A19B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7">
            <a:extLst/>
          </p:cNvPr>
          <p:cNvSpPr/>
          <p:nvPr userDrawn="1"/>
        </p:nvSpPr>
        <p:spPr>
          <a:xfrm>
            <a:off x="0" y="0"/>
            <a:ext cx="48958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5" name="Прямая соединительная линия 20">
            <a:extLst/>
          </p:cNvPr>
          <p:cNvCxnSpPr/>
          <p:nvPr userDrawn="1"/>
        </p:nvCxnSpPr>
        <p:spPr>
          <a:xfrm>
            <a:off x="0" y="6199188"/>
            <a:ext cx="449580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59677"/>
            <a:ext cx="3833906" cy="5274923"/>
          </a:xfrm>
        </p:spPr>
        <p:txBody>
          <a:bodyPr rtlCol="0"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</a:p>
        </p:txBody>
      </p:sp>
      <p:sp>
        <p:nvSpPr>
          <p:cNvPr id="11" name="Объект 2">
            <a:extLst/>
          </p:cNvPr>
          <p:cNvSpPr>
            <a:spLocks noGrp="1"/>
          </p:cNvSpPr>
          <p:nvPr>
            <p:ph idx="1"/>
          </p:nvPr>
        </p:nvSpPr>
        <p:spPr>
          <a:xfrm>
            <a:off x="5181600" y="559678"/>
            <a:ext cx="6172200" cy="5617285"/>
          </a:xfrm>
        </p:spPr>
        <p:txBody>
          <a:bodyPr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AA58902-DC73-45AB-B404-3B6C0F479DCF}" type="datetime1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41305-1151-4D0D-ADF3-A3D826ABB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лилиния 6"/>
          <p:cNvSpPr/>
          <p:nvPr/>
        </p:nvSpPr>
        <p:spPr bwMode="auto">
          <a:xfrm>
            <a:off x="11784013" y="5380038"/>
            <a:ext cx="407987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762000" y="560388"/>
            <a:ext cx="3833813" cy="495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5181600" y="568325"/>
            <a:ext cx="6248400" cy="565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62000" y="5929313"/>
            <a:ext cx="38147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1" baseline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1E0A857C-F98C-4C30-8413-78A0CE7D7ABD}" type="datetime1">
              <a:rPr lang="ru-RU"/>
              <a:pPr>
                <a:defRPr/>
              </a:pPr>
              <a:t>18.02.2024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762000" y="6315075"/>
            <a:ext cx="38147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784013" y="5607050"/>
            <a:ext cx="407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1" baseline="0" smtClean="0">
                <a:solidFill>
                  <a:schemeClr val="bg2"/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fld id="{2506FD42-AC95-4A53-B194-763165AE6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0" y="6199188"/>
            <a:ext cx="4495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494" r:id="rId10"/>
    <p:sldLayoutId id="2147484493" r:id="rId11"/>
    <p:sldLayoutId id="2147484492" r:id="rId12"/>
    <p:sldLayoutId id="2147484491" r:id="rId13"/>
  </p:sldLayoutIdLst>
  <p:hf hdr="0" ftr="0" dt="0"/>
  <p:txStyles>
    <p:titleStyle>
      <a:lvl1pPr algn="r" rtl="0" fontAlgn="base">
        <a:lnSpc>
          <a:spcPct val="90000"/>
        </a:lnSpc>
        <a:spcBef>
          <a:spcPct val="0"/>
        </a:spcBef>
        <a:spcAft>
          <a:spcPct val="0"/>
        </a:spcAft>
        <a:defRPr sz="5000" i="1" kern="1200">
          <a:solidFill>
            <a:srgbClr val="262626"/>
          </a:solidFill>
          <a:latin typeface="+mj-lt"/>
          <a:ea typeface="+mj-ea"/>
          <a:cs typeface="+mj-cs"/>
        </a:defRPr>
      </a:lvl1pPr>
      <a:lvl2pPr algn="r" rtl="0" fontAlgn="base">
        <a:lnSpc>
          <a:spcPct val="90000"/>
        </a:lnSpc>
        <a:spcBef>
          <a:spcPct val="0"/>
        </a:spcBef>
        <a:spcAft>
          <a:spcPct val="0"/>
        </a:spcAft>
        <a:defRPr sz="5000" i="1">
          <a:solidFill>
            <a:srgbClr val="262626"/>
          </a:solidFill>
          <a:latin typeface="Century Schoolbook"/>
        </a:defRPr>
      </a:lvl2pPr>
      <a:lvl3pPr algn="r" rtl="0" fontAlgn="base">
        <a:lnSpc>
          <a:spcPct val="90000"/>
        </a:lnSpc>
        <a:spcBef>
          <a:spcPct val="0"/>
        </a:spcBef>
        <a:spcAft>
          <a:spcPct val="0"/>
        </a:spcAft>
        <a:defRPr sz="5000" i="1">
          <a:solidFill>
            <a:srgbClr val="262626"/>
          </a:solidFill>
          <a:latin typeface="Century Schoolbook"/>
        </a:defRPr>
      </a:lvl3pPr>
      <a:lvl4pPr algn="r" rtl="0" fontAlgn="base">
        <a:lnSpc>
          <a:spcPct val="90000"/>
        </a:lnSpc>
        <a:spcBef>
          <a:spcPct val="0"/>
        </a:spcBef>
        <a:spcAft>
          <a:spcPct val="0"/>
        </a:spcAft>
        <a:defRPr sz="5000" i="1">
          <a:solidFill>
            <a:srgbClr val="262626"/>
          </a:solidFill>
          <a:latin typeface="Century Schoolbook"/>
        </a:defRPr>
      </a:lvl4pPr>
      <a:lvl5pPr algn="r" rtl="0" fontAlgn="base">
        <a:lnSpc>
          <a:spcPct val="90000"/>
        </a:lnSpc>
        <a:spcBef>
          <a:spcPct val="0"/>
        </a:spcBef>
        <a:spcAft>
          <a:spcPct val="0"/>
        </a:spcAft>
        <a:defRPr sz="5000" i="1">
          <a:solidFill>
            <a:srgbClr val="262626"/>
          </a:solidFill>
          <a:latin typeface="Century Schoolbook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5000" i="1">
          <a:solidFill>
            <a:srgbClr val="262626"/>
          </a:solidFill>
          <a:latin typeface="Century Schoolbook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5000" i="1">
          <a:solidFill>
            <a:srgbClr val="262626"/>
          </a:solidFill>
          <a:latin typeface="Century Schoolbook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5000" i="1">
          <a:solidFill>
            <a:srgbClr val="262626"/>
          </a:solidFill>
          <a:latin typeface="Century Schoolbook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5000" i="1">
          <a:solidFill>
            <a:srgbClr val="262626"/>
          </a:solidFill>
          <a:latin typeface="Century Schoolbook"/>
        </a:defRPr>
      </a:lvl9pPr>
    </p:titleStyle>
    <p:bodyStyle>
      <a:lvl1pPr marL="282575" indent="-282575" algn="l" rtl="0" fontAlgn="base">
        <a:lnSpc>
          <a:spcPct val="112000"/>
        </a:lnSpc>
        <a:spcBef>
          <a:spcPts val="900"/>
        </a:spcBef>
        <a:spcAft>
          <a:spcPct val="0"/>
        </a:spcAft>
        <a:buFont typeface="Arial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1pPr>
      <a:lvl2pPr marL="685800" indent="-282575" algn="l" rtl="0" fontAlgn="base">
        <a:lnSpc>
          <a:spcPct val="112000"/>
        </a:lnSpc>
        <a:spcBef>
          <a:spcPts val="900"/>
        </a:spcBef>
        <a:spcAft>
          <a:spcPct val="0"/>
        </a:spcAft>
        <a:buFont typeface="Corbel" pitchFamily="34" charset="0"/>
        <a:buChar char="–"/>
        <a:defRPr kern="1200">
          <a:solidFill>
            <a:srgbClr val="262626"/>
          </a:solidFill>
          <a:latin typeface="+mn-lt"/>
          <a:ea typeface="+mn-ea"/>
          <a:cs typeface="+mn-cs"/>
        </a:defRPr>
      </a:lvl2pPr>
      <a:lvl3pPr marL="1143000" indent="-282575" algn="l" rtl="0" fontAlgn="base">
        <a:lnSpc>
          <a:spcPct val="112000"/>
        </a:lnSpc>
        <a:spcBef>
          <a:spcPts val="900"/>
        </a:spcBef>
        <a:spcAft>
          <a:spcPct val="0"/>
        </a:spcAft>
        <a:buFont typeface="Arial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3pPr>
      <a:lvl4pPr marL="1600200" indent="-282575" algn="l" rtl="0" fontAlgn="base">
        <a:lnSpc>
          <a:spcPct val="112000"/>
        </a:lnSpc>
        <a:spcBef>
          <a:spcPts val="900"/>
        </a:spcBef>
        <a:spcAft>
          <a:spcPct val="0"/>
        </a:spcAft>
        <a:buFont typeface="Corbel" pitchFamily="34" charset="0"/>
        <a:buChar char="–"/>
        <a:defRPr sz="1400" kern="1200">
          <a:solidFill>
            <a:srgbClr val="262626"/>
          </a:solidFill>
          <a:latin typeface="+mn-lt"/>
          <a:ea typeface="+mn-ea"/>
          <a:cs typeface="+mn-cs"/>
        </a:defRPr>
      </a:lvl4pPr>
      <a:lvl5pPr marL="2057400" indent="-282575" algn="l" rtl="0" fontAlgn="base">
        <a:lnSpc>
          <a:spcPct val="112000"/>
        </a:lnSpc>
        <a:spcBef>
          <a:spcPts val="900"/>
        </a:spcBef>
        <a:spcAft>
          <a:spcPct val="0"/>
        </a:spcAft>
        <a:buFont typeface="Arial" charset="0"/>
        <a:buChar char="•"/>
        <a:defRPr sz="1400" i="1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ctrTitle"/>
          </p:nvPr>
        </p:nvSpPr>
        <p:spPr>
          <a:xfrm>
            <a:off x="5748338" y="1263650"/>
            <a:ext cx="5670550" cy="4268788"/>
          </a:xfrm>
        </p:spPr>
        <p:txBody>
          <a:bodyPr/>
          <a:lstStyle/>
          <a:p>
            <a:r>
              <a:rPr lang="ru-RU" smtClean="0"/>
              <a:t>Письма о добром и прекрасном</a:t>
            </a:r>
          </a:p>
        </p:txBody>
      </p:sp>
      <p:sp>
        <p:nvSpPr>
          <p:cNvPr id="2048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5325" y="3951288"/>
            <a:ext cx="4633913" cy="197643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2100" b="1" smtClean="0"/>
              <a:t>Дмитрий Сергеевич Лихачев.</a:t>
            </a:r>
          </a:p>
          <a:p>
            <a:pPr>
              <a:spcBef>
                <a:spcPct val="0"/>
              </a:spcBef>
            </a:pPr>
            <a:r>
              <a:rPr lang="ru-RU" sz="2100" smtClean="0"/>
              <a:t>28 ноября 1906г. – 30 сентября 1999г.</a:t>
            </a:r>
          </a:p>
          <a:p>
            <a:pPr>
              <a:spcBef>
                <a:spcPct val="0"/>
              </a:spcBef>
            </a:pPr>
            <a:r>
              <a:rPr lang="ru-RU" sz="2100" smtClean="0"/>
              <a:t>Советский и российский филолог, культуролог, искусствовед, академик.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6038" y="384175"/>
            <a:ext cx="3433762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0" y="560388"/>
            <a:ext cx="4833938" cy="2220912"/>
          </a:xfrm>
        </p:spPr>
        <p:txBody>
          <a:bodyPr/>
          <a:lstStyle/>
          <a:p>
            <a:pPr algn="ctr"/>
            <a:r>
              <a:rPr lang="ru-RU" sz="4400" smtClean="0"/>
              <a:t>Письмо четырнадцатое</a:t>
            </a:r>
          </a:p>
        </p:txBody>
      </p:sp>
      <p:sp>
        <p:nvSpPr>
          <p:cNvPr id="26627" name="Текст 3"/>
          <p:cNvSpPr>
            <a:spLocks noGrp="1"/>
          </p:cNvSpPr>
          <p:nvPr>
            <p:ph type="body" sz="quarter" idx="18"/>
          </p:nvPr>
        </p:nvSpPr>
        <p:spPr>
          <a:xfrm>
            <a:off x="563563" y="2908300"/>
            <a:ext cx="3843337" cy="2855913"/>
          </a:xfrm>
        </p:spPr>
        <p:txBody>
          <a:bodyPr/>
          <a:lstStyle/>
          <a:p>
            <a:pPr algn="ctr"/>
            <a:r>
              <a:rPr lang="ru-RU" sz="4400" smtClean="0">
                <a:latin typeface="Colonna MT" pitchFamily="82" charset="0"/>
              </a:rPr>
              <a:t>О ДУРНЫХ И ХОРОШИХ ВЛИЯНИЯХ</a:t>
            </a:r>
          </a:p>
        </p:txBody>
      </p:sp>
      <p:sp>
        <p:nvSpPr>
          <p:cNvPr id="3" name="Номер слайда 2">
            <a:extLst/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pPr>
              <a:defRPr/>
            </a:pPr>
            <a:fld id="{683FAF06-42D8-4E9C-B9C6-6D6B7D6D45B8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2675" y="1116013"/>
            <a:ext cx="7299325" cy="433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3"/>
          <p:cNvSpPr>
            <a:spLocks noGrp="1"/>
          </p:cNvSpPr>
          <p:nvPr>
            <p:ph type="title"/>
          </p:nvPr>
        </p:nvSpPr>
        <p:spPr>
          <a:xfrm>
            <a:off x="746125" y="0"/>
            <a:ext cx="10250488" cy="4951413"/>
          </a:xfrm>
        </p:spPr>
        <p:txBody>
          <a:bodyPr/>
          <a:lstStyle/>
          <a:p>
            <a:pPr algn="ctr"/>
            <a:r>
              <a:rPr lang="ru-RU" b="1" smtClean="0"/>
              <a:t>Правила борьбы с негативным давлением сверстников:</a:t>
            </a:r>
            <a:r>
              <a:rPr lang="ru-RU" smtClean="0"/>
              <a:t> </a:t>
            </a:r>
          </a:p>
        </p:txBody>
      </p:sp>
      <p:sp>
        <p:nvSpPr>
          <p:cNvPr id="5" name="Номер слайда 4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BA4CD-18F2-4ED7-9DA7-128639E3346E}" type="slidenum">
              <a:rPr lang="ru-RU"/>
              <a:pPr>
                <a:defRPr/>
              </a:pPr>
              <a:t>3</a:t>
            </a:fld>
            <a:endParaRPr lang="ru-RU"/>
          </a:p>
        </p:txBody>
      </p:sp>
      <p:pic>
        <p:nvPicPr>
          <p:cNvPr id="34821" name="Picture 5" descr="pngw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7600" y="1922463"/>
            <a:ext cx="6570663" cy="47228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715963" y="195263"/>
            <a:ext cx="3833812" cy="1562100"/>
          </a:xfrm>
        </p:spPr>
        <p:txBody>
          <a:bodyPr/>
          <a:lstStyle/>
          <a:p>
            <a:r>
              <a:rPr lang="ru-RU" smtClean="0"/>
              <a:t>Вывод:</a:t>
            </a:r>
          </a:p>
        </p:txBody>
      </p:sp>
      <p:sp>
        <p:nvSpPr>
          <p:cNvPr id="4" name="Номер слайда 3">
            <a:extLst/>
          </p:cNvPr>
          <p:cNvSpPr>
            <a:spLocks noGrp="1"/>
          </p:cNvSpPr>
          <p:nvPr>
            <p:ph type="sldNum" sz="quarter" idx="31"/>
          </p:nvPr>
        </p:nvSpPr>
        <p:spPr/>
        <p:txBody>
          <a:bodyPr/>
          <a:lstStyle/>
          <a:p>
            <a:pPr>
              <a:defRPr/>
            </a:pPr>
            <a:fld id="{7FF8D9D1-EFFB-41D3-8D8D-AB509D23748B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4894729" y="1503353"/>
            <a:ext cx="7297271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7200" i="1" dirty="0" smtClean="0"/>
              <a:t>НАЧНИ С СЕБЯ!</a:t>
            </a:r>
          </a:p>
          <a:p>
            <a:pPr algn="ctr"/>
            <a:r>
              <a:rPr lang="ru-RU" sz="7200" i="1" dirty="0" smtClean="0"/>
              <a:t>ТВОЯ ЖИЗНЬ В ТВОИХ РУКАХ!</a:t>
            </a:r>
            <a:endParaRPr lang="ru-RU" sz="7200" i="1" dirty="0"/>
          </a:p>
        </p:txBody>
      </p:sp>
      <p:pic>
        <p:nvPicPr>
          <p:cNvPr id="30739" name="Picture 19" descr="pngw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438" y="1677988"/>
            <a:ext cx="4814887" cy="4814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Заголовки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45175639_win32_fixed" id="{298DF0F2-36F9-4A74-B6A1-D411A5A5673C}" vid="{B6281B58-CD46-4204-99FA-24FAE48D6999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Headlines">
    <a:dk1>
      <a:sysClr val="windowText" lastClr="000000"/>
    </a:dk1>
    <a:lt1>
      <a:sysClr val="window" lastClr="FFFFFF"/>
    </a:lt1>
    <a:dk2>
      <a:srgbClr val="1D1A1D"/>
    </a:dk2>
    <a:lt2>
      <a:srgbClr val="F5F5F5"/>
    </a:lt2>
    <a:accent1>
      <a:srgbClr val="439EB7"/>
    </a:accent1>
    <a:accent2>
      <a:srgbClr val="E28B55"/>
    </a:accent2>
    <a:accent3>
      <a:srgbClr val="DCB64D"/>
    </a:accent3>
    <a:accent4>
      <a:srgbClr val="4CA198"/>
    </a:accent4>
    <a:accent5>
      <a:srgbClr val="835B82"/>
    </a:accent5>
    <a:accent6>
      <a:srgbClr val="645135"/>
    </a:accent6>
    <a:hlink>
      <a:srgbClr val="439EB7"/>
    </a:hlink>
    <a:folHlink>
      <a:srgbClr val="835B82"/>
    </a:folHlink>
  </a:clrScheme>
</a:themeOverride>
</file>

<file path=ppt/theme/themeOverride2.xml><?xml version="1.0" encoding="utf-8"?>
<a:themeOverride xmlns:a="http://schemas.openxmlformats.org/drawingml/2006/main">
  <a:clrScheme name="Headlines">
    <a:dk1>
      <a:sysClr val="windowText" lastClr="000000"/>
    </a:dk1>
    <a:lt1>
      <a:sysClr val="window" lastClr="FFFFFF"/>
    </a:lt1>
    <a:dk2>
      <a:srgbClr val="1D1A1D"/>
    </a:dk2>
    <a:lt2>
      <a:srgbClr val="F5F5F5"/>
    </a:lt2>
    <a:accent1>
      <a:srgbClr val="439EB7"/>
    </a:accent1>
    <a:accent2>
      <a:srgbClr val="E28B55"/>
    </a:accent2>
    <a:accent3>
      <a:srgbClr val="DCB64D"/>
    </a:accent3>
    <a:accent4>
      <a:srgbClr val="4CA198"/>
    </a:accent4>
    <a:accent5>
      <a:srgbClr val="835B82"/>
    </a:accent5>
    <a:accent6>
      <a:srgbClr val="645135"/>
    </a:accent6>
    <a:hlink>
      <a:srgbClr val="439EB7"/>
    </a:hlink>
    <a:folHlink>
      <a:srgbClr val="835B8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</Words>
  <Application>Microsoft Office PowerPoint</Application>
  <PresentationFormat>Широкоэкранный</PresentationFormat>
  <Paragraphs>17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Century Schoolbook</vt:lpstr>
      <vt:lpstr>Colonna MT</vt:lpstr>
      <vt:lpstr>Corbel</vt:lpstr>
      <vt:lpstr>Заголовки</vt:lpstr>
      <vt:lpstr>Письма о добром и прекрасном</vt:lpstr>
      <vt:lpstr>Письмо четырнадцатое</vt:lpstr>
      <vt:lpstr>Правила борьбы с негативным давлением сверстников: </vt:lpstr>
      <vt:lpstr>Вывод: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/>
  <cp:lastModifiedBy/>
  <cp:revision>2</cp:revision>
  <dcterms:created xsi:type="dcterms:W3CDTF">2021-11-12T01:09:27Z</dcterms:created>
  <dcterms:modified xsi:type="dcterms:W3CDTF">2024-02-18T13:17:02Z</dcterms:modified>
</cp:coreProperties>
</file>