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sldIdLst>
    <p:sldId id="256" r:id="rId2"/>
    <p:sldId id="296" r:id="rId3"/>
    <p:sldId id="270" r:id="rId4"/>
    <p:sldId id="258" r:id="rId5"/>
    <p:sldId id="271" r:id="rId6"/>
    <p:sldId id="272" r:id="rId7"/>
    <p:sldId id="281" r:id="rId8"/>
    <p:sldId id="282" r:id="rId9"/>
    <p:sldId id="289" r:id="rId10"/>
    <p:sldId id="290" r:id="rId11"/>
    <p:sldId id="279" r:id="rId12"/>
    <p:sldId id="280" r:id="rId13"/>
    <p:sldId id="277" r:id="rId14"/>
    <p:sldId id="278" r:id="rId15"/>
    <p:sldId id="283" r:id="rId16"/>
    <p:sldId id="284" r:id="rId17"/>
    <p:sldId id="285" r:id="rId18"/>
    <p:sldId id="286" r:id="rId19"/>
    <p:sldId id="273" r:id="rId20"/>
    <p:sldId id="274" r:id="rId21"/>
    <p:sldId id="287" r:id="rId22"/>
    <p:sldId id="288" r:id="rId23"/>
    <p:sldId id="275" r:id="rId24"/>
    <p:sldId id="276" r:id="rId25"/>
    <p:sldId id="262" r:id="rId26"/>
    <p:sldId id="261" r:id="rId27"/>
    <p:sldId id="303" r:id="rId28"/>
    <p:sldId id="263" r:id="rId29"/>
    <p:sldId id="297" r:id="rId30"/>
    <p:sldId id="292" r:id="rId31"/>
    <p:sldId id="298" r:id="rId32"/>
    <p:sldId id="293" r:id="rId33"/>
    <p:sldId id="299" r:id="rId34"/>
    <p:sldId id="294" r:id="rId35"/>
    <p:sldId id="300" r:id="rId36"/>
    <p:sldId id="302" r:id="rId37"/>
    <p:sldId id="269" r:id="rId38"/>
  </p:sldIdLst>
  <p:sldSz cx="9144000" cy="6858000" type="screen4x3"/>
  <p:notesSz cx="6858000" cy="9144000"/>
  <p:embeddedFontLst>
    <p:embeddedFont>
      <p:font typeface="Roboto Black" panose="020B0604020202020204" charset="0"/>
      <p:bold r:id="rId39"/>
      <p:boldItalic r:id="rId40"/>
    </p:embeddedFont>
    <p:embeddedFont>
      <p:font typeface="Roboto Medium" panose="020B0604020202020204" charset="0"/>
      <p:regular r:id="rId41"/>
      <p:italic r:id="rId42"/>
    </p:embeddedFont>
    <p:embeddedFont>
      <p:font typeface="Akrobat Black" panose="020B0604020202020204" charset="-52"/>
      <p:bold r:id="rId43"/>
    </p:embeddedFont>
    <p:embeddedFont>
      <p:font typeface="Calibri" panose="020F0502020204030204" pitchFamily="34" charset="0"/>
      <p:regular r:id="rId44"/>
      <p:bold r:id="rId45"/>
      <p:italic r:id="rId46"/>
      <p:boldItalic r:id="rId47"/>
    </p:embeddedFont>
    <p:embeddedFont>
      <p:font typeface="beer money" panose="020B0604020202020204" charset="0"/>
      <p:regular r:id="rId48"/>
    </p:embeddedFont>
    <p:embeddedFont>
      <p:font typeface="Calibri Light" panose="020F0302020204030204" pitchFamily="34" charset="0"/>
      <p:regular r:id="rId49"/>
      <p:italic r:id="rId50"/>
    </p:embeddedFont>
    <p:embeddedFont>
      <p:font typeface="Akrobat SemiBold" panose="020B0604020202020204" charset="-52"/>
      <p:bold r:id="rId51"/>
    </p:embeddedFont>
    <p:embeddedFont>
      <p:font typeface="Akrobat" panose="020B0604020202020204" charset="-52"/>
      <p:regular r:id="rId52"/>
      <p:bold r:id="rId53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341" userDrawn="1">
          <p15:clr>
            <a:srgbClr val="A4A3A4"/>
          </p15:clr>
        </p15:guide>
        <p15:guide id="2" pos="2948" userDrawn="1">
          <p15:clr>
            <a:srgbClr val="A4A3A4"/>
          </p15:clr>
        </p15:guide>
        <p15:guide id="3" pos="589" userDrawn="1">
          <p15:clr>
            <a:srgbClr val="A4A3A4"/>
          </p15:clr>
        </p15:guide>
        <p15:guide id="4" pos="5483" userDrawn="1">
          <p15:clr>
            <a:srgbClr val="A4A3A4"/>
          </p15:clr>
        </p15:guide>
        <p15:guide id="5" orient="horz" pos="368" userDrawn="1">
          <p15:clr>
            <a:srgbClr val="A4A3A4"/>
          </p15:clr>
        </p15:guide>
        <p15:guide id="6" orient="horz" pos="4020" userDrawn="1">
          <p15:clr>
            <a:srgbClr val="A4A3A4"/>
          </p15:clr>
        </p15:guide>
        <p15:guide id="7" pos="278" userDrawn="1">
          <p15:clr>
            <a:srgbClr val="A4A3A4"/>
          </p15:clr>
        </p15:guide>
        <p15:guide id="8" orient="horz" pos="73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67CA"/>
    <a:srgbClr val="FFF2CC"/>
    <a:srgbClr val="5DCDB3"/>
    <a:srgbClr val="A8EA53"/>
    <a:srgbClr val="5DCEB0"/>
    <a:srgbClr val="965A47"/>
    <a:srgbClr val="4F67C9"/>
    <a:srgbClr val="A8EA52"/>
    <a:srgbClr val="FD9744"/>
    <a:srgbClr val="22E0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>
        <p:scale>
          <a:sx n="76" d="100"/>
          <a:sy n="76" d="100"/>
        </p:scale>
        <p:origin x="-1206" y="210"/>
      </p:cViewPr>
      <p:guideLst>
        <p:guide orient="horz" pos="2341"/>
        <p:guide orient="horz" pos="368"/>
        <p:guide orient="horz" pos="4020"/>
        <p:guide orient="horz" pos="731"/>
        <p:guide pos="2948"/>
        <p:guide pos="589"/>
        <p:guide pos="5483"/>
        <p:guide pos="278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1.fntdata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4.fntdata"/><Relationship Id="rId47" Type="http://schemas.openxmlformats.org/officeDocument/2006/relationships/font" Target="fonts/font9.fntdata"/><Relationship Id="rId50" Type="http://schemas.openxmlformats.org/officeDocument/2006/relationships/font" Target="fonts/font12.fntdata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font" Target="fonts/font2.fntdata"/><Relationship Id="rId45" Type="http://schemas.openxmlformats.org/officeDocument/2006/relationships/font" Target="fonts/font7.fntdata"/><Relationship Id="rId53" Type="http://schemas.openxmlformats.org/officeDocument/2006/relationships/font" Target="fonts/font15.fntdata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5.fntdata"/><Relationship Id="rId48" Type="http://schemas.openxmlformats.org/officeDocument/2006/relationships/font" Target="fonts/font10.fntdata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font" Target="fonts/font13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font" Target="fonts/font8.fntdata"/><Relationship Id="rId20" Type="http://schemas.openxmlformats.org/officeDocument/2006/relationships/slide" Target="slides/slide19.xml"/><Relationship Id="rId41" Type="http://schemas.openxmlformats.org/officeDocument/2006/relationships/font" Target="fonts/font3.fntdata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11.fntdata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font" Target="fonts/font6.fntdata"/><Relationship Id="rId52" Type="http://schemas.openxmlformats.org/officeDocument/2006/relationships/font" Target="fonts/font14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29DDD-94FE-4A0E-BD0D-41113D80A138}" type="datetimeFigureOut">
              <a:rPr lang="ru-RU" smtClean="0"/>
              <a:t>08.02.2024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92F94-77FC-4E08-85F7-822821CA9E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8505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29DDD-94FE-4A0E-BD0D-41113D80A138}" type="datetimeFigureOut">
              <a:rPr lang="ru-RU" smtClean="0"/>
              <a:t>08.02.2024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92F94-77FC-4E08-85F7-822821CA9E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7180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29DDD-94FE-4A0E-BD0D-41113D80A138}" type="datetimeFigureOut">
              <a:rPr lang="ru-RU" smtClean="0"/>
              <a:t>08.02.2024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92F94-77FC-4E08-85F7-822821CA9E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5376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29DDD-94FE-4A0E-BD0D-41113D80A138}" type="datetimeFigureOut">
              <a:rPr lang="ru-RU" smtClean="0"/>
              <a:t>08.02.2024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92F94-77FC-4E08-85F7-822821CA9E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2597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29DDD-94FE-4A0E-BD0D-41113D80A138}" type="datetimeFigureOut">
              <a:rPr lang="ru-RU" smtClean="0"/>
              <a:t>08.02.2024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92F94-77FC-4E08-85F7-822821CA9E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11021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29DDD-94FE-4A0E-BD0D-41113D80A138}" type="datetimeFigureOut">
              <a:rPr lang="ru-RU" smtClean="0"/>
              <a:t>08.02.2024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92F94-77FC-4E08-85F7-822821CA9E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9643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29DDD-94FE-4A0E-BD0D-41113D80A138}" type="datetimeFigureOut">
              <a:rPr lang="ru-RU" smtClean="0"/>
              <a:t>08.02.2024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92F94-77FC-4E08-85F7-822821CA9E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3804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29DDD-94FE-4A0E-BD0D-41113D80A138}" type="datetimeFigureOut">
              <a:rPr lang="ru-RU" smtClean="0"/>
              <a:t>08.02.2024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92F94-77FC-4E08-85F7-822821CA9E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8595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29DDD-94FE-4A0E-BD0D-41113D80A138}" type="datetimeFigureOut">
              <a:rPr lang="ru-RU" smtClean="0"/>
              <a:t>08.02.2024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92F94-77FC-4E08-85F7-822821CA9E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42732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29DDD-94FE-4A0E-BD0D-41113D80A138}" type="datetimeFigureOut">
              <a:rPr lang="ru-RU" smtClean="0"/>
              <a:t>08.02.2024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92F94-77FC-4E08-85F7-822821CA9E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25748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29DDD-94FE-4A0E-BD0D-41113D80A138}" type="datetimeFigureOut">
              <a:rPr lang="ru-RU" smtClean="0"/>
              <a:t>08.02.2024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92F94-77FC-4E08-85F7-822821CA9E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00577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29DDD-94FE-4A0E-BD0D-41113D80A138}" type="datetimeFigureOut">
              <a:rPr lang="ru-RU" smtClean="0"/>
              <a:t>08.02.2024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792F94-77FC-4E08-85F7-822821CA9E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9510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F273E3A4-49FB-A60F-6A68-BD9DDEEDF4F2}"/>
              </a:ext>
            </a:extLst>
          </p:cNvPr>
          <p:cNvSpPr txBox="1"/>
          <p:nvPr/>
        </p:nvSpPr>
        <p:spPr>
          <a:xfrm>
            <a:off x="3923099" y="1802008"/>
            <a:ext cx="5859604" cy="492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Akrobat Black" panose="00000A00000000000000" pitchFamily="2" charset="-52"/>
                <a:ea typeface="Roboto Black" panose="02000000000000000000" pitchFamily="2" charset="0"/>
              </a:defRPr>
            </a:lvl1pPr>
          </a:lstStyle>
          <a:p>
            <a:r>
              <a:rPr lang="ru-RU" sz="5400" dirty="0"/>
              <a:t>Открытый урок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3A276E6E-3437-7AFF-1CB0-D6A1103C35DC}"/>
              </a:ext>
            </a:extLst>
          </p:cNvPr>
          <p:cNvSpPr txBox="1"/>
          <p:nvPr/>
        </p:nvSpPr>
        <p:spPr>
          <a:xfrm>
            <a:off x="3923099" y="2522359"/>
            <a:ext cx="5859604" cy="492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Akrobat Black" panose="00000A00000000000000" pitchFamily="2" charset="-52"/>
                <a:ea typeface="Roboto Black" panose="02000000000000000000" pitchFamily="2" charset="0"/>
              </a:defRPr>
            </a:lvl1pPr>
          </a:lstStyle>
          <a:p>
            <a:r>
              <a:rPr lang="ru-RU" sz="5400" dirty="0"/>
              <a:t>Геометрия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C1DE0DE9-5BA5-1B57-BFC5-48F3694B5755}"/>
              </a:ext>
            </a:extLst>
          </p:cNvPr>
          <p:cNvSpPr txBox="1"/>
          <p:nvPr/>
        </p:nvSpPr>
        <p:spPr>
          <a:xfrm>
            <a:off x="789854" y="2359067"/>
            <a:ext cx="1208323" cy="409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ru-RU" sz="2250" dirty="0">
                <a:latin typeface="Akrobat SemiBold" panose="00000700000000000000" pitchFamily="2" charset="-52"/>
                <a:ea typeface="Roboto" panose="02000000000000000000" pitchFamily="2" charset="0"/>
              </a:rPr>
              <a:t>8 класс</a:t>
            </a:r>
          </a:p>
        </p:txBody>
      </p:sp>
      <p:pic>
        <p:nvPicPr>
          <p:cNvPr id="15" name="Рисунок 14" descr="Изображение выглядит как графическая вставка, птица, логотип, Графика&#10;&#10;Автоматически созданное описание">
            <a:extLst>
              <a:ext uri="{FF2B5EF4-FFF2-40B4-BE49-F238E27FC236}">
                <a16:creationId xmlns="" xmlns:a16="http://schemas.microsoft.com/office/drawing/2014/main" id="{61830E85-7101-4454-9D77-BC3CAD0DA78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672" y="1057672"/>
            <a:ext cx="1255145" cy="1015577"/>
          </a:xfrm>
          <a:prstGeom prst="rect">
            <a:avLst/>
          </a:prstGeom>
        </p:spPr>
      </p:pic>
      <p:sp>
        <p:nvSpPr>
          <p:cNvPr id="5" name="Полилиния: фигура 4">
            <a:extLst>
              <a:ext uri="{FF2B5EF4-FFF2-40B4-BE49-F238E27FC236}">
                <a16:creationId xmlns="" xmlns:a16="http://schemas.microsoft.com/office/drawing/2014/main" id="{7B5793EE-AB8A-D588-F239-719B58B5897D}"/>
              </a:ext>
            </a:extLst>
          </p:cNvPr>
          <p:cNvSpPr/>
          <p:nvPr/>
        </p:nvSpPr>
        <p:spPr>
          <a:xfrm>
            <a:off x="440532" y="1006042"/>
            <a:ext cx="8262938" cy="2324807"/>
          </a:xfrm>
          <a:custGeom>
            <a:avLst/>
            <a:gdLst>
              <a:gd name="connsiteX0" fmla="*/ 8703259 w 8909799"/>
              <a:gd name="connsiteY0" fmla="*/ 3313621 h 3313620"/>
              <a:gd name="connsiteX1" fmla="*/ 206545 w 8909799"/>
              <a:gd name="connsiteY1" fmla="*/ 3313621 h 3313620"/>
              <a:gd name="connsiteX2" fmla="*/ 0 w 8909799"/>
              <a:gd name="connsiteY2" fmla="*/ 3107068 h 3313620"/>
              <a:gd name="connsiteX3" fmla="*/ 0 w 8909799"/>
              <a:gd name="connsiteY3" fmla="*/ 206545 h 3313620"/>
              <a:gd name="connsiteX4" fmla="*/ 206545 w 8909799"/>
              <a:gd name="connsiteY4" fmla="*/ 0 h 3313620"/>
              <a:gd name="connsiteX5" fmla="*/ 8703259 w 8909799"/>
              <a:gd name="connsiteY5" fmla="*/ 0 h 3313620"/>
              <a:gd name="connsiteX6" fmla="*/ 8909799 w 8909799"/>
              <a:gd name="connsiteY6" fmla="*/ 206545 h 3313620"/>
              <a:gd name="connsiteX7" fmla="*/ 8909799 w 8909799"/>
              <a:gd name="connsiteY7" fmla="*/ 3107068 h 3313620"/>
              <a:gd name="connsiteX8" fmla="*/ 8703259 w 8909799"/>
              <a:gd name="connsiteY8" fmla="*/ 3313621 h 3313620"/>
              <a:gd name="connsiteX9" fmla="*/ 206545 w 8909799"/>
              <a:gd name="connsiteY9" fmla="*/ 24625 h 3313620"/>
              <a:gd name="connsiteX10" fmla="*/ 24625 w 8909799"/>
              <a:gd name="connsiteY10" fmla="*/ 206545 h 3313620"/>
              <a:gd name="connsiteX11" fmla="*/ 24625 w 8909799"/>
              <a:gd name="connsiteY11" fmla="*/ 3107068 h 3313620"/>
              <a:gd name="connsiteX12" fmla="*/ 206545 w 8909799"/>
              <a:gd name="connsiteY12" fmla="*/ 3288996 h 3313620"/>
              <a:gd name="connsiteX13" fmla="*/ 8703259 w 8909799"/>
              <a:gd name="connsiteY13" fmla="*/ 3288996 h 3313620"/>
              <a:gd name="connsiteX14" fmla="*/ 8885174 w 8909799"/>
              <a:gd name="connsiteY14" fmla="*/ 3107068 h 3313620"/>
              <a:gd name="connsiteX15" fmla="*/ 8885174 w 8909799"/>
              <a:gd name="connsiteY15" fmla="*/ 206545 h 3313620"/>
              <a:gd name="connsiteX16" fmla="*/ 8703259 w 8909799"/>
              <a:gd name="connsiteY16" fmla="*/ 24625 h 3313620"/>
              <a:gd name="connsiteX17" fmla="*/ 206545 w 8909799"/>
              <a:gd name="connsiteY17" fmla="*/ 24625 h 3313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8909799" h="3313620">
                <a:moveTo>
                  <a:pt x="8703259" y="3313621"/>
                </a:moveTo>
                <a:lnTo>
                  <a:pt x="206545" y="3313621"/>
                </a:lnTo>
                <a:cubicBezTo>
                  <a:pt x="92656" y="3313621"/>
                  <a:pt x="0" y="3220970"/>
                  <a:pt x="0" y="3107068"/>
                </a:cubicBezTo>
                <a:lnTo>
                  <a:pt x="0" y="206545"/>
                </a:lnTo>
                <a:cubicBezTo>
                  <a:pt x="0" y="92656"/>
                  <a:pt x="92656" y="0"/>
                  <a:pt x="206545" y="0"/>
                </a:cubicBezTo>
                <a:lnTo>
                  <a:pt x="8703259" y="0"/>
                </a:lnTo>
                <a:cubicBezTo>
                  <a:pt x="8817148" y="0"/>
                  <a:pt x="8909799" y="92656"/>
                  <a:pt x="8909799" y="206545"/>
                </a:cubicBezTo>
                <a:lnTo>
                  <a:pt x="8909799" y="3107068"/>
                </a:lnTo>
                <a:cubicBezTo>
                  <a:pt x="8909799" y="3220970"/>
                  <a:pt x="8817148" y="3313621"/>
                  <a:pt x="8703259" y="3313621"/>
                </a:cubicBezTo>
                <a:close/>
                <a:moveTo>
                  <a:pt x="206545" y="24625"/>
                </a:moveTo>
                <a:cubicBezTo>
                  <a:pt x="106236" y="24625"/>
                  <a:pt x="24625" y="106236"/>
                  <a:pt x="24625" y="206545"/>
                </a:cubicBezTo>
                <a:lnTo>
                  <a:pt x="24625" y="3107068"/>
                </a:lnTo>
                <a:cubicBezTo>
                  <a:pt x="24625" y="3207377"/>
                  <a:pt x="106236" y="3288996"/>
                  <a:pt x="206545" y="3288996"/>
                </a:cubicBezTo>
                <a:lnTo>
                  <a:pt x="8703259" y="3288996"/>
                </a:lnTo>
                <a:cubicBezTo>
                  <a:pt x="8803568" y="3288996"/>
                  <a:pt x="8885174" y="3207377"/>
                  <a:pt x="8885174" y="3107068"/>
                </a:cubicBezTo>
                <a:lnTo>
                  <a:pt x="8885174" y="206545"/>
                </a:lnTo>
                <a:cubicBezTo>
                  <a:pt x="8885174" y="106236"/>
                  <a:pt x="8803568" y="24625"/>
                  <a:pt x="8703259" y="24625"/>
                </a:cubicBezTo>
                <a:lnTo>
                  <a:pt x="206545" y="24625"/>
                </a:lnTo>
                <a:close/>
              </a:path>
            </a:pathLst>
          </a:custGeom>
          <a:solidFill>
            <a:srgbClr val="3F3D56"/>
          </a:solidFill>
          <a:ln w="12312" cap="flat">
            <a:noFill/>
            <a:prstDash val="solid"/>
            <a:miter/>
          </a:ln>
        </p:spPr>
        <p:txBody>
          <a:bodyPr rtlCol="0" anchor="ctr"/>
          <a:lstStyle/>
          <a:p>
            <a:endParaRPr lang="ru-RU" sz="1350"/>
          </a:p>
        </p:txBody>
      </p:sp>
      <p:sp>
        <p:nvSpPr>
          <p:cNvPr id="6" name="Полилиния: фигура 5">
            <a:extLst>
              <a:ext uri="{FF2B5EF4-FFF2-40B4-BE49-F238E27FC236}">
                <a16:creationId xmlns="" xmlns:a16="http://schemas.microsoft.com/office/drawing/2014/main" id="{4601E063-D747-67B2-E18C-359BE9319A8B}"/>
              </a:ext>
            </a:extLst>
          </p:cNvPr>
          <p:cNvSpPr/>
          <p:nvPr/>
        </p:nvSpPr>
        <p:spPr>
          <a:xfrm>
            <a:off x="807962" y="5938050"/>
            <a:ext cx="7858695" cy="15541"/>
          </a:xfrm>
          <a:custGeom>
            <a:avLst/>
            <a:gdLst>
              <a:gd name="connsiteX0" fmla="*/ 0 w 10478260"/>
              <a:gd name="connsiteY0" fmla="*/ 0 h 20721"/>
              <a:gd name="connsiteX1" fmla="*/ 10478261 w 10478260"/>
              <a:gd name="connsiteY1" fmla="*/ 0 h 20721"/>
              <a:gd name="connsiteX2" fmla="*/ 10478261 w 10478260"/>
              <a:gd name="connsiteY2" fmla="*/ 20722 h 20721"/>
              <a:gd name="connsiteX3" fmla="*/ 0 w 10478260"/>
              <a:gd name="connsiteY3" fmla="*/ 20722 h 207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478260" h="20721">
                <a:moveTo>
                  <a:pt x="0" y="0"/>
                </a:moveTo>
                <a:lnTo>
                  <a:pt x="10478261" y="0"/>
                </a:lnTo>
                <a:lnTo>
                  <a:pt x="10478261" y="20722"/>
                </a:lnTo>
                <a:lnTo>
                  <a:pt x="0" y="20722"/>
                </a:lnTo>
                <a:close/>
              </a:path>
            </a:pathLst>
          </a:custGeom>
          <a:solidFill>
            <a:srgbClr val="E6E6E6"/>
          </a:solidFill>
          <a:ln w="12312" cap="flat">
            <a:noFill/>
            <a:prstDash val="solid"/>
            <a:miter/>
          </a:ln>
        </p:spPr>
        <p:txBody>
          <a:bodyPr rtlCol="0" anchor="ctr"/>
          <a:lstStyle/>
          <a:p>
            <a:endParaRPr lang="ru-RU" sz="1350"/>
          </a:p>
        </p:txBody>
      </p:sp>
      <p:sp>
        <p:nvSpPr>
          <p:cNvPr id="8" name="Полилиния: фигура 7">
            <a:extLst>
              <a:ext uri="{FF2B5EF4-FFF2-40B4-BE49-F238E27FC236}">
                <a16:creationId xmlns="" xmlns:a16="http://schemas.microsoft.com/office/drawing/2014/main" id="{96E856F5-DF0F-5D98-2BED-1D82DEBF9F56}"/>
              </a:ext>
            </a:extLst>
          </p:cNvPr>
          <p:cNvSpPr/>
          <p:nvPr/>
        </p:nvSpPr>
        <p:spPr>
          <a:xfrm>
            <a:off x="807962" y="5143900"/>
            <a:ext cx="7858695" cy="15541"/>
          </a:xfrm>
          <a:custGeom>
            <a:avLst/>
            <a:gdLst>
              <a:gd name="connsiteX0" fmla="*/ 0 w 10478260"/>
              <a:gd name="connsiteY0" fmla="*/ 0 h 20721"/>
              <a:gd name="connsiteX1" fmla="*/ 10478261 w 10478260"/>
              <a:gd name="connsiteY1" fmla="*/ 0 h 20721"/>
              <a:gd name="connsiteX2" fmla="*/ 10478261 w 10478260"/>
              <a:gd name="connsiteY2" fmla="*/ 20722 h 20721"/>
              <a:gd name="connsiteX3" fmla="*/ 0 w 10478260"/>
              <a:gd name="connsiteY3" fmla="*/ 20722 h 207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478260" h="20721">
                <a:moveTo>
                  <a:pt x="0" y="0"/>
                </a:moveTo>
                <a:lnTo>
                  <a:pt x="10478261" y="0"/>
                </a:lnTo>
                <a:lnTo>
                  <a:pt x="10478261" y="20722"/>
                </a:lnTo>
                <a:lnTo>
                  <a:pt x="0" y="20722"/>
                </a:lnTo>
                <a:close/>
              </a:path>
            </a:pathLst>
          </a:custGeom>
          <a:solidFill>
            <a:srgbClr val="E6E6E6"/>
          </a:solidFill>
          <a:ln w="12312" cap="flat">
            <a:noFill/>
            <a:prstDash val="solid"/>
            <a:miter/>
          </a:ln>
        </p:spPr>
        <p:txBody>
          <a:bodyPr rtlCol="0" anchor="ctr"/>
          <a:lstStyle/>
          <a:p>
            <a:endParaRPr lang="ru-RU" sz="1350"/>
          </a:p>
        </p:txBody>
      </p:sp>
      <p:sp>
        <p:nvSpPr>
          <p:cNvPr id="10" name="Полилиния: фигура 9">
            <a:extLst>
              <a:ext uri="{FF2B5EF4-FFF2-40B4-BE49-F238E27FC236}">
                <a16:creationId xmlns="" xmlns:a16="http://schemas.microsoft.com/office/drawing/2014/main" id="{8B7DD215-05D8-D431-9C74-B52C9CE798A1}"/>
              </a:ext>
            </a:extLst>
          </p:cNvPr>
          <p:cNvSpPr/>
          <p:nvPr/>
        </p:nvSpPr>
        <p:spPr>
          <a:xfrm>
            <a:off x="3451739" y="3034236"/>
            <a:ext cx="194126" cy="515524"/>
          </a:xfrm>
          <a:custGeom>
            <a:avLst/>
            <a:gdLst>
              <a:gd name="connsiteX0" fmla="*/ 40077 w 258834"/>
              <a:gd name="connsiteY0" fmla="*/ 524606 h 687365"/>
              <a:gd name="connsiteX1" fmla="*/ 162671 w 258834"/>
              <a:gd name="connsiteY1" fmla="*/ 687142 h 687365"/>
              <a:gd name="connsiteX2" fmla="*/ 257969 w 258834"/>
              <a:gd name="connsiteY2" fmla="*/ 507209 h 687365"/>
              <a:gd name="connsiteX3" fmla="*/ 224393 w 258834"/>
              <a:gd name="connsiteY3" fmla="*/ 400239 h 687365"/>
              <a:gd name="connsiteX4" fmla="*/ 187444 w 258834"/>
              <a:gd name="connsiteY4" fmla="*/ 0 h 687365"/>
              <a:gd name="connsiteX5" fmla="*/ 0 w 258834"/>
              <a:gd name="connsiteY5" fmla="*/ 21337 h 687365"/>
              <a:gd name="connsiteX6" fmla="*/ 56317 w 258834"/>
              <a:gd name="connsiteY6" fmla="*/ 413635 h 687365"/>
              <a:gd name="connsiteX7" fmla="*/ 40077 w 258834"/>
              <a:gd name="connsiteY7" fmla="*/ 524606 h 687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8834" h="687365">
                <a:moveTo>
                  <a:pt x="40077" y="524606"/>
                </a:moveTo>
                <a:cubicBezTo>
                  <a:pt x="47600" y="619165"/>
                  <a:pt x="102488" y="691931"/>
                  <a:pt x="162671" y="687142"/>
                </a:cubicBezTo>
                <a:cubicBezTo>
                  <a:pt x="222842" y="682340"/>
                  <a:pt x="265517" y="601805"/>
                  <a:pt x="257969" y="507209"/>
                </a:cubicBezTo>
                <a:cubicBezTo>
                  <a:pt x="255482" y="469385"/>
                  <a:pt x="243958" y="432707"/>
                  <a:pt x="224393" y="400239"/>
                </a:cubicBezTo>
                <a:lnTo>
                  <a:pt x="187444" y="0"/>
                </a:lnTo>
                <a:lnTo>
                  <a:pt x="0" y="21337"/>
                </a:lnTo>
                <a:lnTo>
                  <a:pt x="56317" y="413635"/>
                </a:lnTo>
                <a:cubicBezTo>
                  <a:pt x="42121" y="448799"/>
                  <a:pt x="36543" y="486857"/>
                  <a:pt x="40077" y="524606"/>
                </a:cubicBezTo>
                <a:close/>
              </a:path>
            </a:pathLst>
          </a:custGeom>
          <a:solidFill>
            <a:srgbClr val="FFB6B6"/>
          </a:solidFill>
          <a:ln w="12312" cap="flat">
            <a:noFill/>
            <a:prstDash val="solid"/>
            <a:miter/>
          </a:ln>
        </p:spPr>
        <p:txBody>
          <a:bodyPr rtlCol="0" anchor="ctr"/>
          <a:lstStyle/>
          <a:p>
            <a:endParaRPr lang="ru-RU" sz="1350"/>
          </a:p>
        </p:txBody>
      </p:sp>
      <p:sp>
        <p:nvSpPr>
          <p:cNvPr id="11" name="Полилиния: фигура 10">
            <a:extLst>
              <a:ext uri="{FF2B5EF4-FFF2-40B4-BE49-F238E27FC236}">
                <a16:creationId xmlns="" xmlns:a16="http://schemas.microsoft.com/office/drawing/2014/main" id="{88B2EE80-6EBE-9157-AEF1-84CBAC79A33C}"/>
              </a:ext>
            </a:extLst>
          </p:cNvPr>
          <p:cNvSpPr/>
          <p:nvPr/>
        </p:nvSpPr>
        <p:spPr>
          <a:xfrm>
            <a:off x="3313853" y="2004439"/>
            <a:ext cx="310688" cy="1305257"/>
          </a:xfrm>
          <a:custGeom>
            <a:avLst/>
            <a:gdLst>
              <a:gd name="connsiteX0" fmla="*/ 0 w 414250"/>
              <a:gd name="connsiteY0" fmla="*/ 30386 h 1740343"/>
              <a:gd name="connsiteX1" fmla="*/ 264076 w 414250"/>
              <a:gd name="connsiteY1" fmla="*/ 76250 h 1740343"/>
              <a:gd name="connsiteX2" fmla="*/ 414250 w 414250"/>
              <a:gd name="connsiteY2" fmla="*/ 1714056 h 1740343"/>
              <a:gd name="connsiteX3" fmla="*/ 167978 w 414250"/>
              <a:gd name="connsiteY3" fmla="*/ 1740343 h 1740343"/>
              <a:gd name="connsiteX4" fmla="*/ 121302 w 414250"/>
              <a:gd name="connsiteY4" fmla="*/ 683916 h 1740343"/>
              <a:gd name="connsiteX5" fmla="*/ 0 w 414250"/>
              <a:gd name="connsiteY5" fmla="*/ 30386 h 1740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14250" h="1740343">
                <a:moveTo>
                  <a:pt x="0" y="30386"/>
                </a:moveTo>
                <a:cubicBezTo>
                  <a:pt x="0" y="30386"/>
                  <a:pt x="175217" y="-62375"/>
                  <a:pt x="264076" y="76250"/>
                </a:cubicBezTo>
                <a:cubicBezTo>
                  <a:pt x="352922" y="214863"/>
                  <a:pt x="414250" y="1714056"/>
                  <a:pt x="414250" y="1714056"/>
                </a:cubicBezTo>
                <a:lnTo>
                  <a:pt x="167978" y="1740343"/>
                </a:lnTo>
                <a:lnTo>
                  <a:pt x="121302" y="683916"/>
                </a:lnTo>
                <a:lnTo>
                  <a:pt x="0" y="30386"/>
                </a:lnTo>
                <a:close/>
              </a:path>
            </a:pathLst>
          </a:custGeom>
          <a:solidFill>
            <a:srgbClr val="E6E6E6"/>
          </a:solidFill>
          <a:ln w="12312" cap="flat">
            <a:noFill/>
            <a:prstDash val="solid"/>
            <a:miter/>
          </a:ln>
        </p:spPr>
        <p:txBody>
          <a:bodyPr rtlCol="0" anchor="ctr"/>
          <a:lstStyle/>
          <a:p>
            <a:endParaRPr lang="ru-RU" sz="1350"/>
          </a:p>
        </p:txBody>
      </p:sp>
      <p:grpSp>
        <p:nvGrpSpPr>
          <p:cNvPr id="12" name="Рисунок 22">
            <a:extLst>
              <a:ext uri="{FF2B5EF4-FFF2-40B4-BE49-F238E27FC236}">
                <a16:creationId xmlns="" xmlns:a16="http://schemas.microsoft.com/office/drawing/2014/main" id="{4D4FB125-6C56-44BB-6AB1-7DAEDD52B154}"/>
              </a:ext>
            </a:extLst>
          </p:cNvPr>
          <p:cNvGrpSpPr/>
          <p:nvPr/>
        </p:nvGrpSpPr>
        <p:grpSpPr>
          <a:xfrm>
            <a:off x="3016325" y="4680942"/>
            <a:ext cx="396446" cy="476867"/>
            <a:chOff x="5011687" y="5091284"/>
            <a:chExt cx="528594" cy="635823"/>
          </a:xfrm>
        </p:grpSpPr>
        <p:sp>
          <p:nvSpPr>
            <p:cNvPr id="13" name="Полилиния: фигура 12">
              <a:extLst>
                <a:ext uri="{FF2B5EF4-FFF2-40B4-BE49-F238E27FC236}">
                  <a16:creationId xmlns="" xmlns:a16="http://schemas.microsoft.com/office/drawing/2014/main" id="{20456899-5CA5-5B57-7D9D-2F7D2D88B85D}"/>
                </a:ext>
              </a:extLst>
            </p:cNvPr>
            <p:cNvSpPr/>
            <p:nvPr/>
          </p:nvSpPr>
          <p:spPr>
            <a:xfrm>
              <a:off x="5044670" y="5091284"/>
              <a:ext cx="210554" cy="550302"/>
            </a:xfrm>
            <a:custGeom>
              <a:avLst/>
              <a:gdLst>
                <a:gd name="connsiteX0" fmla="*/ 25 w 210554"/>
                <a:gd name="connsiteY0" fmla="*/ 550302 h 550302"/>
                <a:gd name="connsiteX1" fmla="*/ 142688 w 210554"/>
                <a:gd name="connsiteY1" fmla="*/ 550290 h 550302"/>
                <a:gd name="connsiteX2" fmla="*/ 210554 w 210554"/>
                <a:gd name="connsiteY2" fmla="*/ 0 h 550302"/>
                <a:gd name="connsiteX3" fmla="*/ 0 w 210554"/>
                <a:gd name="connsiteY3" fmla="*/ 12 h 550302"/>
                <a:gd name="connsiteX4" fmla="*/ 25 w 210554"/>
                <a:gd name="connsiteY4" fmla="*/ 550302 h 550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0554" h="550302">
                  <a:moveTo>
                    <a:pt x="25" y="550302"/>
                  </a:moveTo>
                  <a:lnTo>
                    <a:pt x="142688" y="550290"/>
                  </a:lnTo>
                  <a:lnTo>
                    <a:pt x="210554" y="0"/>
                  </a:lnTo>
                  <a:lnTo>
                    <a:pt x="0" y="12"/>
                  </a:lnTo>
                  <a:lnTo>
                    <a:pt x="25" y="550302"/>
                  </a:lnTo>
                  <a:close/>
                </a:path>
              </a:pathLst>
            </a:custGeom>
            <a:solidFill>
              <a:srgbClr val="FFB6B6"/>
            </a:solidFill>
            <a:ln w="123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  <p:sp>
          <p:nvSpPr>
            <p:cNvPr id="14" name="Полилиния: фигура 13">
              <a:extLst>
                <a:ext uri="{FF2B5EF4-FFF2-40B4-BE49-F238E27FC236}">
                  <a16:creationId xmlns="" xmlns:a16="http://schemas.microsoft.com/office/drawing/2014/main" id="{A43E405E-8F78-256C-C324-19123DBF235C}"/>
                </a:ext>
              </a:extLst>
            </p:cNvPr>
            <p:cNvSpPr/>
            <p:nvPr/>
          </p:nvSpPr>
          <p:spPr>
            <a:xfrm>
              <a:off x="5011687" y="5477388"/>
              <a:ext cx="528594" cy="249719"/>
            </a:xfrm>
            <a:custGeom>
              <a:avLst/>
              <a:gdLst>
                <a:gd name="connsiteX0" fmla="*/ 521810 w 528594"/>
                <a:gd name="connsiteY0" fmla="*/ 160960 h 249719"/>
                <a:gd name="connsiteX1" fmla="*/ 521810 w 528594"/>
                <a:gd name="connsiteY1" fmla="*/ 160960 h 249719"/>
                <a:gd name="connsiteX2" fmla="*/ 528594 w 528594"/>
                <a:gd name="connsiteY2" fmla="*/ 201295 h 249719"/>
                <a:gd name="connsiteX3" fmla="*/ 528594 w 528594"/>
                <a:gd name="connsiteY3" fmla="*/ 201295 h 249719"/>
                <a:gd name="connsiteX4" fmla="*/ 480170 w 528594"/>
                <a:gd name="connsiteY4" fmla="*/ 249720 h 249719"/>
                <a:gd name="connsiteX5" fmla="*/ 38340 w 528594"/>
                <a:gd name="connsiteY5" fmla="*/ 249720 h 249719"/>
                <a:gd name="connsiteX6" fmla="*/ 5306 w 528594"/>
                <a:gd name="connsiteY6" fmla="*/ 216686 h 249719"/>
                <a:gd name="connsiteX7" fmla="*/ 5306 w 528594"/>
                <a:gd name="connsiteY7" fmla="*/ 198291 h 249719"/>
                <a:gd name="connsiteX8" fmla="*/ 28453 w 528594"/>
                <a:gd name="connsiteY8" fmla="*/ 74859 h 249719"/>
                <a:gd name="connsiteX9" fmla="*/ 167952 w 528594"/>
                <a:gd name="connsiteY9" fmla="*/ 44644 h 249719"/>
                <a:gd name="connsiteX10" fmla="*/ 192589 w 528594"/>
                <a:gd name="connsiteY10" fmla="*/ 0 h 249719"/>
                <a:gd name="connsiteX11" fmla="*/ 370983 w 528594"/>
                <a:gd name="connsiteY11" fmla="*/ 130462 h 249719"/>
                <a:gd name="connsiteX12" fmla="*/ 469864 w 528594"/>
                <a:gd name="connsiteY12" fmla="*/ 142639 h 249719"/>
                <a:gd name="connsiteX13" fmla="*/ 521810 w 528594"/>
                <a:gd name="connsiteY13" fmla="*/ 160960 h 249719"/>
                <a:gd name="connsiteX14" fmla="*/ 521810 w 528594"/>
                <a:gd name="connsiteY14" fmla="*/ 160960 h 249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28594" h="249719">
                  <a:moveTo>
                    <a:pt x="521810" y="160960"/>
                  </a:moveTo>
                  <a:lnTo>
                    <a:pt x="521810" y="160960"/>
                  </a:lnTo>
                  <a:cubicBezTo>
                    <a:pt x="526243" y="168446"/>
                    <a:pt x="528594" y="192590"/>
                    <a:pt x="528594" y="201295"/>
                  </a:cubicBezTo>
                  <a:lnTo>
                    <a:pt x="528594" y="201295"/>
                  </a:lnTo>
                  <a:cubicBezTo>
                    <a:pt x="528594" y="228038"/>
                    <a:pt x="506912" y="249720"/>
                    <a:pt x="480170" y="249720"/>
                  </a:cubicBezTo>
                  <a:lnTo>
                    <a:pt x="38340" y="249720"/>
                  </a:lnTo>
                  <a:cubicBezTo>
                    <a:pt x="20105" y="249720"/>
                    <a:pt x="5306" y="234933"/>
                    <a:pt x="5306" y="216686"/>
                  </a:cubicBezTo>
                  <a:lnTo>
                    <a:pt x="5306" y="198291"/>
                  </a:lnTo>
                  <a:cubicBezTo>
                    <a:pt x="5306" y="198291"/>
                    <a:pt x="-16549" y="143008"/>
                    <a:pt x="28453" y="74859"/>
                  </a:cubicBezTo>
                  <a:cubicBezTo>
                    <a:pt x="28453" y="74859"/>
                    <a:pt x="84376" y="128221"/>
                    <a:pt x="167952" y="44644"/>
                  </a:cubicBezTo>
                  <a:lnTo>
                    <a:pt x="192589" y="0"/>
                  </a:lnTo>
                  <a:lnTo>
                    <a:pt x="370983" y="130462"/>
                  </a:lnTo>
                  <a:lnTo>
                    <a:pt x="469864" y="142639"/>
                  </a:lnTo>
                  <a:cubicBezTo>
                    <a:pt x="491497" y="145298"/>
                    <a:pt x="510680" y="142220"/>
                    <a:pt x="521810" y="160960"/>
                  </a:cubicBezTo>
                  <a:lnTo>
                    <a:pt x="521810" y="160960"/>
                  </a:lnTo>
                  <a:close/>
                </a:path>
              </a:pathLst>
            </a:custGeom>
            <a:solidFill>
              <a:srgbClr val="2F2E41"/>
            </a:solidFill>
            <a:ln w="123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</p:grpSp>
      <p:grpSp>
        <p:nvGrpSpPr>
          <p:cNvPr id="16" name="Рисунок 22">
            <a:extLst>
              <a:ext uri="{FF2B5EF4-FFF2-40B4-BE49-F238E27FC236}">
                <a16:creationId xmlns="" xmlns:a16="http://schemas.microsoft.com/office/drawing/2014/main" id="{21E5D454-18DD-C0F4-8B87-798B938E8A49}"/>
              </a:ext>
            </a:extLst>
          </p:cNvPr>
          <p:cNvGrpSpPr/>
          <p:nvPr/>
        </p:nvGrpSpPr>
        <p:grpSpPr>
          <a:xfrm>
            <a:off x="3558110" y="4636987"/>
            <a:ext cx="470321" cy="500897"/>
            <a:chOff x="5734066" y="5032677"/>
            <a:chExt cx="627095" cy="667863"/>
          </a:xfrm>
        </p:grpSpPr>
        <p:sp>
          <p:nvSpPr>
            <p:cNvPr id="17" name="Полилиния: фигура 16">
              <a:extLst>
                <a:ext uri="{FF2B5EF4-FFF2-40B4-BE49-F238E27FC236}">
                  <a16:creationId xmlns="" xmlns:a16="http://schemas.microsoft.com/office/drawing/2014/main" id="{49135A50-7868-C77F-3F5A-6FAE641C8078}"/>
                </a:ext>
              </a:extLst>
            </p:cNvPr>
            <p:cNvSpPr/>
            <p:nvPr/>
          </p:nvSpPr>
          <p:spPr>
            <a:xfrm>
              <a:off x="5734066" y="5032677"/>
              <a:ext cx="274455" cy="585294"/>
            </a:xfrm>
            <a:custGeom>
              <a:avLst/>
              <a:gdLst>
                <a:gd name="connsiteX0" fmla="*/ 136224 w 274455"/>
                <a:gd name="connsiteY0" fmla="*/ 585294 h 585294"/>
                <a:gd name="connsiteX1" fmla="*/ 274455 w 274455"/>
                <a:gd name="connsiteY1" fmla="*/ 549970 h 585294"/>
                <a:gd name="connsiteX2" fmla="*/ 204016 w 274455"/>
                <a:gd name="connsiteY2" fmla="*/ 0 h 585294"/>
                <a:gd name="connsiteX3" fmla="*/ 0 w 274455"/>
                <a:gd name="connsiteY3" fmla="*/ 52131 h 585294"/>
                <a:gd name="connsiteX4" fmla="*/ 136224 w 274455"/>
                <a:gd name="connsiteY4" fmla="*/ 585294 h 585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4455" h="585294">
                  <a:moveTo>
                    <a:pt x="136224" y="585294"/>
                  </a:moveTo>
                  <a:lnTo>
                    <a:pt x="274455" y="549970"/>
                  </a:lnTo>
                  <a:lnTo>
                    <a:pt x="204016" y="0"/>
                  </a:lnTo>
                  <a:lnTo>
                    <a:pt x="0" y="52131"/>
                  </a:lnTo>
                  <a:lnTo>
                    <a:pt x="136224" y="585294"/>
                  </a:lnTo>
                  <a:close/>
                </a:path>
              </a:pathLst>
            </a:custGeom>
            <a:solidFill>
              <a:srgbClr val="FFB6B6"/>
            </a:solidFill>
            <a:ln w="123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  <p:sp>
          <p:nvSpPr>
            <p:cNvPr id="18" name="Полилиния: фигура 17">
              <a:extLst>
                <a:ext uri="{FF2B5EF4-FFF2-40B4-BE49-F238E27FC236}">
                  <a16:creationId xmlns="" xmlns:a16="http://schemas.microsoft.com/office/drawing/2014/main" id="{4D72007F-1B31-D74C-C64E-8671FC5FB3E0}"/>
                </a:ext>
              </a:extLst>
            </p:cNvPr>
            <p:cNvSpPr/>
            <p:nvPr/>
          </p:nvSpPr>
          <p:spPr>
            <a:xfrm>
              <a:off x="5833683" y="5419384"/>
              <a:ext cx="527478" cy="281155"/>
            </a:xfrm>
            <a:custGeom>
              <a:avLst/>
              <a:gdLst>
                <a:gd name="connsiteX0" fmla="*/ 509403 w 527478"/>
                <a:gd name="connsiteY0" fmla="*/ 74465 h 281155"/>
                <a:gd name="connsiteX1" fmla="*/ 509403 w 527478"/>
                <a:gd name="connsiteY1" fmla="*/ 74465 h 281155"/>
                <a:gd name="connsiteX2" fmla="*/ 525963 w 527478"/>
                <a:gd name="connsiteY2" fmla="*/ 111870 h 281155"/>
                <a:gd name="connsiteX3" fmla="*/ 525963 w 527478"/>
                <a:gd name="connsiteY3" fmla="*/ 111870 h 281155"/>
                <a:gd name="connsiteX4" fmla="*/ 491033 w 527478"/>
                <a:gd name="connsiteY4" fmla="*/ 170760 h 281155"/>
                <a:gd name="connsiteX5" fmla="*/ 62943 w 527478"/>
                <a:gd name="connsiteY5" fmla="*/ 280119 h 281155"/>
                <a:gd name="connsiteX6" fmla="*/ 22768 w 527478"/>
                <a:gd name="connsiteY6" fmla="*/ 256294 h 281155"/>
                <a:gd name="connsiteX7" fmla="*/ 18212 w 527478"/>
                <a:gd name="connsiteY7" fmla="*/ 238466 h 281155"/>
                <a:gd name="connsiteX8" fmla="*/ 10086 w 527478"/>
                <a:gd name="connsiteY8" fmla="*/ 113151 h 281155"/>
                <a:gd name="connsiteX9" fmla="*/ 137766 w 527478"/>
                <a:gd name="connsiteY9" fmla="*/ 49348 h 281155"/>
                <a:gd name="connsiteX10" fmla="*/ 150595 w 527478"/>
                <a:gd name="connsiteY10" fmla="*/ 0 h 281155"/>
                <a:gd name="connsiteX11" fmla="*/ 355720 w 527478"/>
                <a:gd name="connsiteY11" fmla="*/ 82247 h 281155"/>
                <a:gd name="connsiteX12" fmla="*/ 454539 w 527478"/>
                <a:gd name="connsiteY12" fmla="*/ 69565 h 281155"/>
                <a:gd name="connsiteX13" fmla="*/ 509403 w 527478"/>
                <a:gd name="connsiteY13" fmla="*/ 74465 h 281155"/>
                <a:gd name="connsiteX14" fmla="*/ 509403 w 527478"/>
                <a:gd name="connsiteY14" fmla="*/ 74465 h 281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27478" h="281155">
                  <a:moveTo>
                    <a:pt x="509403" y="74465"/>
                  </a:moveTo>
                  <a:lnTo>
                    <a:pt x="509403" y="74465"/>
                  </a:lnTo>
                  <a:cubicBezTo>
                    <a:pt x="515559" y="80621"/>
                    <a:pt x="523808" y="103436"/>
                    <a:pt x="525963" y="111870"/>
                  </a:cubicBezTo>
                  <a:lnTo>
                    <a:pt x="525963" y="111870"/>
                  </a:lnTo>
                  <a:cubicBezTo>
                    <a:pt x="532575" y="137775"/>
                    <a:pt x="516938" y="164149"/>
                    <a:pt x="491033" y="170760"/>
                  </a:cubicBezTo>
                  <a:lnTo>
                    <a:pt x="62943" y="280119"/>
                  </a:lnTo>
                  <a:cubicBezTo>
                    <a:pt x="45275" y="284638"/>
                    <a:pt x="27287" y="273963"/>
                    <a:pt x="22768" y="256294"/>
                  </a:cubicBezTo>
                  <a:lnTo>
                    <a:pt x="18212" y="238466"/>
                  </a:lnTo>
                  <a:cubicBezTo>
                    <a:pt x="18212" y="238466"/>
                    <a:pt x="-16644" y="190313"/>
                    <a:pt x="10086" y="113151"/>
                  </a:cubicBezTo>
                  <a:cubicBezTo>
                    <a:pt x="10086" y="113151"/>
                    <a:pt x="77484" y="150999"/>
                    <a:pt x="137766" y="49348"/>
                  </a:cubicBezTo>
                  <a:lnTo>
                    <a:pt x="150595" y="0"/>
                  </a:lnTo>
                  <a:lnTo>
                    <a:pt x="355720" y="82247"/>
                  </a:lnTo>
                  <a:lnTo>
                    <a:pt x="454539" y="69565"/>
                  </a:lnTo>
                  <a:cubicBezTo>
                    <a:pt x="476159" y="66795"/>
                    <a:pt x="493975" y="59062"/>
                    <a:pt x="509403" y="74465"/>
                  </a:cubicBezTo>
                  <a:lnTo>
                    <a:pt x="509403" y="74465"/>
                  </a:lnTo>
                  <a:close/>
                </a:path>
              </a:pathLst>
            </a:custGeom>
            <a:solidFill>
              <a:srgbClr val="2F2E41"/>
            </a:solidFill>
            <a:ln w="123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</p:grpSp>
      <p:sp>
        <p:nvSpPr>
          <p:cNvPr id="19" name="Полилиния: фигура 18">
            <a:extLst>
              <a:ext uri="{FF2B5EF4-FFF2-40B4-BE49-F238E27FC236}">
                <a16:creationId xmlns="" xmlns:a16="http://schemas.microsoft.com/office/drawing/2014/main" id="{33D0F387-3FFC-30EE-DF04-C79E059BD555}"/>
              </a:ext>
            </a:extLst>
          </p:cNvPr>
          <p:cNvSpPr/>
          <p:nvPr/>
        </p:nvSpPr>
        <p:spPr>
          <a:xfrm>
            <a:off x="2919244" y="1727580"/>
            <a:ext cx="261746" cy="210830"/>
          </a:xfrm>
          <a:custGeom>
            <a:avLst/>
            <a:gdLst>
              <a:gd name="connsiteX0" fmla="*/ 6760 w 348994"/>
              <a:gd name="connsiteY0" fmla="*/ 269990 h 281107"/>
              <a:gd name="connsiteX1" fmla="*/ 0 w 348994"/>
              <a:gd name="connsiteY1" fmla="*/ 220900 h 281107"/>
              <a:gd name="connsiteX2" fmla="*/ 80400 w 348994"/>
              <a:gd name="connsiteY2" fmla="*/ 24545 h 281107"/>
              <a:gd name="connsiteX3" fmla="*/ 301297 w 348994"/>
              <a:gd name="connsiteY3" fmla="*/ 0 h 281107"/>
              <a:gd name="connsiteX4" fmla="*/ 348995 w 348994"/>
              <a:gd name="connsiteY4" fmla="*/ 281108 h 281107"/>
              <a:gd name="connsiteX5" fmla="*/ 6760 w 348994"/>
              <a:gd name="connsiteY5" fmla="*/ 269990 h 281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8994" h="281107">
                <a:moveTo>
                  <a:pt x="6760" y="269990"/>
                </a:moveTo>
                <a:lnTo>
                  <a:pt x="0" y="220900"/>
                </a:lnTo>
                <a:lnTo>
                  <a:pt x="80400" y="24545"/>
                </a:lnTo>
                <a:lnTo>
                  <a:pt x="301297" y="0"/>
                </a:lnTo>
                <a:lnTo>
                  <a:pt x="348995" y="281108"/>
                </a:lnTo>
                <a:lnTo>
                  <a:pt x="6760" y="269990"/>
                </a:lnTo>
                <a:close/>
              </a:path>
            </a:pathLst>
          </a:custGeom>
          <a:solidFill>
            <a:srgbClr val="FFB6B6"/>
          </a:solidFill>
          <a:ln w="12312" cap="flat">
            <a:noFill/>
            <a:prstDash val="solid"/>
            <a:miter/>
          </a:ln>
        </p:spPr>
        <p:txBody>
          <a:bodyPr rtlCol="0" anchor="ctr"/>
          <a:lstStyle/>
          <a:p>
            <a:endParaRPr lang="ru-RU" sz="1350"/>
          </a:p>
        </p:txBody>
      </p:sp>
      <p:sp>
        <p:nvSpPr>
          <p:cNvPr id="20" name="Полилиния: фигура 19">
            <a:extLst>
              <a:ext uri="{FF2B5EF4-FFF2-40B4-BE49-F238E27FC236}">
                <a16:creationId xmlns="" xmlns:a16="http://schemas.microsoft.com/office/drawing/2014/main" id="{0151B4DC-7C4B-2C33-A83A-0D0AD3162698}"/>
              </a:ext>
            </a:extLst>
          </p:cNvPr>
          <p:cNvSpPr/>
          <p:nvPr/>
        </p:nvSpPr>
        <p:spPr>
          <a:xfrm>
            <a:off x="2919244" y="1727580"/>
            <a:ext cx="261746" cy="210830"/>
          </a:xfrm>
          <a:custGeom>
            <a:avLst/>
            <a:gdLst>
              <a:gd name="connsiteX0" fmla="*/ 6760 w 348994"/>
              <a:gd name="connsiteY0" fmla="*/ 269990 h 281107"/>
              <a:gd name="connsiteX1" fmla="*/ 0 w 348994"/>
              <a:gd name="connsiteY1" fmla="*/ 220900 h 281107"/>
              <a:gd name="connsiteX2" fmla="*/ 80400 w 348994"/>
              <a:gd name="connsiteY2" fmla="*/ 24545 h 281107"/>
              <a:gd name="connsiteX3" fmla="*/ 301297 w 348994"/>
              <a:gd name="connsiteY3" fmla="*/ 0 h 281107"/>
              <a:gd name="connsiteX4" fmla="*/ 348995 w 348994"/>
              <a:gd name="connsiteY4" fmla="*/ 281108 h 281107"/>
              <a:gd name="connsiteX5" fmla="*/ 6760 w 348994"/>
              <a:gd name="connsiteY5" fmla="*/ 269990 h 281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8994" h="281107">
                <a:moveTo>
                  <a:pt x="6760" y="269990"/>
                </a:moveTo>
                <a:lnTo>
                  <a:pt x="0" y="220900"/>
                </a:lnTo>
                <a:lnTo>
                  <a:pt x="80400" y="24545"/>
                </a:lnTo>
                <a:lnTo>
                  <a:pt x="301297" y="0"/>
                </a:lnTo>
                <a:lnTo>
                  <a:pt x="348995" y="281108"/>
                </a:lnTo>
                <a:lnTo>
                  <a:pt x="6760" y="269990"/>
                </a:lnTo>
                <a:close/>
              </a:path>
            </a:pathLst>
          </a:custGeom>
          <a:solidFill>
            <a:srgbClr val="000000">
              <a:alpha val="10000"/>
            </a:srgbClr>
          </a:solidFill>
          <a:ln w="12312" cap="flat">
            <a:noFill/>
            <a:prstDash val="solid"/>
            <a:miter/>
          </a:ln>
        </p:spPr>
        <p:txBody>
          <a:bodyPr rtlCol="0" anchor="ctr"/>
          <a:lstStyle/>
          <a:p>
            <a:endParaRPr lang="ru-RU" sz="1350"/>
          </a:p>
        </p:txBody>
      </p:sp>
      <p:sp>
        <p:nvSpPr>
          <p:cNvPr id="21" name="Полилиния: фигура 20">
            <a:extLst>
              <a:ext uri="{FF2B5EF4-FFF2-40B4-BE49-F238E27FC236}">
                <a16:creationId xmlns="" xmlns:a16="http://schemas.microsoft.com/office/drawing/2014/main" id="{C6ED1E4E-6ED3-3BC7-1C3A-FFAF73270613}"/>
              </a:ext>
            </a:extLst>
          </p:cNvPr>
          <p:cNvSpPr/>
          <p:nvPr/>
        </p:nvSpPr>
        <p:spPr>
          <a:xfrm>
            <a:off x="2685635" y="2831322"/>
            <a:ext cx="1083708" cy="2061749"/>
          </a:xfrm>
          <a:custGeom>
            <a:avLst/>
            <a:gdLst>
              <a:gd name="connsiteX0" fmla="*/ 98179 w 1444944"/>
              <a:gd name="connsiteY0" fmla="*/ 196358 h 2748998"/>
              <a:gd name="connsiteX1" fmla="*/ 0 w 1444944"/>
              <a:gd name="connsiteY1" fmla="*/ 466344 h 2748998"/>
              <a:gd name="connsiteX2" fmla="*/ 73628 w 1444944"/>
              <a:gd name="connsiteY2" fmla="*/ 613612 h 2748998"/>
              <a:gd name="connsiteX3" fmla="*/ 441805 w 1444944"/>
              <a:gd name="connsiteY3" fmla="*/ 2748999 h 2748998"/>
              <a:gd name="connsiteX4" fmla="*/ 686576 w 1444944"/>
              <a:gd name="connsiteY4" fmla="*/ 2748999 h 2748998"/>
              <a:gd name="connsiteX5" fmla="*/ 638163 w 1444944"/>
              <a:gd name="connsiteY5" fmla="*/ 859060 h 2748998"/>
              <a:gd name="connsiteX6" fmla="*/ 1202686 w 1444944"/>
              <a:gd name="connsiteY6" fmla="*/ 2748999 h 2748998"/>
              <a:gd name="connsiteX7" fmla="*/ 1444945 w 1444944"/>
              <a:gd name="connsiteY7" fmla="*/ 2748999 h 2748998"/>
              <a:gd name="connsiteX8" fmla="*/ 1250138 w 1444944"/>
              <a:gd name="connsiteY8" fmla="*/ 1472685 h 2748998"/>
              <a:gd name="connsiteX9" fmla="*/ 1104507 w 1444944"/>
              <a:gd name="connsiteY9" fmla="*/ 294537 h 2748998"/>
              <a:gd name="connsiteX10" fmla="*/ 1016178 w 1444944"/>
              <a:gd name="connsiteY10" fmla="*/ 239968 h 2748998"/>
              <a:gd name="connsiteX11" fmla="*/ 589074 w 1444944"/>
              <a:gd name="connsiteY11" fmla="*/ 0 h 2748998"/>
              <a:gd name="connsiteX12" fmla="*/ 98179 w 1444944"/>
              <a:gd name="connsiteY12" fmla="*/ 196358 h 2748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44944" h="2748998">
                <a:moveTo>
                  <a:pt x="98179" y="196358"/>
                </a:moveTo>
                <a:lnTo>
                  <a:pt x="0" y="466344"/>
                </a:lnTo>
                <a:lnTo>
                  <a:pt x="73628" y="613612"/>
                </a:lnTo>
                <a:lnTo>
                  <a:pt x="441805" y="2748999"/>
                </a:lnTo>
                <a:lnTo>
                  <a:pt x="686576" y="2748999"/>
                </a:lnTo>
                <a:lnTo>
                  <a:pt x="638163" y="859060"/>
                </a:lnTo>
                <a:lnTo>
                  <a:pt x="1202686" y="2748999"/>
                </a:lnTo>
                <a:lnTo>
                  <a:pt x="1444945" y="2748999"/>
                </a:lnTo>
                <a:lnTo>
                  <a:pt x="1250138" y="1472685"/>
                </a:lnTo>
                <a:lnTo>
                  <a:pt x="1104507" y="294537"/>
                </a:lnTo>
                <a:lnTo>
                  <a:pt x="1016178" y="239968"/>
                </a:lnTo>
                <a:lnTo>
                  <a:pt x="589074" y="0"/>
                </a:lnTo>
                <a:lnTo>
                  <a:pt x="98179" y="196358"/>
                </a:lnTo>
                <a:close/>
              </a:path>
            </a:pathLst>
          </a:custGeom>
          <a:solidFill>
            <a:srgbClr val="2F2E41"/>
          </a:solidFill>
          <a:ln w="12312" cap="flat">
            <a:noFill/>
            <a:prstDash val="solid"/>
            <a:miter/>
          </a:ln>
        </p:spPr>
        <p:txBody>
          <a:bodyPr rtlCol="0" anchor="ctr"/>
          <a:lstStyle/>
          <a:p>
            <a:endParaRPr lang="ru-RU" sz="1350"/>
          </a:p>
        </p:txBody>
      </p:sp>
      <p:sp>
        <p:nvSpPr>
          <p:cNvPr id="22" name="Полилиния: фигура 21">
            <a:extLst>
              <a:ext uri="{FF2B5EF4-FFF2-40B4-BE49-F238E27FC236}">
                <a16:creationId xmlns="" xmlns:a16="http://schemas.microsoft.com/office/drawing/2014/main" id="{C8C7F396-A4AA-4AA7-3685-5D96777AB58D}"/>
              </a:ext>
            </a:extLst>
          </p:cNvPr>
          <p:cNvSpPr/>
          <p:nvPr/>
        </p:nvSpPr>
        <p:spPr>
          <a:xfrm>
            <a:off x="2942727" y="2776865"/>
            <a:ext cx="331354" cy="349758"/>
          </a:xfrm>
          <a:custGeom>
            <a:avLst/>
            <a:gdLst>
              <a:gd name="connsiteX0" fmla="*/ 343626 w 441805"/>
              <a:gd name="connsiteY0" fmla="*/ 441805 h 466344"/>
              <a:gd name="connsiteX1" fmla="*/ 196358 w 441805"/>
              <a:gd name="connsiteY1" fmla="*/ 466344 h 466344"/>
              <a:gd name="connsiteX2" fmla="*/ 0 w 441805"/>
              <a:gd name="connsiteY2" fmla="*/ 0 h 466344"/>
              <a:gd name="connsiteX3" fmla="*/ 441805 w 441805"/>
              <a:gd name="connsiteY3" fmla="*/ 0 h 466344"/>
              <a:gd name="connsiteX4" fmla="*/ 343626 w 441805"/>
              <a:gd name="connsiteY4" fmla="*/ 441805 h 466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1805" h="466344">
                <a:moveTo>
                  <a:pt x="343626" y="441805"/>
                </a:moveTo>
                <a:lnTo>
                  <a:pt x="196358" y="466344"/>
                </a:lnTo>
                <a:lnTo>
                  <a:pt x="0" y="0"/>
                </a:lnTo>
                <a:lnTo>
                  <a:pt x="441805" y="0"/>
                </a:lnTo>
                <a:lnTo>
                  <a:pt x="343626" y="441805"/>
                </a:lnTo>
                <a:close/>
              </a:path>
            </a:pathLst>
          </a:custGeom>
          <a:solidFill>
            <a:srgbClr val="E6E6E6"/>
          </a:solidFill>
          <a:ln w="12312" cap="flat">
            <a:noFill/>
            <a:prstDash val="solid"/>
            <a:miter/>
          </a:ln>
        </p:spPr>
        <p:txBody>
          <a:bodyPr rtlCol="0" anchor="ctr"/>
          <a:lstStyle/>
          <a:p>
            <a:endParaRPr lang="ru-RU" sz="1350"/>
          </a:p>
        </p:txBody>
      </p:sp>
      <p:sp>
        <p:nvSpPr>
          <p:cNvPr id="24" name="Полилиния: фигура 23">
            <a:extLst>
              <a:ext uri="{FF2B5EF4-FFF2-40B4-BE49-F238E27FC236}">
                <a16:creationId xmlns="" xmlns:a16="http://schemas.microsoft.com/office/drawing/2014/main" id="{CC538B18-5574-34DA-AE22-6D1B7676D160}"/>
              </a:ext>
            </a:extLst>
          </p:cNvPr>
          <p:cNvSpPr/>
          <p:nvPr/>
        </p:nvSpPr>
        <p:spPr>
          <a:xfrm>
            <a:off x="2731649" y="1901688"/>
            <a:ext cx="717938" cy="1233368"/>
          </a:xfrm>
          <a:custGeom>
            <a:avLst/>
            <a:gdLst>
              <a:gd name="connsiteX0" fmla="*/ 957251 w 957250"/>
              <a:gd name="connsiteY0" fmla="*/ 1497223 h 1644491"/>
              <a:gd name="connsiteX1" fmla="*/ 662714 w 957250"/>
              <a:gd name="connsiteY1" fmla="*/ 1619953 h 1644491"/>
              <a:gd name="connsiteX2" fmla="*/ 564535 w 957250"/>
              <a:gd name="connsiteY2" fmla="*/ 1399044 h 1644491"/>
              <a:gd name="connsiteX3" fmla="*/ 515446 w 957250"/>
              <a:gd name="connsiteY3" fmla="*/ 1644492 h 1644491"/>
              <a:gd name="connsiteX4" fmla="*/ 0 w 957250"/>
              <a:gd name="connsiteY4" fmla="*/ 1478570 h 1644491"/>
              <a:gd name="connsiteX5" fmla="*/ 73640 w 957250"/>
              <a:gd name="connsiteY5" fmla="*/ 1178148 h 1644491"/>
              <a:gd name="connsiteX6" fmla="*/ 0 w 957250"/>
              <a:gd name="connsiteY6" fmla="*/ 196358 h 1644491"/>
              <a:gd name="connsiteX7" fmla="*/ 259939 w 957250"/>
              <a:gd name="connsiteY7" fmla="*/ 23073 h 1644491"/>
              <a:gd name="connsiteX8" fmla="*/ 294537 w 957250"/>
              <a:gd name="connsiteY8" fmla="*/ 0 h 1644491"/>
              <a:gd name="connsiteX9" fmla="*/ 613625 w 957250"/>
              <a:gd name="connsiteY9" fmla="*/ 24551 h 1644491"/>
              <a:gd name="connsiteX10" fmla="*/ 641598 w 957250"/>
              <a:gd name="connsiteY10" fmla="*/ 39769 h 1644491"/>
              <a:gd name="connsiteX11" fmla="*/ 834521 w 957250"/>
              <a:gd name="connsiteY11" fmla="*/ 147268 h 1644491"/>
              <a:gd name="connsiteX12" fmla="*/ 883611 w 957250"/>
              <a:gd name="connsiteY12" fmla="*/ 957251 h 1644491"/>
              <a:gd name="connsiteX13" fmla="*/ 957251 w 957250"/>
              <a:gd name="connsiteY13" fmla="*/ 1497223 h 1644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957250" h="1644491">
                <a:moveTo>
                  <a:pt x="957251" y="1497223"/>
                </a:moveTo>
                <a:lnTo>
                  <a:pt x="662714" y="1619953"/>
                </a:lnTo>
                <a:lnTo>
                  <a:pt x="564535" y="1399044"/>
                </a:lnTo>
                <a:lnTo>
                  <a:pt x="515446" y="1644492"/>
                </a:lnTo>
                <a:lnTo>
                  <a:pt x="0" y="1478570"/>
                </a:lnTo>
                <a:lnTo>
                  <a:pt x="73640" y="1178148"/>
                </a:lnTo>
                <a:lnTo>
                  <a:pt x="0" y="196358"/>
                </a:lnTo>
                <a:lnTo>
                  <a:pt x="259939" y="23073"/>
                </a:lnTo>
                <a:lnTo>
                  <a:pt x="294537" y="0"/>
                </a:lnTo>
                <a:lnTo>
                  <a:pt x="613625" y="24551"/>
                </a:lnTo>
                <a:lnTo>
                  <a:pt x="641598" y="39769"/>
                </a:lnTo>
                <a:lnTo>
                  <a:pt x="834521" y="147268"/>
                </a:lnTo>
                <a:lnTo>
                  <a:pt x="883611" y="957251"/>
                </a:lnTo>
                <a:lnTo>
                  <a:pt x="957251" y="1497223"/>
                </a:lnTo>
                <a:close/>
              </a:path>
            </a:pathLst>
          </a:custGeom>
          <a:solidFill>
            <a:srgbClr val="2F2E41"/>
          </a:solidFill>
          <a:ln w="12312" cap="flat">
            <a:noFill/>
            <a:prstDash val="solid"/>
            <a:miter/>
          </a:ln>
        </p:spPr>
        <p:txBody>
          <a:bodyPr rtlCol="0" anchor="ctr"/>
          <a:lstStyle/>
          <a:p>
            <a:endParaRPr lang="ru-RU" sz="1350"/>
          </a:p>
        </p:txBody>
      </p:sp>
      <p:sp>
        <p:nvSpPr>
          <p:cNvPr id="25" name="Полилиния: фигура 24">
            <a:extLst>
              <a:ext uri="{FF2B5EF4-FFF2-40B4-BE49-F238E27FC236}">
                <a16:creationId xmlns="" xmlns:a16="http://schemas.microsoft.com/office/drawing/2014/main" id="{A38E8823-7F33-F665-2E20-C1D2C33C32BE}"/>
              </a:ext>
            </a:extLst>
          </p:cNvPr>
          <p:cNvSpPr/>
          <p:nvPr/>
        </p:nvSpPr>
        <p:spPr>
          <a:xfrm>
            <a:off x="2905825" y="1870070"/>
            <a:ext cx="286244" cy="469415"/>
          </a:xfrm>
          <a:custGeom>
            <a:avLst/>
            <a:gdLst>
              <a:gd name="connsiteX0" fmla="*/ 381659 w 381659"/>
              <a:gd name="connsiteY0" fmla="*/ 39769 h 625887"/>
              <a:gd name="connsiteX1" fmla="*/ 243231 w 381659"/>
              <a:gd name="connsiteY1" fmla="*/ 625888 h 625887"/>
              <a:gd name="connsiteX2" fmla="*/ 0 w 381659"/>
              <a:gd name="connsiteY2" fmla="*/ 23073 h 625887"/>
              <a:gd name="connsiteX3" fmla="*/ 34598 w 381659"/>
              <a:gd name="connsiteY3" fmla="*/ 0 h 625887"/>
              <a:gd name="connsiteX4" fmla="*/ 353685 w 381659"/>
              <a:gd name="connsiteY4" fmla="*/ 24551 h 625887"/>
              <a:gd name="connsiteX5" fmla="*/ 381659 w 381659"/>
              <a:gd name="connsiteY5" fmla="*/ 39769 h 625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1659" h="625887">
                <a:moveTo>
                  <a:pt x="381659" y="39769"/>
                </a:moveTo>
                <a:lnTo>
                  <a:pt x="243231" y="625888"/>
                </a:lnTo>
                <a:lnTo>
                  <a:pt x="0" y="23073"/>
                </a:lnTo>
                <a:lnTo>
                  <a:pt x="34598" y="0"/>
                </a:lnTo>
                <a:lnTo>
                  <a:pt x="353685" y="24551"/>
                </a:lnTo>
                <a:lnTo>
                  <a:pt x="381659" y="39769"/>
                </a:lnTo>
                <a:close/>
              </a:path>
            </a:pathLst>
          </a:custGeom>
          <a:solidFill>
            <a:srgbClr val="E6E6E6"/>
          </a:solidFill>
          <a:ln w="12312" cap="flat">
            <a:noFill/>
            <a:prstDash val="solid"/>
            <a:miter/>
          </a:ln>
        </p:spPr>
        <p:txBody>
          <a:bodyPr rtlCol="0" anchor="ctr"/>
          <a:lstStyle/>
          <a:p>
            <a:endParaRPr lang="ru-RU" sz="1350"/>
          </a:p>
        </p:txBody>
      </p:sp>
      <p:sp>
        <p:nvSpPr>
          <p:cNvPr id="27" name="Полилиния: фигура 26">
            <a:extLst>
              <a:ext uri="{FF2B5EF4-FFF2-40B4-BE49-F238E27FC236}">
                <a16:creationId xmlns="" xmlns:a16="http://schemas.microsoft.com/office/drawing/2014/main" id="{89DBA46D-A84C-77D4-A54C-D5E69D3CAC8D}"/>
              </a:ext>
            </a:extLst>
          </p:cNvPr>
          <p:cNvSpPr/>
          <p:nvPr/>
        </p:nvSpPr>
        <p:spPr>
          <a:xfrm>
            <a:off x="2991845" y="1902630"/>
            <a:ext cx="165682" cy="570670"/>
          </a:xfrm>
          <a:custGeom>
            <a:avLst/>
            <a:gdLst>
              <a:gd name="connsiteX0" fmla="*/ 49089 w 220909"/>
              <a:gd name="connsiteY0" fmla="*/ 0 h 760893"/>
              <a:gd name="connsiteX1" fmla="*/ 0 w 220909"/>
              <a:gd name="connsiteY1" fmla="*/ 84549 h 760893"/>
              <a:gd name="connsiteX2" fmla="*/ 49089 w 220909"/>
              <a:gd name="connsiteY2" fmla="*/ 112732 h 760893"/>
              <a:gd name="connsiteX3" fmla="*/ 24551 w 220909"/>
              <a:gd name="connsiteY3" fmla="*/ 627415 h 760893"/>
              <a:gd name="connsiteX4" fmla="*/ 122730 w 220909"/>
              <a:gd name="connsiteY4" fmla="*/ 760893 h 760893"/>
              <a:gd name="connsiteX5" fmla="*/ 220909 w 220909"/>
              <a:gd name="connsiteY5" fmla="*/ 563624 h 760893"/>
              <a:gd name="connsiteX6" fmla="*/ 147268 w 220909"/>
              <a:gd name="connsiteY6" fmla="*/ 112732 h 760893"/>
              <a:gd name="connsiteX7" fmla="*/ 171820 w 220909"/>
              <a:gd name="connsiteY7" fmla="*/ 0 h 760893"/>
              <a:gd name="connsiteX8" fmla="*/ 49089 w 220909"/>
              <a:gd name="connsiteY8" fmla="*/ 0 h 760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0909" h="760893">
                <a:moveTo>
                  <a:pt x="49089" y="0"/>
                </a:moveTo>
                <a:lnTo>
                  <a:pt x="0" y="84549"/>
                </a:lnTo>
                <a:lnTo>
                  <a:pt x="49089" y="112732"/>
                </a:lnTo>
                <a:lnTo>
                  <a:pt x="24551" y="627415"/>
                </a:lnTo>
                <a:lnTo>
                  <a:pt x="122730" y="760893"/>
                </a:lnTo>
                <a:lnTo>
                  <a:pt x="220909" y="563624"/>
                </a:lnTo>
                <a:lnTo>
                  <a:pt x="147268" y="112732"/>
                </a:lnTo>
                <a:lnTo>
                  <a:pt x="171820" y="0"/>
                </a:lnTo>
                <a:lnTo>
                  <a:pt x="49089" y="0"/>
                </a:lnTo>
                <a:close/>
              </a:path>
            </a:pathLst>
          </a:custGeom>
          <a:solidFill>
            <a:srgbClr val="2F2E41"/>
          </a:solidFill>
          <a:ln w="12312" cap="flat">
            <a:noFill/>
            <a:prstDash val="solid"/>
            <a:miter/>
          </a:ln>
        </p:spPr>
        <p:txBody>
          <a:bodyPr rtlCol="0" anchor="ctr"/>
          <a:lstStyle/>
          <a:p>
            <a:endParaRPr lang="ru-RU" sz="1350"/>
          </a:p>
        </p:txBody>
      </p:sp>
      <p:sp>
        <p:nvSpPr>
          <p:cNvPr id="28" name="Полилиния: фигура 27">
            <a:extLst>
              <a:ext uri="{FF2B5EF4-FFF2-40B4-BE49-F238E27FC236}">
                <a16:creationId xmlns="" xmlns:a16="http://schemas.microsoft.com/office/drawing/2014/main" id="{78BC7897-F317-E065-1346-DB45934C7B13}"/>
              </a:ext>
            </a:extLst>
          </p:cNvPr>
          <p:cNvSpPr/>
          <p:nvPr/>
        </p:nvSpPr>
        <p:spPr>
          <a:xfrm>
            <a:off x="2915742" y="1515110"/>
            <a:ext cx="349761" cy="349761"/>
          </a:xfrm>
          <a:custGeom>
            <a:avLst/>
            <a:gdLst>
              <a:gd name="connsiteX0" fmla="*/ 466349 w 466348"/>
              <a:gd name="connsiteY0" fmla="*/ 233174 h 466348"/>
              <a:gd name="connsiteX1" fmla="*/ 233175 w 466348"/>
              <a:gd name="connsiteY1" fmla="*/ 466349 h 466348"/>
              <a:gd name="connsiteX2" fmla="*/ 0 w 466348"/>
              <a:gd name="connsiteY2" fmla="*/ 233174 h 466348"/>
              <a:gd name="connsiteX3" fmla="*/ 233175 w 466348"/>
              <a:gd name="connsiteY3" fmla="*/ 0 h 466348"/>
              <a:gd name="connsiteX4" fmla="*/ 466349 w 466348"/>
              <a:gd name="connsiteY4" fmla="*/ 233174 h 466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6348" h="466348">
                <a:moveTo>
                  <a:pt x="466349" y="233174"/>
                </a:moveTo>
                <a:cubicBezTo>
                  <a:pt x="466349" y="361953"/>
                  <a:pt x="361953" y="466349"/>
                  <a:pt x="233175" y="466349"/>
                </a:cubicBezTo>
                <a:cubicBezTo>
                  <a:pt x="104396" y="466349"/>
                  <a:pt x="0" y="361953"/>
                  <a:pt x="0" y="233174"/>
                </a:cubicBezTo>
                <a:cubicBezTo>
                  <a:pt x="0" y="104396"/>
                  <a:pt x="104396" y="0"/>
                  <a:pt x="233175" y="0"/>
                </a:cubicBezTo>
                <a:cubicBezTo>
                  <a:pt x="361953" y="0"/>
                  <a:pt x="466349" y="104396"/>
                  <a:pt x="466349" y="233174"/>
                </a:cubicBezTo>
                <a:close/>
              </a:path>
            </a:pathLst>
          </a:custGeom>
          <a:solidFill>
            <a:srgbClr val="FFB6B6"/>
          </a:solidFill>
          <a:ln w="12312" cap="flat">
            <a:noFill/>
            <a:prstDash val="solid"/>
            <a:miter/>
          </a:ln>
        </p:spPr>
        <p:txBody>
          <a:bodyPr rtlCol="0" anchor="ctr"/>
          <a:lstStyle/>
          <a:p>
            <a:endParaRPr lang="ru-RU" sz="1350"/>
          </a:p>
        </p:txBody>
      </p:sp>
      <p:sp>
        <p:nvSpPr>
          <p:cNvPr id="30" name="Полилиния: фигура 29">
            <a:extLst>
              <a:ext uri="{FF2B5EF4-FFF2-40B4-BE49-F238E27FC236}">
                <a16:creationId xmlns="" xmlns:a16="http://schemas.microsoft.com/office/drawing/2014/main" id="{A5014C72-E94A-4BEA-0D24-EF2AF336DBB3}"/>
              </a:ext>
            </a:extLst>
          </p:cNvPr>
          <p:cNvSpPr/>
          <p:nvPr/>
        </p:nvSpPr>
        <p:spPr>
          <a:xfrm>
            <a:off x="2855402" y="1441477"/>
            <a:ext cx="425097" cy="395783"/>
          </a:xfrm>
          <a:custGeom>
            <a:avLst/>
            <a:gdLst>
              <a:gd name="connsiteX0" fmla="*/ 164613 w 566796"/>
              <a:gd name="connsiteY0" fmla="*/ 351807 h 527711"/>
              <a:gd name="connsiteX1" fmla="*/ 214995 w 566796"/>
              <a:gd name="connsiteY1" fmla="*/ 373795 h 527711"/>
              <a:gd name="connsiteX2" fmla="*/ 236985 w 566796"/>
              <a:gd name="connsiteY2" fmla="*/ 241867 h 527711"/>
              <a:gd name="connsiteX3" fmla="*/ 390890 w 566796"/>
              <a:gd name="connsiteY3" fmla="*/ 219879 h 527711"/>
              <a:gd name="connsiteX4" fmla="*/ 566797 w 566796"/>
              <a:gd name="connsiteY4" fmla="*/ 219879 h 527711"/>
              <a:gd name="connsiteX5" fmla="*/ 412880 w 566796"/>
              <a:gd name="connsiteY5" fmla="*/ 0 h 527711"/>
              <a:gd name="connsiteX6" fmla="*/ 105058 w 566796"/>
              <a:gd name="connsiteY6" fmla="*/ 87952 h 527711"/>
              <a:gd name="connsiteX7" fmla="*/ 39088 w 566796"/>
              <a:gd name="connsiteY7" fmla="*/ 219879 h 527711"/>
              <a:gd name="connsiteX8" fmla="*/ 39088 w 566796"/>
              <a:gd name="connsiteY8" fmla="*/ 439759 h 527711"/>
              <a:gd name="connsiteX9" fmla="*/ 171015 w 566796"/>
              <a:gd name="connsiteY9" fmla="*/ 527711 h 527711"/>
              <a:gd name="connsiteX10" fmla="*/ 164613 w 566796"/>
              <a:gd name="connsiteY10" fmla="*/ 351807 h 527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66796" h="527711">
                <a:moveTo>
                  <a:pt x="164613" y="351807"/>
                </a:moveTo>
                <a:lnTo>
                  <a:pt x="214995" y="373795"/>
                </a:lnTo>
                <a:lnTo>
                  <a:pt x="236985" y="241867"/>
                </a:lnTo>
                <a:cubicBezTo>
                  <a:pt x="236985" y="241867"/>
                  <a:pt x="324932" y="197892"/>
                  <a:pt x="390890" y="219879"/>
                </a:cubicBezTo>
                <a:cubicBezTo>
                  <a:pt x="456859" y="241867"/>
                  <a:pt x="566797" y="219879"/>
                  <a:pt x="566797" y="219879"/>
                </a:cubicBezTo>
                <a:cubicBezTo>
                  <a:pt x="566797" y="219879"/>
                  <a:pt x="566797" y="0"/>
                  <a:pt x="412880" y="0"/>
                </a:cubicBezTo>
                <a:cubicBezTo>
                  <a:pt x="258962" y="0"/>
                  <a:pt x="105058" y="21987"/>
                  <a:pt x="105058" y="87952"/>
                </a:cubicBezTo>
                <a:cubicBezTo>
                  <a:pt x="105058" y="153916"/>
                  <a:pt x="39088" y="219879"/>
                  <a:pt x="39088" y="219879"/>
                </a:cubicBezTo>
                <a:cubicBezTo>
                  <a:pt x="39088" y="219879"/>
                  <a:pt x="-48860" y="351807"/>
                  <a:pt x="39088" y="439759"/>
                </a:cubicBezTo>
                <a:cubicBezTo>
                  <a:pt x="127035" y="527711"/>
                  <a:pt x="171015" y="527711"/>
                  <a:pt x="171015" y="527711"/>
                </a:cubicBezTo>
                <a:lnTo>
                  <a:pt x="164613" y="351807"/>
                </a:lnTo>
                <a:close/>
              </a:path>
            </a:pathLst>
          </a:custGeom>
          <a:solidFill>
            <a:srgbClr val="2F2E41"/>
          </a:solidFill>
          <a:ln w="12312" cap="flat">
            <a:noFill/>
            <a:prstDash val="solid"/>
            <a:miter/>
          </a:ln>
        </p:spPr>
        <p:txBody>
          <a:bodyPr rtlCol="0" anchor="ctr"/>
          <a:lstStyle/>
          <a:p>
            <a:endParaRPr lang="ru-RU" sz="1350"/>
          </a:p>
        </p:txBody>
      </p:sp>
      <p:sp>
        <p:nvSpPr>
          <p:cNvPr id="31" name="Полилиния: фигура 30">
            <a:extLst>
              <a:ext uri="{FF2B5EF4-FFF2-40B4-BE49-F238E27FC236}">
                <a16:creationId xmlns="" xmlns:a16="http://schemas.microsoft.com/office/drawing/2014/main" id="{51D59672-8269-AEB1-5F0D-97AE0F2E9E84}"/>
              </a:ext>
            </a:extLst>
          </p:cNvPr>
          <p:cNvSpPr/>
          <p:nvPr/>
        </p:nvSpPr>
        <p:spPr>
          <a:xfrm>
            <a:off x="2639454" y="3043018"/>
            <a:ext cx="164102" cy="510491"/>
          </a:xfrm>
          <a:custGeom>
            <a:avLst/>
            <a:gdLst>
              <a:gd name="connsiteX0" fmla="*/ 100 w 218803"/>
              <a:gd name="connsiteY0" fmla="*/ 506002 h 680654"/>
              <a:gd name="connsiteX1" fmla="*/ 104743 w 218803"/>
              <a:gd name="connsiteY1" fmla="*/ 680629 h 680654"/>
              <a:gd name="connsiteX2" fmla="*/ 218608 w 218803"/>
              <a:gd name="connsiteY2" fmla="*/ 511838 h 680654"/>
              <a:gd name="connsiteX3" fmla="*/ 196569 w 218803"/>
              <a:gd name="connsiteY3" fmla="*/ 401901 h 680654"/>
              <a:gd name="connsiteX4" fmla="*/ 202331 w 218803"/>
              <a:gd name="connsiteY4" fmla="*/ 0 h 680654"/>
              <a:gd name="connsiteX5" fmla="*/ 13668 w 218803"/>
              <a:gd name="connsiteY5" fmla="*/ 1318 h 680654"/>
              <a:gd name="connsiteX6" fmla="*/ 28025 w 218803"/>
              <a:gd name="connsiteY6" fmla="*/ 397382 h 680654"/>
              <a:gd name="connsiteX7" fmla="*/ 100 w 218803"/>
              <a:gd name="connsiteY7" fmla="*/ 506002 h 680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18803" h="680654">
                <a:moveTo>
                  <a:pt x="100" y="506002"/>
                </a:moveTo>
                <a:cubicBezTo>
                  <a:pt x="-2461" y="600832"/>
                  <a:pt x="44400" y="679004"/>
                  <a:pt x="104743" y="680629"/>
                </a:cubicBezTo>
                <a:cubicBezTo>
                  <a:pt x="165086" y="682242"/>
                  <a:pt x="216060" y="606693"/>
                  <a:pt x="218608" y="511838"/>
                </a:cubicBezTo>
                <a:cubicBezTo>
                  <a:pt x="220147" y="473953"/>
                  <a:pt x="212587" y="436265"/>
                  <a:pt x="196569" y="401901"/>
                </a:cubicBezTo>
                <a:lnTo>
                  <a:pt x="202331" y="0"/>
                </a:lnTo>
                <a:lnTo>
                  <a:pt x="13668" y="1318"/>
                </a:lnTo>
                <a:lnTo>
                  <a:pt x="28025" y="397382"/>
                </a:lnTo>
                <a:cubicBezTo>
                  <a:pt x="10172" y="430835"/>
                  <a:pt x="593" y="468093"/>
                  <a:pt x="100" y="506002"/>
                </a:cubicBezTo>
                <a:close/>
              </a:path>
            </a:pathLst>
          </a:custGeom>
          <a:solidFill>
            <a:srgbClr val="FFB6B6"/>
          </a:solidFill>
          <a:ln w="12312" cap="flat">
            <a:noFill/>
            <a:prstDash val="solid"/>
            <a:miter/>
          </a:ln>
        </p:spPr>
        <p:txBody>
          <a:bodyPr rtlCol="0" anchor="ctr"/>
          <a:lstStyle/>
          <a:p>
            <a:endParaRPr lang="ru-RU" sz="1350"/>
          </a:p>
        </p:txBody>
      </p:sp>
      <p:sp>
        <p:nvSpPr>
          <p:cNvPr id="32" name="Полилиния: фигура 31">
            <a:extLst>
              <a:ext uri="{FF2B5EF4-FFF2-40B4-BE49-F238E27FC236}">
                <a16:creationId xmlns="" xmlns:a16="http://schemas.microsoft.com/office/drawing/2014/main" id="{2E81A38D-A86E-2D81-4E90-97950B5B1379}"/>
              </a:ext>
            </a:extLst>
          </p:cNvPr>
          <p:cNvSpPr/>
          <p:nvPr/>
        </p:nvSpPr>
        <p:spPr>
          <a:xfrm>
            <a:off x="2619162" y="2005907"/>
            <a:ext cx="224702" cy="1312894"/>
          </a:xfrm>
          <a:custGeom>
            <a:avLst/>
            <a:gdLst>
              <a:gd name="connsiteX0" fmla="*/ 260560 w 299602"/>
              <a:gd name="connsiteY0" fmla="*/ 7854 h 1750525"/>
              <a:gd name="connsiteX1" fmla="*/ 27389 w 299602"/>
              <a:gd name="connsiteY1" fmla="*/ 106033 h 1750525"/>
              <a:gd name="connsiteX2" fmla="*/ 51927 w 299602"/>
              <a:gd name="connsiteY2" fmla="*/ 1750525 h 1750525"/>
              <a:gd name="connsiteX3" fmla="*/ 299603 w 299602"/>
              <a:gd name="connsiteY3" fmla="*/ 1750525 h 1750525"/>
              <a:gd name="connsiteX4" fmla="*/ 233867 w 299602"/>
              <a:gd name="connsiteY4" fmla="*/ 695107 h 1750525"/>
              <a:gd name="connsiteX5" fmla="*/ 260560 w 299602"/>
              <a:gd name="connsiteY5" fmla="*/ 7854 h 1750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9602" h="1750525">
                <a:moveTo>
                  <a:pt x="260560" y="7854"/>
                </a:moveTo>
                <a:cubicBezTo>
                  <a:pt x="260560" y="7854"/>
                  <a:pt x="101016" y="-41235"/>
                  <a:pt x="27389" y="106033"/>
                </a:cubicBezTo>
                <a:cubicBezTo>
                  <a:pt x="-46252" y="253302"/>
                  <a:pt x="51927" y="1750525"/>
                  <a:pt x="51927" y="1750525"/>
                </a:cubicBezTo>
                <a:lnTo>
                  <a:pt x="299603" y="1750525"/>
                </a:lnTo>
                <a:lnTo>
                  <a:pt x="233867" y="695107"/>
                </a:lnTo>
                <a:lnTo>
                  <a:pt x="260560" y="7854"/>
                </a:lnTo>
                <a:close/>
              </a:path>
            </a:pathLst>
          </a:custGeom>
          <a:solidFill>
            <a:srgbClr val="E6E6E6"/>
          </a:solidFill>
          <a:ln w="12312" cap="flat">
            <a:noFill/>
            <a:prstDash val="solid"/>
            <a:miter/>
          </a:ln>
        </p:spPr>
        <p:txBody>
          <a:bodyPr rtlCol="0" anchor="ctr"/>
          <a:lstStyle/>
          <a:p>
            <a:endParaRPr lang="ru-RU" sz="1350"/>
          </a:p>
        </p:txBody>
      </p:sp>
      <p:sp>
        <p:nvSpPr>
          <p:cNvPr id="34" name="Полилиния: фигура 33">
            <a:extLst>
              <a:ext uri="{FF2B5EF4-FFF2-40B4-BE49-F238E27FC236}">
                <a16:creationId xmlns="" xmlns:a16="http://schemas.microsoft.com/office/drawing/2014/main" id="{1A12252E-87F1-86C8-7C19-FE5305CDF32C}"/>
              </a:ext>
            </a:extLst>
          </p:cNvPr>
          <p:cNvSpPr/>
          <p:nvPr/>
        </p:nvSpPr>
        <p:spPr>
          <a:xfrm>
            <a:off x="5930620" y="3955220"/>
            <a:ext cx="2791628" cy="1977888"/>
          </a:xfrm>
          <a:custGeom>
            <a:avLst/>
            <a:gdLst>
              <a:gd name="connsiteX0" fmla="*/ 3689887 w 3722171"/>
              <a:gd name="connsiteY0" fmla="*/ 186847 h 2637184"/>
              <a:gd name="connsiteX1" fmla="*/ 3094940 w 3722171"/>
              <a:gd name="connsiteY1" fmla="*/ 4723 h 2637184"/>
              <a:gd name="connsiteX2" fmla="*/ 3054248 w 3722171"/>
              <a:gd name="connsiteY2" fmla="*/ 389 h 2637184"/>
              <a:gd name="connsiteX3" fmla="*/ 38932 w 3722171"/>
              <a:gd name="connsiteY3" fmla="*/ 257016 h 2637184"/>
              <a:gd name="connsiteX4" fmla="*/ 23923 w 3722171"/>
              <a:gd name="connsiteY4" fmla="*/ 337551 h 2637184"/>
              <a:gd name="connsiteX5" fmla="*/ 120501 w 3722171"/>
              <a:gd name="connsiteY5" fmla="*/ 384609 h 2637184"/>
              <a:gd name="connsiteX6" fmla="*/ 117928 w 3722171"/>
              <a:gd name="connsiteY6" fmla="*/ 384609 h 2637184"/>
              <a:gd name="connsiteX7" fmla="*/ 117928 w 3722171"/>
              <a:gd name="connsiteY7" fmla="*/ 2637185 h 2637184"/>
              <a:gd name="connsiteX8" fmla="*/ 208941 w 3722171"/>
              <a:gd name="connsiteY8" fmla="*/ 2637185 h 2637184"/>
              <a:gd name="connsiteX9" fmla="*/ 208941 w 3722171"/>
              <a:gd name="connsiteY9" fmla="*/ 427702 h 2637184"/>
              <a:gd name="connsiteX10" fmla="*/ 511653 w 3722171"/>
              <a:gd name="connsiteY10" fmla="*/ 575168 h 2637184"/>
              <a:gd name="connsiteX11" fmla="*/ 586291 w 3722171"/>
              <a:gd name="connsiteY11" fmla="*/ 588465 h 2637184"/>
              <a:gd name="connsiteX12" fmla="*/ 618501 w 3722171"/>
              <a:gd name="connsiteY12" fmla="*/ 585215 h 2637184"/>
              <a:gd name="connsiteX13" fmla="*/ 618501 w 3722171"/>
              <a:gd name="connsiteY13" fmla="*/ 2637185 h 2637184"/>
              <a:gd name="connsiteX14" fmla="*/ 709514 w 3722171"/>
              <a:gd name="connsiteY14" fmla="*/ 2637185 h 2637184"/>
              <a:gd name="connsiteX15" fmla="*/ 709514 w 3722171"/>
              <a:gd name="connsiteY15" fmla="*/ 576030 h 2637184"/>
              <a:gd name="connsiteX16" fmla="*/ 3041726 w 3722171"/>
              <a:gd name="connsiteY16" fmla="*/ 340444 h 2637184"/>
              <a:gd name="connsiteX17" fmla="*/ 3041726 w 3722171"/>
              <a:gd name="connsiteY17" fmla="*/ 2637185 h 2637184"/>
              <a:gd name="connsiteX18" fmla="*/ 3132740 w 3722171"/>
              <a:gd name="connsiteY18" fmla="*/ 2637185 h 2637184"/>
              <a:gd name="connsiteX19" fmla="*/ 3132740 w 3722171"/>
              <a:gd name="connsiteY19" fmla="*/ 331259 h 2637184"/>
              <a:gd name="connsiteX20" fmla="*/ 3519546 w 3722171"/>
              <a:gd name="connsiteY20" fmla="*/ 292180 h 2637184"/>
              <a:gd name="connsiteX21" fmla="*/ 3519546 w 3722171"/>
              <a:gd name="connsiteY21" fmla="*/ 2637185 h 2637184"/>
              <a:gd name="connsiteX22" fmla="*/ 3610558 w 3722171"/>
              <a:gd name="connsiteY22" fmla="*/ 2637185 h 2637184"/>
              <a:gd name="connsiteX23" fmla="*/ 3610558 w 3722171"/>
              <a:gd name="connsiteY23" fmla="*/ 282995 h 2637184"/>
              <a:gd name="connsiteX24" fmla="*/ 3681121 w 3722171"/>
              <a:gd name="connsiteY24" fmla="*/ 275866 h 2637184"/>
              <a:gd name="connsiteX25" fmla="*/ 3689887 w 3722171"/>
              <a:gd name="connsiteY25" fmla="*/ 186847 h 26371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722171" h="2637184">
                <a:moveTo>
                  <a:pt x="3689887" y="186847"/>
                </a:moveTo>
                <a:lnTo>
                  <a:pt x="3094940" y="4723"/>
                </a:lnTo>
                <a:cubicBezTo>
                  <a:pt x="3081779" y="696"/>
                  <a:pt x="3067964" y="-781"/>
                  <a:pt x="3054248" y="389"/>
                </a:cubicBezTo>
                <a:lnTo>
                  <a:pt x="38932" y="257016"/>
                </a:lnTo>
                <a:cubicBezTo>
                  <a:pt x="-4063" y="260672"/>
                  <a:pt x="-14873" y="318664"/>
                  <a:pt x="23923" y="337551"/>
                </a:cubicBezTo>
                <a:lnTo>
                  <a:pt x="120501" y="384609"/>
                </a:lnTo>
                <a:lnTo>
                  <a:pt x="117928" y="384609"/>
                </a:lnTo>
                <a:lnTo>
                  <a:pt x="117928" y="2637185"/>
                </a:lnTo>
                <a:lnTo>
                  <a:pt x="208941" y="2637185"/>
                </a:lnTo>
                <a:lnTo>
                  <a:pt x="208941" y="427702"/>
                </a:lnTo>
                <a:lnTo>
                  <a:pt x="511653" y="575168"/>
                </a:lnTo>
                <a:cubicBezTo>
                  <a:pt x="534814" y="586458"/>
                  <a:pt x="560657" y="591063"/>
                  <a:pt x="586291" y="588465"/>
                </a:cubicBezTo>
                <a:lnTo>
                  <a:pt x="618501" y="585215"/>
                </a:lnTo>
                <a:lnTo>
                  <a:pt x="618501" y="2637185"/>
                </a:lnTo>
                <a:lnTo>
                  <a:pt x="709514" y="2637185"/>
                </a:lnTo>
                <a:lnTo>
                  <a:pt x="709514" y="576030"/>
                </a:lnTo>
                <a:lnTo>
                  <a:pt x="3041726" y="340444"/>
                </a:lnTo>
                <a:lnTo>
                  <a:pt x="3041726" y="2637185"/>
                </a:lnTo>
                <a:lnTo>
                  <a:pt x="3132740" y="2637185"/>
                </a:lnTo>
                <a:lnTo>
                  <a:pt x="3132740" y="331259"/>
                </a:lnTo>
                <a:lnTo>
                  <a:pt x="3519546" y="292180"/>
                </a:lnTo>
                <a:lnTo>
                  <a:pt x="3519546" y="2637185"/>
                </a:lnTo>
                <a:lnTo>
                  <a:pt x="3610558" y="2637185"/>
                </a:lnTo>
                <a:lnTo>
                  <a:pt x="3610558" y="282995"/>
                </a:lnTo>
                <a:lnTo>
                  <a:pt x="3681121" y="275866"/>
                </a:lnTo>
                <a:cubicBezTo>
                  <a:pt x="3730666" y="270855"/>
                  <a:pt x="3737499" y="201425"/>
                  <a:pt x="3689887" y="186847"/>
                </a:cubicBezTo>
                <a:close/>
              </a:path>
            </a:pathLst>
          </a:custGeom>
          <a:solidFill>
            <a:srgbClr val="3F3D56"/>
          </a:solidFill>
          <a:ln w="12312" cap="flat">
            <a:noFill/>
            <a:prstDash val="solid"/>
            <a:miter/>
          </a:ln>
        </p:spPr>
        <p:txBody>
          <a:bodyPr rtlCol="0" anchor="ctr"/>
          <a:lstStyle/>
          <a:p>
            <a:endParaRPr lang="ru-RU" sz="1350"/>
          </a:p>
        </p:txBody>
      </p:sp>
      <p:sp>
        <p:nvSpPr>
          <p:cNvPr id="35" name="Полилиния: фигура 34">
            <a:extLst>
              <a:ext uri="{FF2B5EF4-FFF2-40B4-BE49-F238E27FC236}">
                <a16:creationId xmlns="" xmlns:a16="http://schemas.microsoft.com/office/drawing/2014/main" id="{D917AF84-398D-E70D-CD90-4BCEE4C2F45B}"/>
              </a:ext>
            </a:extLst>
          </p:cNvPr>
          <p:cNvSpPr/>
          <p:nvPr/>
        </p:nvSpPr>
        <p:spPr>
          <a:xfrm>
            <a:off x="6616341" y="4064495"/>
            <a:ext cx="767923" cy="255974"/>
          </a:xfrm>
          <a:custGeom>
            <a:avLst/>
            <a:gdLst>
              <a:gd name="connsiteX0" fmla="*/ 0 w 1023897"/>
              <a:gd name="connsiteY0" fmla="*/ 102390 h 341299"/>
              <a:gd name="connsiteX1" fmla="*/ 898755 w 1023897"/>
              <a:gd name="connsiteY1" fmla="*/ 0 h 341299"/>
              <a:gd name="connsiteX2" fmla="*/ 1023898 w 1023897"/>
              <a:gd name="connsiteY2" fmla="*/ 170650 h 341299"/>
              <a:gd name="connsiteX3" fmla="*/ 147896 w 1023897"/>
              <a:gd name="connsiteY3" fmla="*/ 341299 h 341299"/>
              <a:gd name="connsiteX4" fmla="*/ 0 w 1023897"/>
              <a:gd name="connsiteY4" fmla="*/ 102390 h 341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3897" h="341299">
                <a:moveTo>
                  <a:pt x="0" y="102390"/>
                </a:moveTo>
                <a:cubicBezTo>
                  <a:pt x="56883" y="102390"/>
                  <a:pt x="898755" y="0"/>
                  <a:pt x="898755" y="0"/>
                </a:cubicBezTo>
                <a:lnTo>
                  <a:pt x="1023898" y="170650"/>
                </a:lnTo>
                <a:lnTo>
                  <a:pt x="147896" y="341299"/>
                </a:lnTo>
                <a:lnTo>
                  <a:pt x="0" y="102390"/>
                </a:lnTo>
                <a:close/>
              </a:path>
            </a:pathLst>
          </a:custGeom>
          <a:solidFill>
            <a:srgbClr val="FFFFFF"/>
          </a:solidFill>
          <a:ln w="12312" cap="flat">
            <a:noFill/>
            <a:prstDash val="solid"/>
            <a:miter/>
          </a:ln>
        </p:spPr>
        <p:txBody>
          <a:bodyPr rtlCol="0" anchor="ctr"/>
          <a:lstStyle/>
          <a:p>
            <a:endParaRPr lang="ru-RU" sz="1350"/>
          </a:p>
        </p:txBody>
      </p:sp>
      <p:grpSp>
        <p:nvGrpSpPr>
          <p:cNvPr id="36" name="Рисунок 22">
            <a:extLst>
              <a:ext uri="{FF2B5EF4-FFF2-40B4-BE49-F238E27FC236}">
                <a16:creationId xmlns="" xmlns:a16="http://schemas.microsoft.com/office/drawing/2014/main" id="{6DC4D2F0-6721-BB75-0405-6FF12DBCC0AE}"/>
              </a:ext>
            </a:extLst>
          </p:cNvPr>
          <p:cNvGrpSpPr/>
          <p:nvPr/>
        </p:nvGrpSpPr>
        <p:grpSpPr>
          <a:xfrm>
            <a:off x="6928210" y="5444079"/>
            <a:ext cx="406483" cy="489159"/>
            <a:chOff x="8503060" y="6120045"/>
            <a:chExt cx="541977" cy="652212"/>
          </a:xfrm>
        </p:grpSpPr>
        <p:sp>
          <p:nvSpPr>
            <p:cNvPr id="37" name="Полилиния: фигура 36">
              <a:extLst>
                <a:ext uri="{FF2B5EF4-FFF2-40B4-BE49-F238E27FC236}">
                  <a16:creationId xmlns="" xmlns:a16="http://schemas.microsoft.com/office/drawing/2014/main" id="{DC8673A8-1AE0-9632-E465-3131B05D7CC3}"/>
                </a:ext>
              </a:extLst>
            </p:cNvPr>
            <p:cNvSpPr/>
            <p:nvPr/>
          </p:nvSpPr>
          <p:spPr>
            <a:xfrm>
              <a:off x="8796329" y="6120045"/>
              <a:ext cx="215860" cy="564559"/>
            </a:xfrm>
            <a:custGeom>
              <a:avLst/>
              <a:gdLst>
                <a:gd name="connsiteX0" fmla="*/ 214863 w 215860"/>
                <a:gd name="connsiteY0" fmla="*/ 564560 h 564559"/>
                <a:gd name="connsiteX1" fmla="*/ 68605 w 215860"/>
                <a:gd name="connsiteY1" fmla="*/ 564289 h 564559"/>
                <a:gd name="connsiteX2" fmla="*/ 0 w 215860"/>
                <a:gd name="connsiteY2" fmla="*/ 0 h 564559"/>
                <a:gd name="connsiteX3" fmla="*/ 215861 w 215860"/>
                <a:gd name="connsiteY3" fmla="*/ 394 h 564559"/>
                <a:gd name="connsiteX4" fmla="*/ 214863 w 215860"/>
                <a:gd name="connsiteY4" fmla="*/ 564560 h 5645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5860" h="564559">
                  <a:moveTo>
                    <a:pt x="214863" y="564560"/>
                  </a:moveTo>
                  <a:lnTo>
                    <a:pt x="68605" y="564289"/>
                  </a:lnTo>
                  <a:lnTo>
                    <a:pt x="0" y="0"/>
                  </a:lnTo>
                  <a:lnTo>
                    <a:pt x="215861" y="394"/>
                  </a:lnTo>
                  <a:lnTo>
                    <a:pt x="214863" y="564560"/>
                  </a:lnTo>
                  <a:close/>
                </a:path>
              </a:pathLst>
            </a:custGeom>
            <a:solidFill>
              <a:srgbClr val="A0616A"/>
            </a:solidFill>
            <a:ln w="123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  <p:sp>
          <p:nvSpPr>
            <p:cNvPr id="38" name="Полилиния: фигура 37">
              <a:extLst>
                <a:ext uri="{FF2B5EF4-FFF2-40B4-BE49-F238E27FC236}">
                  <a16:creationId xmlns="" xmlns:a16="http://schemas.microsoft.com/office/drawing/2014/main" id="{B4D8ECB0-6106-1B10-3023-122F0380E12C}"/>
                </a:ext>
              </a:extLst>
            </p:cNvPr>
            <p:cNvSpPr/>
            <p:nvPr/>
          </p:nvSpPr>
          <p:spPr>
            <a:xfrm>
              <a:off x="8503060" y="6515975"/>
              <a:ext cx="541977" cy="256282"/>
            </a:xfrm>
            <a:custGeom>
              <a:avLst/>
              <a:gdLst>
                <a:gd name="connsiteX0" fmla="*/ 7030 w 541977"/>
                <a:gd name="connsiteY0" fmla="*/ 164444 h 256282"/>
                <a:gd name="connsiteX1" fmla="*/ 7030 w 541977"/>
                <a:gd name="connsiteY1" fmla="*/ 164444 h 256282"/>
                <a:gd name="connsiteX2" fmla="*/ 0 w 541977"/>
                <a:gd name="connsiteY2" fmla="*/ 205777 h 256282"/>
                <a:gd name="connsiteX3" fmla="*/ 0 w 541977"/>
                <a:gd name="connsiteY3" fmla="*/ 205777 h 256282"/>
                <a:gd name="connsiteX4" fmla="*/ 49557 w 541977"/>
                <a:gd name="connsiteY4" fmla="*/ 255507 h 256282"/>
                <a:gd name="connsiteX5" fmla="*/ 502517 w 541977"/>
                <a:gd name="connsiteY5" fmla="*/ 256282 h 256282"/>
                <a:gd name="connsiteX6" fmla="*/ 536438 w 541977"/>
                <a:gd name="connsiteY6" fmla="*/ 222472 h 256282"/>
                <a:gd name="connsiteX7" fmla="*/ 536475 w 541977"/>
                <a:gd name="connsiteY7" fmla="*/ 203622 h 256282"/>
                <a:gd name="connsiteX8" fmla="*/ 512959 w 541977"/>
                <a:gd name="connsiteY8" fmla="*/ 77039 h 256282"/>
                <a:gd name="connsiteX9" fmla="*/ 369999 w 541977"/>
                <a:gd name="connsiteY9" fmla="*/ 45814 h 256282"/>
                <a:gd name="connsiteX10" fmla="*/ 344821 w 541977"/>
                <a:gd name="connsiteY10" fmla="*/ 0 h 256282"/>
                <a:gd name="connsiteX11" fmla="*/ 161699 w 541977"/>
                <a:gd name="connsiteY11" fmla="*/ 133442 h 256282"/>
                <a:gd name="connsiteX12" fmla="*/ 60306 w 541977"/>
                <a:gd name="connsiteY12" fmla="*/ 145754 h 256282"/>
                <a:gd name="connsiteX13" fmla="*/ 7030 w 541977"/>
                <a:gd name="connsiteY13" fmla="*/ 164444 h 256282"/>
                <a:gd name="connsiteX14" fmla="*/ 7030 w 541977"/>
                <a:gd name="connsiteY14" fmla="*/ 164444 h 256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41977" h="256282">
                  <a:moveTo>
                    <a:pt x="7030" y="164444"/>
                  </a:moveTo>
                  <a:lnTo>
                    <a:pt x="7030" y="164444"/>
                  </a:lnTo>
                  <a:cubicBezTo>
                    <a:pt x="2462" y="172115"/>
                    <a:pt x="12" y="196863"/>
                    <a:pt x="0" y="205777"/>
                  </a:cubicBezTo>
                  <a:lnTo>
                    <a:pt x="0" y="205777"/>
                  </a:lnTo>
                  <a:cubicBezTo>
                    <a:pt x="-50" y="233197"/>
                    <a:pt x="22137" y="255457"/>
                    <a:pt x="49557" y="255507"/>
                  </a:cubicBezTo>
                  <a:lnTo>
                    <a:pt x="502517" y="256282"/>
                  </a:lnTo>
                  <a:cubicBezTo>
                    <a:pt x="521220" y="256319"/>
                    <a:pt x="536413" y="241187"/>
                    <a:pt x="536438" y="222472"/>
                  </a:cubicBezTo>
                  <a:lnTo>
                    <a:pt x="536475" y="203622"/>
                  </a:lnTo>
                  <a:cubicBezTo>
                    <a:pt x="536475" y="203622"/>
                    <a:pt x="558982" y="146985"/>
                    <a:pt x="512959" y="77039"/>
                  </a:cubicBezTo>
                  <a:cubicBezTo>
                    <a:pt x="512959" y="77039"/>
                    <a:pt x="455534" y="131644"/>
                    <a:pt x="369999" y="45814"/>
                  </a:cubicBezTo>
                  <a:lnTo>
                    <a:pt x="344821" y="0"/>
                  </a:lnTo>
                  <a:lnTo>
                    <a:pt x="161699" y="133442"/>
                  </a:lnTo>
                  <a:lnTo>
                    <a:pt x="60306" y="145754"/>
                  </a:lnTo>
                  <a:cubicBezTo>
                    <a:pt x="38119" y="148438"/>
                    <a:pt x="18469" y="145249"/>
                    <a:pt x="7030" y="164444"/>
                  </a:cubicBezTo>
                  <a:lnTo>
                    <a:pt x="7030" y="164444"/>
                  </a:lnTo>
                  <a:close/>
                </a:path>
              </a:pathLst>
            </a:custGeom>
            <a:solidFill>
              <a:srgbClr val="2F2E41"/>
            </a:solidFill>
            <a:ln w="123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</p:grpSp>
      <p:grpSp>
        <p:nvGrpSpPr>
          <p:cNvPr id="39" name="Рисунок 22">
            <a:extLst>
              <a:ext uri="{FF2B5EF4-FFF2-40B4-BE49-F238E27FC236}">
                <a16:creationId xmlns="" xmlns:a16="http://schemas.microsoft.com/office/drawing/2014/main" id="{F77E5FB0-5EBB-6918-2AFE-C1710F62FC8B}"/>
              </a:ext>
            </a:extLst>
          </p:cNvPr>
          <p:cNvGrpSpPr/>
          <p:nvPr/>
        </p:nvGrpSpPr>
        <p:grpSpPr>
          <a:xfrm>
            <a:off x="7518521" y="5336860"/>
            <a:ext cx="425435" cy="597759"/>
            <a:chOff x="9290142" y="5977086"/>
            <a:chExt cx="567246" cy="797012"/>
          </a:xfrm>
        </p:grpSpPr>
        <p:sp>
          <p:nvSpPr>
            <p:cNvPr id="40" name="Полилиния: фигура 39">
              <a:extLst>
                <a:ext uri="{FF2B5EF4-FFF2-40B4-BE49-F238E27FC236}">
                  <a16:creationId xmlns="" xmlns:a16="http://schemas.microsoft.com/office/drawing/2014/main" id="{0319F950-F7C0-E73B-C0D4-25D35C1A2E16}"/>
                </a:ext>
              </a:extLst>
            </p:cNvPr>
            <p:cNvSpPr/>
            <p:nvPr/>
          </p:nvSpPr>
          <p:spPr>
            <a:xfrm>
              <a:off x="9290142" y="5977086"/>
              <a:ext cx="506063" cy="532153"/>
            </a:xfrm>
            <a:custGeom>
              <a:avLst/>
              <a:gdLst>
                <a:gd name="connsiteX0" fmla="*/ 506064 w 506063"/>
                <a:gd name="connsiteY0" fmla="*/ 445117 h 532153"/>
                <a:gd name="connsiteX1" fmla="*/ 390673 w 506063"/>
                <a:gd name="connsiteY1" fmla="*/ 532154 h 532153"/>
                <a:gd name="connsiteX2" fmla="*/ 0 w 506063"/>
                <a:gd name="connsiteY2" fmla="*/ 128467 h 532153"/>
                <a:gd name="connsiteX3" fmla="*/ 170329 w 506063"/>
                <a:gd name="connsiteY3" fmla="*/ 0 h 532153"/>
                <a:gd name="connsiteX4" fmla="*/ 506064 w 506063"/>
                <a:gd name="connsiteY4" fmla="*/ 445117 h 532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6063" h="532153">
                  <a:moveTo>
                    <a:pt x="506064" y="445117"/>
                  </a:moveTo>
                  <a:lnTo>
                    <a:pt x="390673" y="532154"/>
                  </a:lnTo>
                  <a:lnTo>
                    <a:pt x="0" y="128467"/>
                  </a:lnTo>
                  <a:lnTo>
                    <a:pt x="170329" y="0"/>
                  </a:lnTo>
                  <a:lnTo>
                    <a:pt x="506064" y="445117"/>
                  </a:lnTo>
                  <a:close/>
                </a:path>
              </a:pathLst>
            </a:custGeom>
            <a:solidFill>
              <a:srgbClr val="A0616A"/>
            </a:solidFill>
            <a:ln w="123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  <p:sp>
          <p:nvSpPr>
            <p:cNvPr id="41" name="Полилиния: фигура 40">
              <a:extLst>
                <a:ext uri="{FF2B5EF4-FFF2-40B4-BE49-F238E27FC236}">
                  <a16:creationId xmlns="" xmlns:a16="http://schemas.microsoft.com/office/drawing/2014/main" id="{659EEE14-BF14-AF1E-E1B2-7E8957220106}"/>
                </a:ext>
              </a:extLst>
            </p:cNvPr>
            <p:cNvSpPr/>
            <p:nvPr/>
          </p:nvSpPr>
          <p:spPr>
            <a:xfrm>
              <a:off x="9398655" y="6347160"/>
              <a:ext cx="458732" cy="426939"/>
            </a:xfrm>
            <a:custGeom>
              <a:avLst/>
              <a:gdLst>
                <a:gd name="connsiteX0" fmla="*/ 230 w 458732"/>
                <a:gd name="connsiteY0" fmla="*/ 370664 h 426939"/>
                <a:gd name="connsiteX1" fmla="*/ 230 w 458732"/>
                <a:gd name="connsiteY1" fmla="*/ 370664 h 426939"/>
                <a:gd name="connsiteX2" fmla="*/ 19351 w 458732"/>
                <a:gd name="connsiteY2" fmla="*/ 407429 h 426939"/>
                <a:gd name="connsiteX3" fmla="*/ 19351 w 458732"/>
                <a:gd name="connsiteY3" fmla="*/ 407429 h 426939"/>
                <a:gd name="connsiteX4" fmla="*/ 88054 w 458732"/>
                <a:gd name="connsiteY4" fmla="*/ 417045 h 426939"/>
                <a:gd name="connsiteX5" fmla="*/ 445421 w 458732"/>
                <a:gd name="connsiteY5" fmla="*/ 147465 h 426939"/>
                <a:gd name="connsiteX6" fmla="*/ 451984 w 458732"/>
                <a:gd name="connsiteY6" fmla="*/ 100592 h 426939"/>
                <a:gd name="connsiteX7" fmla="*/ 440755 w 458732"/>
                <a:gd name="connsiteY7" fmla="*/ 85707 h 426939"/>
                <a:gd name="connsiteX8" fmla="*/ 346725 w 458732"/>
                <a:gd name="connsiteY8" fmla="*/ 0 h 426939"/>
                <a:gd name="connsiteX9" fmla="*/ 215462 w 458732"/>
                <a:gd name="connsiteY9" fmla="*/ 60675 h 426939"/>
                <a:gd name="connsiteX10" fmla="*/ 168294 w 458732"/>
                <a:gd name="connsiteY10" fmla="*/ 39597 h 426939"/>
                <a:gd name="connsiteX11" fmla="*/ 103605 w 458732"/>
                <a:gd name="connsiteY11" fmla="*/ 253968 h 426939"/>
                <a:gd name="connsiteX12" fmla="*/ 31060 w 458732"/>
                <a:gd name="connsiteY12" fmla="*/ 324148 h 426939"/>
                <a:gd name="connsiteX13" fmla="*/ 230 w 458732"/>
                <a:gd name="connsiteY13" fmla="*/ 370664 h 426939"/>
                <a:gd name="connsiteX14" fmla="*/ 230 w 458732"/>
                <a:gd name="connsiteY14" fmla="*/ 370664 h 426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58732" h="426939">
                  <a:moveTo>
                    <a:pt x="230" y="370664"/>
                  </a:moveTo>
                  <a:lnTo>
                    <a:pt x="230" y="370664"/>
                  </a:lnTo>
                  <a:cubicBezTo>
                    <a:pt x="1202" y="379431"/>
                    <a:pt x="14032" y="400386"/>
                    <a:pt x="19351" y="407429"/>
                  </a:cubicBezTo>
                  <a:lnTo>
                    <a:pt x="19351" y="407429"/>
                  </a:lnTo>
                  <a:cubicBezTo>
                    <a:pt x="35665" y="429050"/>
                    <a:pt x="66421" y="433359"/>
                    <a:pt x="88054" y="417045"/>
                  </a:cubicBezTo>
                  <a:lnTo>
                    <a:pt x="445421" y="147465"/>
                  </a:lnTo>
                  <a:cubicBezTo>
                    <a:pt x="460171" y="136335"/>
                    <a:pt x="463114" y="115342"/>
                    <a:pt x="451984" y="100592"/>
                  </a:cubicBezTo>
                  <a:lnTo>
                    <a:pt x="440755" y="85707"/>
                  </a:lnTo>
                  <a:cubicBezTo>
                    <a:pt x="440755" y="85707"/>
                    <a:pt x="424699" y="27653"/>
                    <a:pt x="346725" y="0"/>
                  </a:cubicBezTo>
                  <a:cubicBezTo>
                    <a:pt x="346725" y="0"/>
                    <a:pt x="334043" y="77273"/>
                    <a:pt x="215462" y="60675"/>
                  </a:cubicBezTo>
                  <a:lnTo>
                    <a:pt x="168294" y="39597"/>
                  </a:lnTo>
                  <a:lnTo>
                    <a:pt x="103605" y="253968"/>
                  </a:lnTo>
                  <a:lnTo>
                    <a:pt x="31060" y="324148"/>
                  </a:lnTo>
                  <a:cubicBezTo>
                    <a:pt x="15189" y="339501"/>
                    <a:pt x="-2208" y="348711"/>
                    <a:pt x="230" y="370664"/>
                  </a:cubicBezTo>
                  <a:lnTo>
                    <a:pt x="230" y="370664"/>
                  </a:lnTo>
                  <a:close/>
                </a:path>
              </a:pathLst>
            </a:custGeom>
            <a:solidFill>
              <a:srgbClr val="2F2E41"/>
            </a:solidFill>
            <a:ln w="123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</p:grpSp>
      <p:sp>
        <p:nvSpPr>
          <p:cNvPr id="42" name="Полилиния: фигура 41">
            <a:extLst>
              <a:ext uri="{FF2B5EF4-FFF2-40B4-BE49-F238E27FC236}">
                <a16:creationId xmlns="" xmlns:a16="http://schemas.microsoft.com/office/drawing/2014/main" id="{6C161864-94FC-FC2B-CEAC-8D71AAFC8D30}"/>
              </a:ext>
            </a:extLst>
          </p:cNvPr>
          <p:cNvSpPr/>
          <p:nvPr/>
        </p:nvSpPr>
        <p:spPr>
          <a:xfrm>
            <a:off x="7302476" y="3300246"/>
            <a:ext cx="366333" cy="366333"/>
          </a:xfrm>
          <a:custGeom>
            <a:avLst/>
            <a:gdLst>
              <a:gd name="connsiteX0" fmla="*/ 488445 w 488444"/>
              <a:gd name="connsiteY0" fmla="*/ 244229 h 488444"/>
              <a:gd name="connsiteX1" fmla="*/ 244229 w 488444"/>
              <a:gd name="connsiteY1" fmla="*/ 488445 h 488444"/>
              <a:gd name="connsiteX2" fmla="*/ 0 w 488444"/>
              <a:gd name="connsiteY2" fmla="*/ 244229 h 488444"/>
              <a:gd name="connsiteX3" fmla="*/ 244229 w 488444"/>
              <a:gd name="connsiteY3" fmla="*/ 0 h 488444"/>
              <a:gd name="connsiteX4" fmla="*/ 488445 w 488444"/>
              <a:gd name="connsiteY4" fmla="*/ 244229 h 488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8444" h="488444">
                <a:moveTo>
                  <a:pt x="488445" y="244229"/>
                </a:moveTo>
                <a:cubicBezTo>
                  <a:pt x="488445" y="379111"/>
                  <a:pt x="379098" y="488445"/>
                  <a:pt x="244229" y="488445"/>
                </a:cubicBezTo>
                <a:cubicBezTo>
                  <a:pt x="109346" y="488445"/>
                  <a:pt x="0" y="379111"/>
                  <a:pt x="0" y="244229"/>
                </a:cubicBezTo>
                <a:cubicBezTo>
                  <a:pt x="0" y="109346"/>
                  <a:pt x="109346" y="0"/>
                  <a:pt x="244229" y="0"/>
                </a:cubicBezTo>
                <a:cubicBezTo>
                  <a:pt x="379098" y="0"/>
                  <a:pt x="488445" y="109346"/>
                  <a:pt x="488445" y="244229"/>
                </a:cubicBezTo>
                <a:close/>
              </a:path>
            </a:pathLst>
          </a:custGeom>
          <a:solidFill>
            <a:srgbClr val="A0616A"/>
          </a:solidFill>
          <a:ln w="12312" cap="flat">
            <a:noFill/>
            <a:prstDash val="solid"/>
            <a:miter/>
          </a:ln>
        </p:spPr>
        <p:txBody>
          <a:bodyPr rtlCol="0" anchor="ctr"/>
          <a:lstStyle/>
          <a:p>
            <a:endParaRPr lang="ru-RU" sz="1350"/>
          </a:p>
        </p:txBody>
      </p:sp>
      <p:sp>
        <p:nvSpPr>
          <p:cNvPr id="43" name="Полилиния: фигура 42">
            <a:extLst>
              <a:ext uri="{FF2B5EF4-FFF2-40B4-BE49-F238E27FC236}">
                <a16:creationId xmlns="" xmlns:a16="http://schemas.microsoft.com/office/drawing/2014/main" id="{931647D5-4716-5393-6F8B-06A324475546}"/>
              </a:ext>
            </a:extLst>
          </p:cNvPr>
          <p:cNvSpPr/>
          <p:nvPr/>
        </p:nvSpPr>
        <p:spPr>
          <a:xfrm>
            <a:off x="6934940" y="4529973"/>
            <a:ext cx="1018569" cy="1172759"/>
          </a:xfrm>
          <a:custGeom>
            <a:avLst/>
            <a:gdLst>
              <a:gd name="connsiteX0" fmla="*/ 955480 w 1358092"/>
              <a:gd name="connsiteY0" fmla="*/ 12725 h 1563679"/>
              <a:gd name="connsiteX1" fmla="*/ 5394 w 1358092"/>
              <a:gd name="connsiteY1" fmla="*/ 63624 h 1563679"/>
              <a:gd name="connsiteX2" fmla="*/ 280551 w 1358092"/>
              <a:gd name="connsiteY2" fmla="*/ 1563679 h 1563679"/>
              <a:gd name="connsiteX3" fmla="*/ 571444 w 1358092"/>
              <a:gd name="connsiteY3" fmla="*/ 1502709 h 1563679"/>
              <a:gd name="connsiteX4" fmla="*/ 429544 w 1358092"/>
              <a:gd name="connsiteY4" fmla="*/ 521695 h 1563679"/>
              <a:gd name="connsiteX5" fmla="*/ 1281696 w 1358092"/>
              <a:gd name="connsiteY5" fmla="*/ 482898 h 1563679"/>
              <a:gd name="connsiteX6" fmla="*/ 1354180 w 1358092"/>
              <a:gd name="connsiteY6" fmla="*/ 156928 h 1563679"/>
              <a:gd name="connsiteX7" fmla="*/ 955480 w 1358092"/>
              <a:gd name="connsiteY7" fmla="*/ 12725 h 1563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58092" h="1563679">
                <a:moveTo>
                  <a:pt x="955480" y="12725"/>
                </a:moveTo>
                <a:cubicBezTo>
                  <a:pt x="955480" y="12725"/>
                  <a:pt x="56282" y="-38175"/>
                  <a:pt x="5394" y="63624"/>
                </a:cubicBezTo>
                <a:cubicBezTo>
                  <a:pt x="-45505" y="165411"/>
                  <a:pt x="280551" y="1563679"/>
                  <a:pt x="280551" y="1563679"/>
                </a:cubicBezTo>
                <a:lnTo>
                  <a:pt x="571444" y="1502709"/>
                </a:lnTo>
                <a:lnTo>
                  <a:pt x="429544" y="521695"/>
                </a:lnTo>
                <a:cubicBezTo>
                  <a:pt x="429544" y="521695"/>
                  <a:pt x="1179897" y="720429"/>
                  <a:pt x="1281696" y="482898"/>
                </a:cubicBezTo>
                <a:cubicBezTo>
                  <a:pt x="1383483" y="245380"/>
                  <a:pt x="1354180" y="156928"/>
                  <a:pt x="1354180" y="156928"/>
                </a:cubicBezTo>
                <a:lnTo>
                  <a:pt x="955480" y="12725"/>
                </a:lnTo>
                <a:close/>
              </a:path>
            </a:pathLst>
          </a:custGeom>
          <a:solidFill>
            <a:srgbClr val="2F2E41"/>
          </a:solidFill>
          <a:ln w="12312" cap="flat">
            <a:noFill/>
            <a:prstDash val="solid"/>
            <a:miter/>
          </a:ln>
        </p:spPr>
        <p:txBody>
          <a:bodyPr rtlCol="0" anchor="ctr"/>
          <a:lstStyle/>
          <a:p>
            <a:endParaRPr lang="ru-RU" sz="1350"/>
          </a:p>
        </p:txBody>
      </p:sp>
      <p:sp>
        <p:nvSpPr>
          <p:cNvPr id="44" name="Полилиния: фигура 43">
            <a:extLst>
              <a:ext uri="{FF2B5EF4-FFF2-40B4-BE49-F238E27FC236}">
                <a16:creationId xmlns="" xmlns:a16="http://schemas.microsoft.com/office/drawing/2014/main" id="{8DED9F9D-3C4D-2EF7-C10F-BA2AFC22706B}"/>
              </a:ext>
            </a:extLst>
          </p:cNvPr>
          <p:cNvSpPr/>
          <p:nvPr/>
        </p:nvSpPr>
        <p:spPr>
          <a:xfrm>
            <a:off x="7146853" y="4411363"/>
            <a:ext cx="1015982" cy="1255688"/>
          </a:xfrm>
          <a:custGeom>
            <a:avLst/>
            <a:gdLst>
              <a:gd name="connsiteX0" fmla="*/ 903320 w 1354643"/>
              <a:gd name="connsiteY0" fmla="*/ 0 h 1674251"/>
              <a:gd name="connsiteX1" fmla="*/ 526 w 1354643"/>
              <a:gd name="connsiteY1" fmla="*/ 300410 h 1674251"/>
              <a:gd name="connsiteX2" fmla="*/ 662711 w 1354643"/>
              <a:gd name="connsiteY2" fmla="*/ 1674251 h 1674251"/>
              <a:gd name="connsiteX3" fmla="*/ 927120 w 1354643"/>
              <a:gd name="connsiteY3" fmla="*/ 1538494 h 1674251"/>
              <a:gd name="connsiteX4" fmla="*/ 530747 w 1354643"/>
              <a:gd name="connsiteY4" fmla="*/ 629975 h 1674251"/>
              <a:gd name="connsiteX5" fmla="*/ 1342281 w 1354643"/>
              <a:gd name="connsiteY5" fmla="*/ 367131 h 1674251"/>
              <a:gd name="connsiteX6" fmla="*/ 1325967 w 1354643"/>
              <a:gd name="connsiteY6" fmla="*/ 33601 h 1674251"/>
              <a:gd name="connsiteX7" fmla="*/ 903320 w 1354643"/>
              <a:gd name="connsiteY7" fmla="*/ 0 h 1674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54643" h="1674251">
                <a:moveTo>
                  <a:pt x="903320" y="0"/>
                </a:moveTo>
                <a:cubicBezTo>
                  <a:pt x="903320" y="0"/>
                  <a:pt x="22688" y="188774"/>
                  <a:pt x="526" y="300410"/>
                </a:cubicBezTo>
                <a:cubicBezTo>
                  <a:pt x="-21624" y="412046"/>
                  <a:pt x="662711" y="1674251"/>
                  <a:pt x="662711" y="1674251"/>
                </a:cubicBezTo>
                <a:lnTo>
                  <a:pt x="927120" y="1538494"/>
                </a:lnTo>
                <a:lnTo>
                  <a:pt x="530747" y="629975"/>
                </a:lnTo>
                <a:cubicBezTo>
                  <a:pt x="530747" y="629975"/>
                  <a:pt x="1306945" y="623118"/>
                  <a:pt x="1342281" y="367131"/>
                </a:cubicBezTo>
                <a:cubicBezTo>
                  <a:pt x="1377618" y="111144"/>
                  <a:pt x="1325967" y="33601"/>
                  <a:pt x="1325967" y="33601"/>
                </a:cubicBezTo>
                <a:lnTo>
                  <a:pt x="903320" y="0"/>
                </a:lnTo>
                <a:close/>
              </a:path>
            </a:pathLst>
          </a:custGeom>
          <a:solidFill>
            <a:srgbClr val="2F2E41"/>
          </a:solidFill>
          <a:ln w="12312" cap="flat">
            <a:noFill/>
            <a:prstDash val="solid"/>
            <a:miter/>
          </a:ln>
        </p:spPr>
        <p:txBody>
          <a:bodyPr rtlCol="0" anchor="ctr"/>
          <a:lstStyle/>
          <a:p>
            <a:endParaRPr lang="ru-RU" sz="1350"/>
          </a:p>
        </p:txBody>
      </p:sp>
      <p:sp>
        <p:nvSpPr>
          <p:cNvPr id="45" name="Полилиния: фигура 44">
            <a:extLst>
              <a:ext uri="{FF2B5EF4-FFF2-40B4-BE49-F238E27FC236}">
                <a16:creationId xmlns="" xmlns:a16="http://schemas.microsoft.com/office/drawing/2014/main" id="{C6AAA19F-A56E-99AA-F88D-6CC33D7C6F56}"/>
              </a:ext>
            </a:extLst>
          </p:cNvPr>
          <p:cNvSpPr/>
          <p:nvPr/>
        </p:nvSpPr>
        <p:spPr>
          <a:xfrm>
            <a:off x="7342628" y="3693332"/>
            <a:ext cx="664040" cy="954336"/>
          </a:xfrm>
          <a:custGeom>
            <a:avLst/>
            <a:gdLst>
              <a:gd name="connsiteX0" fmla="*/ 742742 w 885386"/>
              <a:gd name="connsiteY0" fmla="*/ 0 h 1272448"/>
              <a:gd name="connsiteX1" fmla="*/ 319651 w 885386"/>
              <a:gd name="connsiteY1" fmla="*/ 0 h 1272448"/>
              <a:gd name="connsiteX2" fmla="*/ 30163 w 885386"/>
              <a:gd name="connsiteY2" fmla="*/ 475049 h 1272448"/>
              <a:gd name="connsiteX3" fmla="*/ 30163 w 885386"/>
              <a:gd name="connsiteY3" fmla="*/ 815179 h 1272448"/>
              <a:gd name="connsiteX4" fmla="*/ 98028 w 885386"/>
              <a:gd name="connsiteY4" fmla="*/ 1204595 h 1272448"/>
              <a:gd name="connsiteX5" fmla="*/ 810596 w 885386"/>
              <a:gd name="connsiteY5" fmla="*/ 1272449 h 1272448"/>
              <a:gd name="connsiteX6" fmla="*/ 878461 w 885386"/>
              <a:gd name="connsiteY6" fmla="*/ 101799 h 1272448"/>
              <a:gd name="connsiteX7" fmla="*/ 742742 w 885386"/>
              <a:gd name="connsiteY7" fmla="*/ 0 h 1272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85386" h="1272448">
                <a:moveTo>
                  <a:pt x="742742" y="0"/>
                </a:moveTo>
                <a:lnTo>
                  <a:pt x="319651" y="0"/>
                </a:lnTo>
                <a:lnTo>
                  <a:pt x="30163" y="475049"/>
                </a:lnTo>
                <a:cubicBezTo>
                  <a:pt x="30163" y="475049"/>
                  <a:pt x="-37703" y="782046"/>
                  <a:pt x="30163" y="815179"/>
                </a:cubicBezTo>
                <a:cubicBezTo>
                  <a:pt x="98028" y="848299"/>
                  <a:pt x="98028" y="1204595"/>
                  <a:pt x="98028" y="1204595"/>
                </a:cubicBezTo>
                <a:lnTo>
                  <a:pt x="810596" y="1272449"/>
                </a:lnTo>
                <a:cubicBezTo>
                  <a:pt x="810596" y="1272449"/>
                  <a:pt x="912395" y="203598"/>
                  <a:pt x="878461" y="101799"/>
                </a:cubicBezTo>
                <a:cubicBezTo>
                  <a:pt x="844528" y="0"/>
                  <a:pt x="742742" y="0"/>
                  <a:pt x="742742" y="0"/>
                </a:cubicBezTo>
                <a:close/>
              </a:path>
            </a:pathLst>
          </a:custGeom>
          <a:solidFill>
            <a:srgbClr val="5DCDB3"/>
          </a:solidFill>
          <a:ln w="12312" cap="flat">
            <a:noFill/>
            <a:prstDash val="solid"/>
            <a:miter/>
          </a:ln>
        </p:spPr>
        <p:txBody>
          <a:bodyPr rtlCol="0" anchor="ctr"/>
          <a:lstStyle/>
          <a:p>
            <a:endParaRPr lang="ru-RU" sz="1350"/>
          </a:p>
        </p:txBody>
      </p:sp>
      <p:sp>
        <p:nvSpPr>
          <p:cNvPr id="46" name="Полилиния: фигура 45">
            <a:extLst>
              <a:ext uri="{FF2B5EF4-FFF2-40B4-BE49-F238E27FC236}">
                <a16:creationId xmlns="" xmlns:a16="http://schemas.microsoft.com/office/drawing/2014/main" id="{69E5B8A4-631B-B98C-600D-002D5A3838D3}"/>
              </a:ext>
            </a:extLst>
          </p:cNvPr>
          <p:cNvSpPr/>
          <p:nvPr/>
        </p:nvSpPr>
        <p:spPr>
          <a:xfrm>
            <a:off x="6706779" y="3928742"/>
            <a:ext cx="894962" cy="598049"/>
          </a:xfrm>
          <a:custGeom>
            <a:avLst/>
            <a:gdLst>
              <a:gd name="connsiteX0" fmla="*/ 920379 w 1193283"/>
              <a:gd name="connsiteY0" fmla="*/ 0 h 797399"/>
              <a:gd name="connsiteX1" fmla="*/ 877963 w 1193283"/>
              <a:gd name="connsiteY1" fmla="*/ 501286 h 797399"/>
              <a:gd name="connsiteX2" fmla="*/ 400895 w 1193283"/>
              <a:gd name="connsiteY2" fmla="*/ 298822 h 797399"/>
              <a:gd name="connsiteX3" fmla="*/ 287030 w 1193283"/>
              <a:gd name="connsiteY3" fmla="*/ 241557 h 797399"/>
              <a:gd name="connsiteX4" fmla="*/ 202628 w 1193283"/>
              <a:gd name="connsiteY4" fmla="*/ 173556 h 797399"/>
              <a:gd name="connsiteX5" fmla="*/ 7059 w 1193283"/>
              <a:gd name="connsiteY5" fmla="*/ 195779 h 797399"/>
              <a:gd name="connsiteX6" fmla="*/ 110027 w 1193283"/>
              <a:gd name="connsiteY6" fmla="*/ 363499 h 797399"/>
              <a:gd name="connsiteX7" fmla="*/ 215618 w 1193283"/>
              <a:gd name="connsiteY7" fmla="*/ 388074 h 797399"/>
              <a:gd name="connsiteX8" fmla="*/ 548767 w 1193283"/>
              <a:gd name="connsiteY8" fmla="*/ 577291 h 797399"/>
              <a:gd name="connsiteX9" fmla="*/ 549161 w 1193283"/>
              <a:gd name="connsiteY9" fmla="*/ 576552 h 797399"/>
              <a:gd name="connsiteX10" fmla="*/ 550638 w 1193283"/>
              <a:gd name="connsiteY10" fmla="*/ 579187 h 797399"/>
              <a:gd name="connsiteX11" fmla="*/ 1073078 w 1193283"/>
              <a:gd name="connsiteY11" fmla="*/ 797400 h 797399"/>
              <a:gd name="connsiteX12" fmla="*/ 1193283 w 1193283"/>
              <a:gd name="connsiteY12" fmla="*/ 139315 h 797399"/>
              <a:gd name="connsiteX13" fmla="*/ 920379 w 1193283"/>
              <a:gd name="connsiteY13" fmla="*/ 0 h 797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193283" h="797399">
                <a:moveTo>
                  <a:pt x="920379" y="0"/>
                </a:moveTo>
                <a:lnTo>
                  <a:pt x="877963" y="501286"/>
                </a:lnTo>
                <a:lnTo>
                  <a:pt x="400895" y="298822"/>
                </a:lnTo>
                <a:lnTo>
                  <a:pt x="287030" y="241557"/>
                </a:lnTo>
                <a:cubicBezTo>
                  <a:pt x="264732" y="212475"/>
                  <a:pt x="235786" y="189155"/>
                  <a:pt x="202628" y="173556"/>
                </a:cubicBezTo>
                <a:cubicBezTo>
                  <a:pt x="120173" y="133368"/>
                  <a:pt x="32619" y="143328"/>
                  <a:pt x="7059" y="195779"/>
                </a:cubicBezTo>
                <a:cubicBezTo>
                  <a:pt x="-18514" y="248243"/>
                  <a:pt x="27583" y="323336"/>
                  <a:pt x="110027" y="363499"/>
                </a:cubicBezTo>
                <a:cubicBezTo>
                  <a:pt x="142754" y="380010"/>
                  <a:pt x="178964" y="388431"/>
                  <a:pt x="215618" y="388074"/>
                </a:cubicBezTo>
                <a:lnTo>
                  <a:pt x="548767" y="577291"/>
                </a:lnTo>
                <a:lnTo>
                  <a:pt x="549161" y="576552"/>
                </a:lnTo>
                <a:lnTo>
                  <a:pt x="550638" y="579187"/>
                </a:lnTo>
                <a:lnTo>
                  <a:pt x="1073078" y="797400"/>
                </a:lnTo>
                <a:lnTo>
                  <a:pt x="1193283" y="139315"/>
                </a:lnTo>
                <a:lnTo>
                  <a:pt x="920379" y="0"/>
                </a:lnTo>
                <a:close/>
              </a:path>
            </a:pathLst>
          </a:custGeom>
          <a:solidFill>
            <a:srgbClr val="A0616A"/>
          </a:solidFill>
          <a:ln w="12312" cap="flat">
            <a:noFill/>
            <a:prstDash val="solid"/>
            <a:miter/>
          </a:ln>
        </p:spPr>
        <p:txBody>
          <a:bodyPr rtlCol="0" anchor="ctr"/>
          <a:lstStyle/>
          <a:p>
            <a:endParaRPr lang="ru-RU" sz="1350"/>
          </a:p>
        </p:txBody>
      </p:sp>
      <p:sp>
        <p:nvSpPr>
          <p:cNvPr id="47" name="Полилиния: фигура 46">
            <a:extLst>
              <a:ext uri="{FF2B5EF4-FFF2-40B4-BE49-F238E27FC236}">
                <a16:creationId xmlns="" xmlns:a16="http://schemas.microsoft.com/office/drawing/2014/main" id="{7E193EA5-6D73-251B-BF6F-010FC83D4538}"/>
              </a:ext>
            </a:extLst>
          </p:cNvPr>
          <p:cNvSpPr/>
          <p:nvPr/>
        </p:nvSpPr>
        <p:spPr>
          <a:xfrm>
            <a:off x="7226347" y="3125681"/>
            <a:ext cx="819665" cy="841226"/>
          </a:xfrm>
          <a:custGeom>
            <a:avLst/>
            <a:gdLst>
              <a:gd name="connsiteX0" fmla="*/ 176723 w 1092887"/>
              <a:gd name="connsiteY0" fmla="*/ 510867 h 1121635"/>
              <a:gd name="connsiteX1" fmla="*/ 24037 w 1092887"/>
              <a:gd name="connsiteY1" fmla="*/ 324236 h 1121635"/>
              <a:gd name="connsiteX2" fmla="*/ 84133 w 1092887"/>
              <a:gd name="connsiteY2" fmla="*/ 196593 h 1121635"/>
              <a:gd name="connsiteX3" fmla="*/ 261555 w 1092887"/>
              <a:gd name="connsiteY3" fmla="*/ 52785 h 1121635"/>
              <a:gd name="connsiteX4" fmla="*/ 615770 w 1092887"/>
              <a:gd name="connsiteY4" fmla="*/ 52785 h 1121635"/>
              <a:gd name="connsiteX5" fmla="*/ 1092887 w 1092887"/>
              <a:gd name="connsiteY5" fmla="*/ 867150 h 1121635"/>
              <a:gd name="connsiteX6" fmla="*/ 855369 w 1092887"/>
              <a:gd name="connsiteY6" fmla="*/ 1121635 h 1121635"/>
              <a:gd name="connsiteX7" fmla="*/ 546439 w 1092887"/>
              <a:gd name="connsiteY7" fmla="*/ 789730 h 1121635"/>
              <a:gd name="connsiteX8" fmla="*/ 227622 w 1092887"/>
              <a:gd name="connsiteY8" fmla="*/ 962867 h 1121635"/>
              <a:gd name="connsiteX9" fmla="*/ 134848 w 1092887"/>
              <a:gd name="connsiteY9" fmla="*/ 804961 h 1121635"/>
              <a:gd name="connsiteX10" fmla="*/ 176723 w 1092887"/>
              <a:gd name="connsiteY10" fmla="*/ 510867 h 1121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92887" h="1121635">
                <a:moveTo>
                  <a:pt x="176723" y="510867"/>
                </a:moveTo>
                <a:cubicBezTo>
                  <a:pt x="176723" y="510867"/>
                  <a:pt x="-77762" y="544800"/>
                  <a:pt x="24037" y="324236"/>
                </a:cubicBezTo>
                <a:cubicBezTo>
                  <a:pt x="24037" y="324236"/>
                  <a:pt x="8511" y="204682"/>
                  <a:pt x="84133" y="196593"/>
                </a:cubicBezTo>
                <a:cubicBezTo>
                  <a:pt x="159756" y="188516"/>
                  <a:pt x="261555" y="52785"/>
                  <a:pt x="261555" y="52785"/>
                </a:cubicBezTo>
                <a:cubicBezTo>
                  <a:pt x="261555" y="52785"/>
                  <a:pt x="494936" y="-65981"/>
                  <a:pt x="615770" y="52785"/>
                </a:cubicBezTo>
                <a:cubicBezTo>
                  <a:pt x="736604" y="171550"/>
                  <a:pt x="1092887" y="867150"/>
                  <a:pt x="1092887" y="867150"/>
                </a:cubicBezTo>
                <a:lnTo>
                  <a:pt x="855369" y="1121635"/>
                </a:lnTo>
                <a:cubicBezTo>
                  <a:pt x="855369" y="1121635"/>
                  <a:pt x="712570" y="746255"/>
                  <a:pt x="546439" y="789730"/>
                </a:cubicBezTo>
                <a:cubicBezTo>
                  <a:pt x="380320" y="833218"/>
                  <a:pt x="227622" y="962867"/>
                  <a:pt x="227622" y="962867"/>
                </a:cubicBezTo>
                <a:cubicBezTo>
                  <a:pt x="227622" y="962867"/>
                  <a:pt x="59028" y="878503"/>
                  <a:pt x="134848" y="804961"/>
                </a:cubicBezTo>
                <a:cubicBezTo>
                  <a:pt x="210655" y="731419"/>
                  <a:pt x="176723" y="510867"/>
                  <a:pt x="176723" y="510867"/>
                </a:cubicBezTo>
                <a:close/>
              </a:path>
            </a:pathLst>
          </a:custGeom>
          <a:solidFill>
            <a:srgbClr val="2F2E41"/>
          </a:solidFill>
          <a:ln w="12312" cap="flat">
            <a:noFill/>
            <a:prstDash val="solid"/>
            <a:miter/>
          </a:ln>
        </p:spPr>
        <p:txBody>
          <a:bodyPr rtlCol="0" anchor="ctr"/>
          <a:lstStyle/>
          <a:p>
            <a:endParaRPr lang="ru-RU" sz="1350"/>
          </a:p>
        </p:txBody>
      </p:sp>
      <p:sp>
        <p:nvSpPr>
          <p:cNvPr id="48" name="Полилиния: фигура 47">
            <a:extLst>
              <a:ext uri="{FF2B5EF4-FFF2-40B4-BE49-F238E27FC236}">
                <a16:creationId xmlns="" xmlns:a16="http://schemas.microsoft.com/office/drawing/2014/main" id="{DEE675F3-415B-9E32-7727-718953FFBA7F}"/>
              </a:ext>
            </a:extLst>
          </p:cNvPr>
          <p:cNvSpPr/>
          <p:nvPr/>
        </p:nvSpPr>
        <p:spPr>
          <a:xfrm>
            <a:off x="7346164" y="3729399"/>
            <a:ext cx="267212" cy="326582"/>
          </a:xfrm>
          <a:custGeom>
            <a:avLst/>
            <a:gdLst>
              <a:gd name="connsiteX0" fmla="*/ 356284 w 356283"/>
              <a:gd name="connsiteY0" fmla="*/ 79159 h 435442"/>
              <a:gd name="connsiteX1" fmla="*/ 152698 w 356283"/>
              <a:gd name="connsiteY1" fmla="*/ 45226 h 435442"/>
              <a:gd name="connsiteX2" fmla="*/ 0 w 356283"/>
              <a:gd name="connsiteY2" fmla="*/ 316677 h 435442"/>
              <a:gd name="connsiteX3" fmla="*/ 339317 w 356283"/>
              <a:gd name="connsiteY3" fmla="*/ 435442 h 435442"/>
              <a:gd name="connsiteX4" fmla="*/ 356284 w 356283"/>
              <a:gd name="connsiteY4" fmla="*/ 79159 h 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6283" h="435442">
                <a:moveTo>
                  <a:pt x="356284" y="79159"/>
                </a:moveTo>
                <a:cubicBezTo>
                  <a:pt x="356284" y="79159"/>
                  <a:pt x="237530" y="-73539"/>
                  <a:pt x="152698" y="45226"/>
                </a:cubicBezTo>
                <a:cubicBezTo>
                  <a:pt x="67865" y="163991"/>
                  <a:pt x="0" y="316677"/>
                  <a:pt x="0" y="316677"/>
                </a:cubicBezTo>
                <a:lnTo>
                  <a:pt x="339317" y="435442"/>
                </a:lnTo>
                <a:lnTo>
                  <a:pt x="356284" y="79159"/>
                </a:lnTo>
                <a:close/>
              </a:path>
            </a:pathLst>
          </a:custGeom>
          <a:solidFill>
            <a:srgbClr val="5DCDB3"/>
          </a:solidFill>
          <a:ln w="12312" cap="flat">
            <a:noFill/>
            <a:prstDash val="solid"/>
            <a:miter/>
          </a:ln>
        </p:spPr>
        <p:txBody>
          <a:bodyPr rtlCol="0" anchor="ctr"/>
          <a:lstStyle/>
          <a:p>
            <a:endParaRPr lang="ru-RU" sz="1350"/>
          </a:p>
        </p:txBody>
      </p:sp>
      <p:sp>
        <p:nvSpPr>
          <p:cNvPr id="49" name="Полилиния: фигура 48">
            <a:extLst>
              <a:ext uri="{FF2B5EF4-FFF2-40B4-BE49-F238E27FC236}">
                <a16:creationId xmlns="" xmlns:a16="http://schemas.microsoft.com/office/drawing/2014/main" id="{F5B40F51-253F-4C51-24F7-554B8AFDA419}"/>
              </a:ext>
            </a:extLst>
          </p:cNvPr>
          <p:cNvSpPr/>
          <p:nvPr/>
        </p:nvSpPr>
        <p:spPr>
          <a:xfrm>
            <a:off x="7256276" y="3856199"/>
            <a:ext cx="1323840" cy="2072468"/>
          </a:xfrm>
          <a:custGeom>
            <a:avLst/>
            <a:gdLst>
              <a:gd name="connsiteX0" fmla="*/ 1764488 w 1765120"/>
              <a:gd name="connsiteY0" fmla="*/ 2735440 h 2763290"/>
              <a:gd name="connsiteX1" fmla="*/ 1370258 w 1765120"/>
              <a:gd name="connsiteY1" fmla="*/ 1482408 h 2763290"/>
              <a:gd name="connsiteX2" fmla="*/ 1370307 w 1765120"/>
              <a:gd name="connsiteY2" fmla="*/ 1482396 h 2763290"/>
              <a:gd name="connsiteX3" fmla="*/ 1371219 w 1765120"/>
              <a:gd name="connsiteY3" fmla="*/ 1482396 h 2763290"/>
              <a:gd name="connsiteX4" fmla="*/ 1369630 w 1765120"/>
              <a:gd name="connsiteY4" fmla="*/ 1480352 h 2763290"/>
              <a:gd name="connsiteX5" fmla="*/ 1369593 w 1765120"/>
              <a:gd name="connsiteY5" fmla="*/ 1480315 h 2763290"/>
              <a:gd name="connsiteX6" fmla="*/ 1341521 w 1765120"/>
              <a:gd name="connsiteY6" fmla="*/ 1391063 h 2763290"/>
              <a:gd name="connsiteX7" fmla="*/ 1341533 w 1765120"/>
              <a:gd name="connsiteY7" fmla="*/ 1391050 h 2763290"/>
              <a:gd name="connsiteX8" fmla="*/ 1419236 w 1765120"/>
              <a:gd name="connsiteY8" fmla="*/ 1240876 h 2763290"/>
              <a:gd name="connsiteX9" fmla="*/ 1239021 w 1765120"/>
              <a:gd name="connsiteY9" fmla="*/ 249741 h 2763290"/>
              <a:gd name="connsiteX10" fmla="*/ 1020931 w 1765120"/>
              <a:gd name="connsiteY10" fmla="*/ 1167 h 2763290"/>
              <a:gd name="connsiteX11" fmla="*/ 614339 w 1765120"/>
              <a:gd name="connsiteY11" fmla="*/ 145 h 2763290"/>
              <a:gd name="connsiteX12" fmla="*/ 381795 w 1765120"/>
              <a:gd name="connsiteY12" fmla="*/ 194003 h 2763290"/>
              <a:gd name="connsiteX13" fmla="*/ 372807 w 1765120"/>
              <a:gd name="connsiteY13" fmla="*/ 254752 h 2763290"/>
              <a:gd name="connsiteX14" fmla="*/ 248242 w 1765120"/>
              <a:gd name="connsiteY14" fmla="*/ 1102189 h 2763290"/>
              <a:gd name="connsiteX15" fmla="*/ 252674 w 1765120"/>
              <a:gd name="connsiteY15" fmla="*/ 1190814 h 2763290"/>
              <a:gd name="connsiteX16" fmla="*/ 163029 w 1765120"/>
              <a:gd name="connsiteY16" fmla="*/ 1202536 h 2763290"/>
              <a:gd name="connsiteX17" fmla="*/ 135830 w 1765120"/>
              <a:gd name="connsiteY17" fmla="*/ 1206180 h 2763290"/>
              <a:gd name="connsiteX18" fmla="*/ 28331 w 1765120"/>
              <a:gd name="connsiteY18" fmla="*/ 1220167 h 2763290"/>
              <a:gd name="connsiteX19" fmla="*/ 27986 w 1765120"/>
              <a:gd name="connsiteY19" fmla="*/ 1220290 h 2763290"/>
              <a:gd name="connsiteX20" fmla="*/ 14565 w 1765120"/>
              <a:gd name="connsiteY20" fmla="*/ 1221989 h 2763290"/>
              <a:gd name="connsiteX21" fmla="*/ 0 w 1765120"/>
              <a:gd name="connsiteY21" fmla="*/ 1221989 h 2763290"/>
              <a:gd name="connsiteX22" fmla="*/ 0 w 1765120"/>
              <a:gd name="connsiteY22" fmla="*/ 1586042 h 2763290"/>
              <a:gd name="connsiteX23" fmla="*/ 911 w 1765120"/>
              <a:gd name="connsiteY23" fmla="*/ 1586042 h 2763290"/>
              <a:gd name="connsiteX24" fmla="*/ 911 w 1765120"/>
              <a:gd name="connsiteY24" fmla="*/ 2749648 h 2763290"/>
              <a:gd name="connsiteX25" fmla="*/ 14565 w 1765120"/>
              <a:gd name="connsiteY25" fmla="*/ 2763291 h 2763290"/>
              <a:gd name="connsiteX26" fmla="*/ 28331 w 1765120"/>
              <a:gd name="connsiteY26" fmla="*/ 2749648 h 2763290"/>
              <a:gd name="connsiteX27" fmla="*/ 28331 w 1765120"/>
              <a:gd name="connsiteY27" fmla="*/ 1586042 h 2763290"/>
              <a:gd name="connsiteX28" fmla="*/ 187826 w 1765120"/>
              <a:gd name="connsiteY28" fmla="*/ 1586042 h 2763290"/>
              <a:gd name="connsiteX29" fmla="*/ 346988 w 1765120"/>
              <a:gd name="connsiteY29" fmla="*/ 2748282 h 2763290"/>
              <a:gd name="connsiteX30" fmla="*/ 360642 w 1765120"/>
              <a:gd name="connsiteY30" fmla="*/ 2760114 h 2763290"/>
              <a:gd name="connsiteX31" fmla="*/ 362452 w 1765120"/>
              <a:gd name="connsiteY31" fmla="*/ 2759991 h 2763290"/>
              <a:gd name="connsiteX32" fmla="*/ 374174 w 1765120"/>
              <a:gd name="connsiteY32" fmla="*/ 2744527 h 2763290"/>
              <a:gd name="connsiteX33" fmla="*/ 215590 w 1765120"/>
              <a:gd name="connsiteY33" fmla="*/ 1586042 h 2763290"/>
              <a:gd name="connsiteX34" fmla="*/ 980891 w 1765120"/>
              <a:gd name="connsiteY34" fmla="*/ 1586042 h 2763290"/>
              <a:gd name="connsiteX35" fmla="*/ 1184624 w 1765120"/>
              <a:gd name="connsiteY35" fmla="*/ 1520639 h 2763290"/>
              <a:gd name="connsiteX36" fmla="*/ 1488063 w 1765120"/>
              <a:gd name="connsiteY36" fmla="*/ 2746152 h 2763290"/>
              <a:gd name="connsiteX37" fmla="*/ 1501336 w 1765120"/>
              <a:gd name="connsiteY37" fmla="*/ 2756470 h 2763290"/>
              <a:gd name="connsiteX38" fmla="*/ 1504721 w 1765120"/>
              <a:gd name="connsiteY38" fmla="*/ 2756051 h 2763290"/>
              <a:gd name="connsiteX39" fmla="*/ 1514621 w 1765120"/>
              <a:gd name="connsiteY39" fmla="*/ 2739392 h 2763290"/>
              <a:gd name="connsiteX40" fmla="*/ 1208252 w 1765120"/>
              <a:gd name="connsiteY40" fmla="*/ 1502034 h 2763290"/>
              <a:gd name="connsiteX41" fmla="*/ 1220256 w 1765120"/>
              <a:gd name="connsiteY41" fmla="*/ 1491273 h 2763290"/>
              <a:gd name="connsiteX42" fmla="*/ 1342062 w 1765120"/>
              <a:gd name="connsiteY42" fmla="*/ 1484108 h 2763290"/>
              <a:gd name="connsiteX43" fmla="*/ 1738349 w 1765120"/>
              <a:gd name="connsiteY43" fmla="*/ 2743665 h 2763290"/>
              <a:gd name="connsiteX44" fmla="*/ 1751412 w 1765120"/>
              <a:gd name="connsiteY44" fmla="*/ 2753268 h 2763290"/>
              <a:gd name="connsiteX45" fmla="*/ 1755525 w 1765120"/>
              <a:gd name="connsiteY45" fmla="*/ 2752628 h 2763290"/>
              <a:gd name="connsiteX46" fmla="*/ 1764488 w 1765120"/>
              <a:gd name="connsiteY46" fmla="*/ 2735440 h 2763290"/>
              <a:gd name="connsiteX47" fmla="*/ 1315480 w 1765120"/>
              <a:gd name="connsiteY47" fmla="*/ 1410504 h 2763290"/>
              <a:gd name="connsiteX48" fmla="*/ 1318324 w 1765120"/>
              <a:gd name="connsiteY48" fmla="*/ 1408682 h 2763290"/>
              <a:gd name="connsiteX49" fmla="*/ 1318324 w 1765120"/>
              <a:gd name="connsiteY49" fmla="*/ 1408669 h 2763290"/>
              <a:gd name="connsiteX50" fmla="*/ 1321254 w 1765120"/>
              <a:gd name="connsiteY50" fmla="*/ 1417978 h 2763290"/>
              <a:gd name="connsiteX51" fmla="*/ 1315480 w 1765120"/>
              <a:gd name="connsiteY51" fmla="*/ 1410504 h 2763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1765120" h="2763290">
                <a:moveTo>
                  <a:pt x="1764488" y="2735440"/>
                </a:moveTo>
                <a:lnTo>
                  <a:pt x="1370258" y="1482408"/>
                </a:lnTo>
                <a:lnTo>
                  <a:pt x="1370307" y="1482396"/>
                </a:lnTo>
                <a:lnTo>
                  <a:pt x="1371219" y="1482396"/>
                </a:lnTo>
                <a:lnTo>
                  <a:pt x="1369630" y="1480352"/>
                </a:lnTo>
                <a:lnTo>
                  <a:pt x="1369593" y="1480315"/>
                </a:lnTo>
                <a:lnTo>
                  <a:pt x="1341521" y="1391063"/>
                </a:lnTo>
                <a:lnTo>
                  <a:pt x="1341533" y="1391050"/>
                </a:lnTo>
                <a:cubicBezTo>
                  <a:pt x="1384307" y="1354187"/>
                  <a:pt x="1413425" y="1301515"/>
                  <a:pt x="1419236" y="1240876"/>
                </a:cubicBezTo>
                <a:lnTo>
                  <a:pt x="1239021" y="249741"/>
                </a:lnTo>
                <a:cubicBezTo>
                  <a:pt x="1251431" y="119599"/>
                  <a:pt x="1151652" y="5833"/>
                  <a:pt x="1020931" y="1167"/>
                </a:cubicBezTo>
                <a:lnTo>
                  <a:pt x="614339" y="145"/>
                </a:lnTo>
                <a:cubicBezTo>
                  <a:pt x="498750" y="-3955"/>
                  <a:pt x="398638" y="79547"/>
                  <a:pt x="381795" y="194003"/>
                </a:cubicBezTo>
                <a:lnTo>
                  <a:pt x="372807" y="254752"/>
                </a:lnTo>
                <a:lnTo>
                  <a:pt x="248242" y="1102189"/>
                </a:lnTo>
                <a:cubicBezTo>
                  <a:pt x="243687" y="1132688"/>
                  <a:pt x="245509" y="1162717"/>
                  <a:pt x="252674" y="1190814"/>
                </a:cubicBezTo>
                <a:lnTo>
                  <a:pt x="163029" y="1202536"/>
                </a:lnTo>
                <a:lnTo>
                  <a:pt x="135830" y="1206180"/>
                </a:lnTo>
                <a:lnTo>
                  <a:pt x="28331" y="1220167"/>
                </a:lnTo>
                <a:lnTo>
                  <a:pt x="27986" y="1220290"/>
                </a:lnTo>
                <a:lnTo>
                  <a:pt x="14565" y="1221989"/>
                </a:lnTo>
                <a:lnTo>
                  <a:pt x="0" y="1221989"/>
                </a:lnTo>
                <a:lnTo>
                  <a:pt x="0" y="1586042"/>
                </a:lnTo>
                <a:lnTo>
                  <a:pt x="911" y="1586042"/>
                </a:lnTo>
                <a:lnTo>
                  <a:pt x="911" y="2749648"/>
                </a:lnTo>
                <a:cubicBezTo>
                  <a:pt x="911" y="2757147"/>
                  <a:pt x="7055" y="2763291"/>
                  <a:pt x="14565" y="2763291"/>
                </a:cubicBezTo>
                <a:cubicBezTo>
                  <a:pt x="22187" y="2763291"/>
                  <a:pt x="28331" y="2757147"/>
                  <a:pt x="28331" y="2749648"/>
                </a:cubicBezTo>
                <a:lnTo>
                  <a:pt x="28331" y="1586042"/>
                </a:lnTo>
                <a:lnTo>
                  <a:pt x="187826" y="1586042"/>
                </a:lnTo>
                <a:lnTo>
                  <a:pt x="346988" y="2748282"/>
                </a:lnTo>
                <a:cubicBezTo>
                  <a:pt x="348010" y="2755103"/>
                  <a:pt x="353809" y="2760114"/>
                  <a:pt x="360642" y="2760114"/>
                </a:cubicBezTo>
                <a:cubicBezTo>
                  <a:pt x="361208" y="2760114"/>
                  <a:pt x="361886" y="2760114"/>
                  <a:pt x="362452" y="2759991"/>
                </a:cubicBezTo>
                <a:cubicBezTo>
                  <a:pt x="369962" y="2758969"/>
                  <a:pt x="375196" y="2752037"/>
                  <a:pt x="374174" y="2744527"/>
                </a:cubicBezTo>
                <a:lnTo>
                  <a:pt x="215590" y="1586042"/>
                </a:lnTo>
                <a:lnTo>
                  <a:pt x="980891" y="1586042"/>
                </a:lnTo>
                <a:cubicBezTo>
                  <a:pt x="1056883" y="1586042"/>
                  <a:pt x="1127297" y="1561934"/>
                  <a:pt x="1184624" y="1520639"/>
                </a:cubicBezTo>
                <a:lnTo>
                  <a:pt x="1488063" y="2746152"/>
                </a:lnTo>
                <a:cubicBezTo>
                  <a:pt x="1489639" y="2752345"/>
                  <a:pt x="1495216" y="2756470"/>
                  <a:pt x="1501336" y="2756470"/>
                </a:cubicBezTo>
                <a:cubicBezTo>
                  <a:pt x="1502456" y="2756470"/>
                  <a:pt x="1503589" y="2756334"/>
                  <a:pt x="1504721" y="2756051"/>
                </a:cubicBezTo>
                <a:cubicBezTo>
                  <a:pt x="1512060" y="2754180"/>
                  <a:pt x="1516492" y="2746718"/>
                  <a:pt x="1514621" y="2739392"/>
                </a:cubicBezTo>
                <a:lnTo>
                  <a:pt x="1208252" y="1502034"/>
                </a:lnTo>
                <a:cubicBezTo>
                  <a:pt x="1212327" y="1498636"/>
                  <a:pt x="1216402" y="1495016"/>
                  <a:pt x="1220256" y="1491273"/>
                </a:cubicBezTo>
                <a:lnTo>
                  <a:pt x="1342062" y="1484108"/>
                </a:lnTo>
                <a:lnTo>
                  <a:pt x="1738349" y="2743665"/>
                </a:lnTo>
                <a:cubicBezTo>
                  <a:pt x="1740184" y="2749513"/>
                  <a:pt x="1745589" y="2753268"/>
                  <a:pt x="1751412" y="2753268"/>
                </a:cubicBezTo>
                <a:cubicBezTo>
                  <a:pt x="1752779" y="2753268"/>
                  <a:pt x="1754158" y="2753060"/>
                  <a:pt x="1755525" y="2752628"/>
                </a:cubicBezTo>
                <a:cubicBezTo>
                  <a:pt x="1762740" y="2750350"/>
                  <a:pt x="1766754" y="2742655"/>
                  <a:pt x="1764488" y="2735440"/>
                </a:cubicBezTo>
                <a:close/>
                <a:moveTo>
                  <a:pt x="1315480" y="1410504"/>
                </a:moveTo>
                <a:cubicBezTo>
                  <a:pt x="1316502" y="1409938"/>
                  <a:pt x="1317414" y="1409248"/>
                  <a:pt x="1318324" y="1408682"/>
                </a:cubicBezTo>
                <a:lnTo>
                  <a:pt x="1318324" y="1408669"/>
                </a:lnTo>
                <a:lnTo>
                  <a:pt x="1321254" y="1417978"/>
                </a:lnTo>
                <a:lnTo>
                  <a:pt x="1315480" y="1410504"/>
                </a:lnTo>
                <a:close/>
              </a:path>
            </a:pathLst>
          </a:custGeom>
          <a:solidFill>
            <a:srgbClr val="E6E6E6"/>
          </a:solidFill>
          <a:ln w="12312" cap="flat">
            <a:noFill/>
            <a:prstDash val="solid"/>
            <a:miter/>
          </a:ln>
        </p:spPr>
        <p:txBody>
          <a:bodyPr rtlCol="0" anchor="ctr"/>
          <a:lstStyle/>
          <a:p>
            <a:endParaRPr lang="ru-RU" sz="1350"/>
          </a:p>
        </p:txBody>
      </p:sp>
      <p:grpSp>
        <p:nvGrpSpPr>
          <p:cNvPr id="51" name="Рисунок 22">
            <a:extLst>
              <a:ext uri="{FF2B5EF4-FFF2-40B4-BE49-F238E27FC236}">
                <a16:creationId xmlns="" xmlns:a16="http://schemas.microsoft.com/office/drawing/2014/main" id="{986004CD-97B1-FD02-C77C-C971FCC7071E}"/>
              </a:ext>
            </a:extLst>
          </p:cNvPr>
          <p:cNvGrpSpPr/>
          <p:nvPr/>
        </p:nvGrpSpPr>
        <p:grpSpPr>
          <a:xfrm>
            <a:off x="1347714" y="3811902"/>
            <a:ext cx="797576" cy="752761"/>
            <a:chOff x="2491149" y="3943808"/>
            <a:chExt cx="1063434" cy="1003681"/>
          </a:xfrm>
        </p:grpSpPr>
        <p:sp>
          <p:nvSpPr>
            <p:cNvPr id="52" name="Полилиния: фигура 51">
              <a:extLst>
                <a:ext uri="{FF2B5EF4-FFF2-40B4-BE49-F238E27FC236}">
                  <a16:creationId xmlns="" xmlns:a16="http://schemas.microsoft.com/office/drawing/2014/main" id="{A5712F31-681B-C723-3341-BE10B366A263}"/>
                </a:ext>
              </a:extLst>
            </p:cNvPr>
            <p:cNvSpPr/>
            <p:nvPr/>
          </p:nvSpPr>
          <p:spPr>
            <a:xfrm>
              <a:off x="2969454" y="4445647"/>
              <a:ext cx="373188" cy="493874"/>
            </a:xfrm>
            <a:custGeom>
              <a:avLst/>
              <a:gdLst>
                <a:gd name="connsiteX0" fmla="*/ 0 w 373188"/>
                <a:gd name="connsiteY0" fmla="*/ 168729 h 493874"/>
                <a:gd name="connsiteX1" fmla="*/ 265320 w 373188"/>
                <a:gd name="connsiteY1" fmla="*/ 0 h 493874"/>
                <a:gd name="connsiteX2" fmla="*/ 373188 w 373188"/>
                <a:gd name="connsiteY2" fmla="*/ 65059 h 493874"/>
                <a:gd name="connsiteX3" fmla="*/ 0 w 373188"/>
                <a:gd name="connsiteY3" fmla="*/ 493875 h 493874"/>
                <a:gd name="connsiteX4" fmla="*/ 0 w 373188"/>
                <a:gd name="connsiteY4" fmla="*/ 168729 h 493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3188" h="493874">
                  <a:moveTo>
                    <a:pt x="0" y="168729"/>
                  </a:moveTo>
                  <a:lnTo>
                    <a:pt x="265320" y="0"/>
                  </a:lnTo>
                  <a:lnTo>
                    <a:pt x="373188" y="65059"/>
                  </a:lnTo>
                  <a:lnTo>
                    <a:pt x="0" y="493875"/>
                  </a:lnTo>
                  <a:lnTo>
                    <a:pt x="0" y="168729"/>
                  </a:lnTo>
                  <a:close/>
                </a:path>
              </a:pathLst>
            </a:custGeom>
            <a:solidFill>
              <a:srgbClr val="FFB6B6"/>
            </a:solidFill>
            <a:ln w="123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  <p:sp>
          <p:nvSpPr>
            <p:cNvPr id="53" name="Полилиния: фигура 52">
              <a:extLst>
                <a:ext uri="{FF2B5EF4-FFF2-40B4-BE49-F238E27FC236}">
                  <a16:creationId xmlns="" xmlns:a16="http://schemas.microsoft.com/office/drawing/2014/main" id="{D33A1971-0652-FB8A-C8A6-859E5421C30B}"/>
                </a:ext>
              </a:extLst>
            </p:cNvPr>
            <p:cNvSpPr/>
            <p:nvPr/>
          </p:nvSpPr>
          <p:spPr>
            <a:xfrm>
              <a:off x="2491149" y="3943808"/>
              <a:ext cx="550874" cy="1003681"/>
            </a:xfrm>
            <a:custGeom>
              <a:avLst/>
              <a:gdLst>
                <a:gd name="connsiteX0" fmla="*/ 115484 w 550874"/>
                <a:gd name="connsiteY0" fmla="*/ 17494 h 1003681"/>
                <a:gd name="connsiteX1" fmla="*/ 22193 w 550874"/>
                <a:gd name="connsiteY1" fmla="*/ 297380 h 1003681"/>
                <a:gd name="connsiteX2" fmla="*/ 457571 w 550874"/>
                <a:gd name="connsiteY2" fmla="*/ 1002289 h 1003681"/>
                <a:gd name="connsiteX3" fmla="*/ 550874 w 550874"/>
                <a:gd name="connsiteY3" fmla="*/ 660201 h 1003681"/>
                <a:gd name="connsiteX4" fmla="*/ 499039 w 550874"/>
                <a:gd name="connsiteY4" fmla="*/ 629100 h 1003681"/>
                <a:gd name="connsiteX5" fmla="*/ 457571 w 550874"/>
                <a:gd name="connsiteY5" fmla="*/ 560815 h 1003681"/>
                <a:gd name="connsiteX6" fmla="*/ 423663 w 550874"/>
                <a:gd name="connsiteY6" fmla="*/ 481154 h 1003681"/>
                <a:gd name="connsiteX7" fmla="*/ 385014 w 550874"/>
                <a:gd name="connsiteY7" fmla="*/ 401038 h 1003681"/>
                <a:gd name="connsiteX8" fmla="*/ 229521 w 550874"/>
                <a:gd name="connsiteY8" fmla="*/ 7127 h 1003681"/>
                <a:gd name="connsiteX9" fmla="*/ 115484 w 550874"/>
                <a:gd name="connsiteY9" fmla="*/ 17494 h 1003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50874" h="1003681">
                  <a:moveTo>
                    <a:pt x="115484" y="17494"/>
                  </a:moveTo>
                  <a:cubicBezTo>
                    <a:pt x="115484" y="17494"/>
                    <a:pt x="-60744" y="58950"/>
                    <a:pt x="22193" y="297380"/>
                  </a:cubicBezTo>
                  <a:cubicBezTo>
                    <a:pt x="105117" y="535809"/>
                    <a:pt x="374647" y="1033390"/>
                    <a:pt x="457571" y="1002289"/>
                  </a:cubicBezTo>
                  <a:cubicBezTo>
                    <a:pt x="540507" y="971187"/>
                    <a:pt x="550874" y="660201"/>
                    <a:pt x="550874" y="660201"/>
                  </a:cubicBezTo>
                  <a:cubicBezTo>
                    <a:pt x="550874" y="660201"/>
                    <a:pt x="540507" y="670568"/>
                    <a:pt x="499039" y="629100"/>
                  </a:cubicBezTo>
                  <a:cubicBezTo>
                    <a:pt x="457571" y="587632"/>
                    <a:pt x="457571" y="606568"/>
                    <a:pt x="457571" y="560815"/>
                  </a:cubicBezTo>
                  <a:cubicBezTo>
                    <a:pt x="457571" y="515075"/>
                    <a:pt x="423663" y="481154"/>
                    <a:pt x="423663" y="481154"/>
                  </a:cubicBezTo>
                  <a:lnTo>
                    <a:pt x="385014" y="401038"/>
                  </a:lnTo>
                  <a:cubicBezTo>
                    <a:pt x="385014" y="401038"/>
                    <a:pt x="385014" y="27849"/>
                    <a:pt x="229521" y="7127"/>
                  </a:cubicBezTo>
                  <a:cubicBezTo>
                    <a:pt x="74028" y="-13607"/>
                    <a:pt x="115484" y="17494"/>
                    <a:pt x="115484" y="17494"/>
                  </a:cubicBezTo>
                  <a:close/>
                </a:path>
              </a:pathLst>
            </a:custGeom>
            <a:solidFill>
              <a:srgbClr val="E6E6E6"/>
            </a:solidFill>
            <a:ln w="123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  <p:sp>
          <p:nvSpPr>
            <p:cNvPr id="54" name="Полилиния: фигура 53">
              <a:extLst>
                <a:ext uri="{FF2B5EF4-FFF2-40B4-BE49-F238E27FC236}">
                  <a16:creationId xmlns="" xmlns:a16="http://schemas.microsoft.com/office/drawing/2014/main" id="{850B6CAE-E404-0884-B082-4052FFB20EA2}"/>
                </a:ext>
              </a:extLst>
            </p:cNvPr>
            <p:cNvSpPr/>
            <p:nvPr/>
          </p:nvSpPr>
          <p:spPr>
            <a:xfrm rot="-2700000">
              <a:off x="3176779" y="4313758"/>
              <a:ext cx="352454" cy="217692"/>
            </a:xfrm>
            <a:custGeom>
              <a:avLst/>
              <a:gdLst>
                <a:gd name="connsiteX0" fmla="*/ 352455 w 352454"/>
                <a:gd name="connsiteY0" fmla="*/ 108846 h 217692"/>
                <a:gd name="connsiteX1" fmla="*/ 176227 w 352454"/>
                <a:gd name="connsiteY1" fmla="*/ 217692 h 217692"/>
                <a:gd name="connsiteX2" fmla="*/ 0 w 352454"/>
                <a:gd name="connsiteY2" fmla="*/ 108846 h 217692"/>
                <a:gd name="connsiteX3" fmla="*/ 176227 w 352454"/>
                <a:gd name="connsiteY3" fmla="*/ 0 h 217692"/>
                <a:gd name="connsiteX4" fmla="*/ 352455 w 352454"/>
                <a:gd name="connsiteY4" fmla="*/ 108846 h 217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2454" h="217692">
                  <a:moveTo>
                    <a:pt x="352455" y="108846"/>
                  </a:moveTo>
                  <a:cubicBezTo>
                    <a:pt x="352455" y="168960"/>
                    <a:pt x="273555" y="217692"/>
                    <a:pt x="176227" y="217692"/>
                  </a:cubicBezTo>
                  <a:cubicBezTo>
                    <a:pt x="78900" y="217692"/>
                    <a:pt x="0" y="168960"/>
                    <a:pt x="0" y="108846"/>
                  </a:cubicBezTo>
                  <a:cubicBezTo>
                    <a:pt x="0" y="48732"/>
                    <a:pt x="78899" y="0"/>
                    <a:pt x="176227" y="0"/>
                  </a:cubicBezTo>
                  <a:cubicBezTo>
                    <a:pt x="273555" y="0"/>
                    <a:pt x="352455" y="48732"/>
                    <a:pt x="352455" y="108846"/>
                  </a:cubicBezTo>
                  <a:close/>
                </a:path>
              </a:pathLst>
            </a:custGeom>
            <a:solidFill>
              <a:srgbClr val="FFB6B6"/>
            </a:solidFill>
            <a:ln w="123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</p:grpSp>
      <p:grpSp>
        <p:nvGrpSpPr>
          <p:cNvPr id="55" name="Рисунок 22">
            <a:extLst>
              <a:ext uri="{FF2B5EF4-FFF2-40B4-BE49-F238E27FC236}">
                <a16:creationId xmlns="" xmlns:a16="http://schemas.microsoft.com/office/drawing/2014/main" id="{F3EE5B75-A9DC-2F38-2481-2A59A41FF295}"/>
              </a:ext>
            </a:extLst>
          </p:cNvPr>
          <p:cNvGrpSpPr/>
          <p:nvPr/>
        </p:nvGrpSpPr>
        <p:grpSpPr>
          <a:xfrm>
            <a:off x="910161" y="4104516"/>
            <a:ext cx="1205648" cy="1803992"/>
            <a:chOff x="1907744" y="4333961"/>
            <a:chExt cx="1607531" cy="2405322"/>
          </a:xfrm>
          <a:solidFill>
            <a:srgbClr val="E6E6E6"/>
          </a:solidFill>
        </p:grpSpPr>
        <p:sp>
          <p:nvSpPr>
            <p:cNvPr id="56" name="Полилиния: фигура 55">
              <a:extLst>
                <a:ext uri="{FF2B5EF4-FFF2-40B4-BE49-F238E27FC236}">
                  <a16:creationId xmlns="" xmlns:a16="http://schemas.microsoft.com/office/drawing/2014/main" id="{2650850D-983C-6439-45A9-127308521A31}"/>
                </a:ext>
              </a:extLst>
            </p:cNvPr>
            <p:cNvSpPr/>
            <p:nvPr/>
          </p:nvSpPr>
          <p:spPr>
            <a:xfrm>
              <a:off x="1920231" y="5209975"/>
              <a:ext cx="1236076" cy="424518"/>
            </a:xfrm>
            <a:custGeom>
              <a:avLst/>
              <a:gdLst>
                <a:gd name="connsiteX0" fmla="*/ 0 w 1236076"/>
                <a:gd name="connsiteY0" fmla="*/ 124860 h 424518"/>
                <a:gd name="connsiteX1" fmla="*/ 181040 w 1236076"/>
                <a:gd name="connsiteY1" fmla="*/ 424519 h 424518"/>
                <a:gd name="connsiteX2" fmla="*/ 1236076 w 1236076"/>
                <a:gd name="connsiteY2" fmla="*/ 362083 h 424518"/>
                <a:gd name="connsiteX3" fmla="*/ 955157 w 1236076"/>
                <a:gd name="connsiteY3" fmla="*/ 0 h 424518"/>
                <a:gd name="connsiteX4" fmla="*/ 0 w 1236076"/>
                <a:gd name="connsiteY4" fmla="*/ 124860 h 424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36076" h="424518">
                  <a:moveTo>
                    <a:pt x="0" y="124860"/>
                  </a:moveTo>
                  <a:lnTo>
                    <a:pt x="181040" y="424519"/>
                  </a:lnTo>
                  <a:lnTo>
                    <a:pt x="1236076" y="362083"/>
                  </a:lnTo>
                  <a:lnTo>
                    <a:pt x="955157" y="0"/>
                  </a:lnTo>
                  <a:lnTo>
                    <a:pt x="0" y="124860"/>
                  </a:lnTo>
                  <a:close/>
                </a:path>
              </a:pathLst>
            </a:custGeom>
            <a:solidFill>
              <a:srgbClr val="E6E6E6"/>
            </a:solidFill>
            <a:ln w="123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  <p:sp>
          <p:nvSpPr>
            <p:cNvPr id="57" name="Полилиния: фигура 56">
              <a:extLst>
                <a:ext uri="{FF2B5EF4-FFF2-40B4-BE49-F238E27FC236}">
                  <a16:creationId xmlns="" xmlns:a16="http://schemas.microsoft.com/office/drawing/2014/main" id="{E8C72A37-F629-4462-6947-F5217C84983E}"/>
                </a:ext>
              </a:extLst>
            </p:cNvPr>
            <p:cNvSpPr/>
            <p:nvPr/>
          </p:nvSpPr>
          <p:spPr>
            <a:xfrm>
              <a:off x="1907744" y="4408865"/>
              <a:ext cx="340235" cy="2327489"/>
            </a:xfrm>
            <a:custGeom>
              <a:avLst/>
              <a:gdLst>
                <a:gd name="connsiteX0" fmla="*/ 327732 w 340235"/>
                <a:gd name="connsiteY0" fmla="*/ 2327489 h 2327489"/>
                <a:gd name="connsiteX1" fmla="*/ 315383 w 340235"/>
                <a:gd name="connsiteY1" fmla="*/ 2316691 h 2327489"/>
                <a:gd name="connsiteX2" fmla="*/ 117 w 340235"/>
                <a:gd name="connsiteY2" fmla="*/ 14188 h 2327489"/>
                <a:gd name="connsiteX3" fmla="*/ 10792 w 340235"/>
                <a:gd name="connsiteY3" fmla="*/ 128 h 2327489"/>
                <a:gd name="connsiteX4" fmla="*/ 24856 w 340235"/>
                <a:gd name="connsiteY4" fmla="*/ 10802 h 2327489"/>
                <a:gd name="connsiteX5" fmla="*/ 340119 w 340235"/>
                <a:gd name="connsiteY5" fmla="*/ 2313306 h 2327489"/>
                <a:gd name="connsiteX6" fmla="*/ 329444 w 340235"/>
                <a:gd name="connsiteY6" fmla="*/ 2327366 h 2327489"/>
                <a:gd name="connsiteX7" fmla="*/ 327732 w 340235"/>
                <a:gd name="connsiteY7" fmla="*/ 2327489 h 23274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0235" h="2327489">
                  <a:moveTo>
                    <a:pt x="327732" y="2327489"/>
                  </a:moveTo>
                  <a:cubicBezTo>
                    <a:pt x="321589" y="2327489"/>
                    <a:pt x="316233" y="2322946"/>
                    <a:pt x="315383" y="2316691"/>
                  </a:cubicBezTo>
                  <a:lnTo>
                    <a:pt x="117" y="14188"/>
                  </a:lnTo>
                  <a:cubicBezTo>
                    <a:pt x="-819" y="7355"/>
                    <a:pt x="3961" y="1064"/>
                    <a:pt x="10792" y="128"/>
                  </a:cubicBezTo>
                  <a:cubicBezTo>
                    <a:pt x="17620" y="-857"/>
                    <a:pt x="23918" y="3969"/>
                    <a:pt x="24856" y="10802"/>
                  </a:cubicBezTo>
                  <a:lnTo>
                    <a:pt x="340119" y="2313306"/>
                  </a:lnTo>
                  <a:cubicBezTo>
                    <a:pt x="341054" y="2320139"/>
                    <a:pt x="336277" y="2326442"/>
                    <a:pt x="329444" y="2327366"/>
                  </a:cubicBezTo>
                  <a:cubicBezTo>
                    <a:pt x="328865" y="2327452"/>
                    <a:pt x="328299" y="2327489"/>
                    <a:pt x="327732" y="2327489"/>
                  </a:cubicBezTo>
                  <a:close/>
                </a:path>
              </a:pathLst>
            </a:custGeom>
            <a:solidFill>
              <a:srgbClr val="E6E6E6"/>
            </a:solidFill>
            <a:ln w="123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  <p:sp>
          <p:nvSpPr>
            <p:cNvPr id="58" name="Полилиния: фигура 57">
              <a:extLst>
                <a:ext uri="{FF2B5EF4-FFF2-40B4-BE49-F238E27FC236}">
                  <a16:creationId xmlns="" xmlns:a16="http://schemas.microsoft.com/office/drawing/2014/main" id="{3F63A21A-3CBA-1AAE-90EE-CCA751904229}"/>
                </a:ext>
              </a:extLst>
            </p:cNvPr>
            <p:cNvSpPr/>
            <p:nvPr/>
          </p:nvSpPr>
          <p:spPr>
            <a:xfrm>
              <a:off x="1907745" y="4409325"/>
              <a:ext cx="24970" cy="2329958"/>
            </a:xfrm>
            <a:custGeom>
              <a:avLst/>
              <a:gdLst>
                <a:gd name="connsiteX0" fmla="*/ 12486 w 24970"/>
                <a:gd name="connsiteY0" fmla="*/ 2329959 h 2329958"/>
                <a:gd name="connsiteX1" fmla="*/ 0 w 24970"/>
                <a:gd name="connsiteY1" fmla="*/ 2317463 h 2329958"/>
                <a:gd name="connsiteX2" fmla="*/ 0 w 24970"/>
                <a:gd name="connsiteY2" fmla="*/ 12485 h 2329958"/>
                <a:gd name="connsiteX3" fmla="*/ 12486 w 24970"/>
                <a:gd name="connsiteY3" fmla="*/ 0 h 2329958"/>
                <a:gd name="connsiteX4" fmla="*/ 24971 w 24970"/>
                <a:gd name="connsiteY4" fmla="*/ 12485 h 2329958"/>
                <a:gd name="connsiteX5" fmla="*/ 24971 w 24970"/>
                <a:gd name="connsiteY5" fmla="*/ 2317463 h 2329958"/>
                <a:gd name="connsiteX6" fmla="*/ 12486 w 24970"/>
                <a:gd name="connsiteY6" fmla="*/ 2329959 h 2329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970" h="2329958">
                  <a:moveTo>
                    <a:pt x="12486" y="2329959"/>
                  </a:moveTo>
                  <a:cubicBezTo>
                    <a:pt x="5590" y="2329959"/>
                    <a:pt x="0" y="2324357"/>
                    <a:pt x="0" y="2317463"/>
                  </a:cubicBezTo>
                  <a:lnTo>
                    <a:pt x="0" y="12485"/>
                  </a:lnTo>
                  <a:cubicBezTo>
                    <a:pt x="0" y="5590"/>
                    <a:pt x="5591" y="0"/>
                    <a:pt x="12486" y="0"/>
                  </a:cubicBezTo>
                  <a:cubicBezTo>
                    <a:pt x="19381" y="0"/>
                    <a:pt x="24971" y="5590"/>
                    <a:pt x="24971" y="12485"/>
                  </a:cubicBezTo>
                  <a:lnTo>
                    <a:pt x="24971" y="2317463"/>
                  </a:lnTo>
                  <a:cubicBezTo>
                    <a:pt x="24971" y="2324357"/>
                    <a:pt x="19381" y="2329959"/>
                    <a:pt x="12486" y="2329959"/>
                  </a:cubicBezTo>
                  <a:close/>
                </a:path>
              </a:pathLst>
            </a:custGeom>
            <a:solidFill>
              <a:srgbClr val="E6E6E6"/>
            </a:solidFill>
            <a:ln w="123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  <p:sp>
          <p:nvSpPr>
            <p:cNvPr id="59" name="Полилиния: фигура 58">
              <a:extLst>
                <a:ext uri="{FF2B5EF4-FFF2-40B4-BE49-F238E27FC236}">
                  <a16:creationId xmlns="" xmlns:a16="http://schemas.microsoft.com/office/drawing/2014/main" id="{A54E0D12-6F7B-D936-8880-5AAFB23DB43C}"/>
                </a:ext>
              </a:extLst>
            </p:cNvPr>
            <p:cNvSpPr/>
            <p:nvPr/>
          </p:nvSpPr>
          <p:spPr>
            <a:xfrm>
              <a:off x="2744286" y="4333961"/>
              <a:ext cx="770989" cy="2396150"/>
            </a:xfrm>
            <a:custGeom>
              <a:avLst/>
              <a:gdLst>
                <a:gd name="connsiteX0" fmla="*/ 758504 w 770989"/>
                <a:gd name="connsiteY0" fmla="*/ 2396150 h 2396150"/>
                <a:gd name="connsiteX1" fmla="*/ 746598 w 770989"/>
                <a:gd name="connsiteY1" fmla="*/ 2387409 h 2396150"/>
                <a:gd name="connsiteX2" fmla="*/ 578 w 770989"/>
                <a:gd name="connsiteY2" fmla="*/ 16240 h 2396150"/>
                <a:gd name="connsiteX3" fmla="*/ 8741 w 770989"/>
                <a:gd name="connsiteY3" fmla="*/ 578 h 2396150"/>
                <a:gd name="connsiteX4" fmla="*/ 24390 w 770989"/>
                <a:gd name="connsiteY4" fmla="*/ 8741 h 2396150"/>
                <a:gd name="connsiteX5" fmla="*/ 770410 w 770989"/>
                <a:gd name="connsiteY5" fmla="*/ 2379910 h 2396150"/>
                <a:gd name="connsiteX6" fmla="*/ 762247 w 770989"/>
                <a:gd name="connsiteY6" fmla="*/ 2395572 h 2396150"/>
                <a:gd name="connsiteX7" fmla="*/ 758504 w 770989"/>
                <a:gd name="connsiteY7" fmla="*/ 2396150 h 2396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70989" h="2396150">
                  <a:moveTo>
                    <a:pt x="758504" y="2396150"/>
                  </a:moveTo>
                  <a:cubicBezTo>
                    <a:pt x="753198" y="2396150"/>
                    <a:pt x="748273" y="2392740"/>
                    <a:pt x="746598" y="2387409"/>
                  </a:cubicBezTo>
                  <a:lnTo>
                    <a:pt x="578" y="16240"/>
                  </a:lnTo>
                  <a:cubicBezTo>
                    <a:pt x="-1490" y="9652"/>
                    <a:pt x="2167" y="2647"/>
                    <a:pt x="8741" y="578"/>
                  </a:cubicBezTo>
                  <a:cubicBezTo>
                    <a:pt x="15316" y="-1490"/>
                    <a:pt x="22322" y="2167"/>
                    <a:pt x="24390" y="8741"/>
                  </a:cubicBezTo>
                  <a:lnTo>
                    <a:pt x="770410" y="2379910"/>
                  </a:lnTo>
                  <a:cubicBezTo>
                    <a:pt x="772479" y="2386485"/>
                    <a:pt x="768834" y="2393503"/>
                    <a:pt x="762247" y="2395572"/>
                  </a:cubicBezTo>
                  <a:cubicBezTo>
                    <a:pt x="761004" y="2395966"/>
                    <a:pt x="759735" y="2396150"/>
                    <a:pt x="758504" y="2396150"/>
                  </a:cubicBezTo>
                  <a:close/>
                </a:path>
              </a:pathLst>
            </a:custGeom>
            <a:solidFill>
              <a:srgbClr val="E6E6E6"/>
            </a:solidFill>
            <a:ln w="123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  <p:sp>
          <p:nvSpPr>
            <p:cNvPr id="60" name="Полилиния: фигура 59">
              <a:extLst>
                <a:ext uri="{FF2B5EF4-FFF2-40B4-BE49-F238E27FC236}">
                  <a16:creationId xmlns="" xmlns:a16="http://schemas.microsoft.com/office/drawing/2014/main" id="{10DE92F1-7AFD-16F6-15EA-7B92F35ABD9D}"/>
                </a:ext>
              </a:extLst>
            </p:cNvPr>
            <p:cNvSpPr/>
            <p:nvPr/>
          </p:nvSpPr>
          <p:spPr>
            <a:xfrm>
              <a:off x="2744279" y="4615334"/>
              <a:ext cx="543136" cy="2117695"/>
            </a:xfrm>
            <a:custGeom>
              <a:avLst/>
              <a:gdLst>
                <a:gd name="connsiteX0" fmla="*/ 530633 w 543136"/>
                <a:gd name="connsiteY0" fmla="*/ 2117696 h 2117695"/>
                <a:gd name="connsiteX1" fmla="*/ 518543 w 543136"/>
                <a:gd name="connsiteY1" fmla="*/ 2108289 h 2117695"/>
                <a:gd name="connsiteX2" fmla="*/ 388 w 543136"/>
                <a:gd name="connsiteY2" fmla="*/ 15565 h 2117695"/>
                <a:gd name="connsiteX3" fmla="*/ 9413 w 543136"/>
                <a:gd name="connsiteY3" fmla="*/ 384 h 2117695"/>
                <a:gd name="connsiteX4" fmla="*/ 24594 w 543136"/>
                <a:gd name="connsiteY4" fmla="*/ 9409 h 2117695"/>
                <a:gd name="connsiteX5" fmla="*/ 542749 w 543136"/>
                <a:gd name="connsiteY5" fmla="*/ 2102133 h 2117695"/>
                <a:gd name="connsiteX6" fmla="*/ 533724 w 543136"/>
                <a:gd name="connsiteY6" fmla="*/ 2117314 h 2117695"/>
                <a:gd name="connsiteX7" fmla="*/ 530633 w 543136"/>
                <a:gd name="connsiteY7" fmla="*/ 2117696 h 21176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43136" h="2117695">
                  <a:moveTo>
                    <a:pt x="530633" y="2117696"/>
                  </a:moveTo>
                  <a:cubicBezTo>
                    <a:pt x="525068" y="2117696"/>
                    <a:pt x="519983" y="2113941"/>
                    <a:pt x="518543" y="2108289"/>
                  </a:cubicBezTo>
                  <a:lnTo>
                    <a:pt x="388" y="15565"/>
                  </a:lnTo>
                  <a:cubicBezTo>
                    <a:pt x="-1311" y="8880"/>
                    <a:pt x="2727" y="2083"/>
                    <a:pt x="9413" y="384"/>
                  </a:cubicBezTo>
                  <a:cubicBezTo>
                    <a:pt x="16111" y="-1303"/>
                    <a:pt x="22895" y="2723"/>
                    <a:pt x="24594" y="9409"/>
                  </a:cubicBezTo>
                  <a:lnTo>
                    <a:pt x="542749" y="2102133"/>
                  </a:lnTo>
                  <a:cubicBezTo>
                    <a:pt x="544448" y="2108819"/>
                    <a:pt x="540409" y="2115616"/>
                    <a:pt x="533724" y="2117314"/>
                  </a:cubicBezTo>
                  <a:cubicBezTo>
                    <a:pt x="532690" y="2117585"/>
                    <a:pt x="531655" y="2117696"/>
                    <a:pt x="530633" y="2117696"/>
                  </a:cubicBezTo>
                  <a:close/>
                </a:path>
              </a:pathLst>
            </a:custGeom>
            <a:solidFill>
              <a:srgbClr val="E6E6E6"/>
            </a:solidFill>
            <a:ln w="123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  <p:sp>
          <p:nvSpPr>
            <p:cNvPr id="61" name="Полилиния: фигура 60">
              <a:extLst>
                <a:ext uri="{FF2B5EF4-FFF2-40B4-BE49-F238E27FC236}">
                  <a16:creationId xmlns="" xmlns:a16="http://schemas.microsoft.com/office/drawing/2014/main" id="{3485E34F-F51F-C27F-EE1C-8E1255D5FEB1}"/>
                </a:ext>
              </a:extLst>
            </p:cNvPr>
            <p:cNvSpPr/>
            <p:nvPr/>
          </p:nvSpPr>
          <p:spPr>
            <a:xfrm>
              <a:off x="1920231" y="4445228"/>
              <a:ext cx="1023823" cy="908334"/>
            </a:xfrm>
            <a:custGeom>
              <a:avLst/>
              <a:gdLst>
                <a:gd name="connsiteX0" fmla="*/ 0 w 1023823"/>
                <a:gd name="connsiteY0" fmla="*/ 13298 h 908334"/>
                <a:gd name="connsiteX1" fmla="*/ 864636 w 1023823"/>
                <a:gd name="connsiteY1" fmla="*/ 0 h 908334"/>
                <a:gd name="connsiteX2" fmla="*/ 1023823 w 1023823"/>
                <a:gd name="connsiteY2" fmla="*/ 908334 h 908334"/>
                <a:gd name="connsiteX3" fmla="*/ 12485 w 1023823"/>
                <a:gd name="connsiteY3" fmla="*/ 908334 h 908334"/>
                <a:gd name="connsiteX4" fmla="*/ 0 w 1023823"/>
                <a:gd name="connsiteY4" fmla="*/ 13298 h 908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3823" h="908334">
                  <a:moveTo>
                    <a:pt x="0" y="13298"/>
                  </a:moveTo>
                  <a:lnTo>
                    <a:pt x="864636" y="0"/>
                  </a:lnTo>
                  <a:lnTo>
                    <a:pt x="1023823" y="908334"/>
                  </a:lnTo>
                  <a:lnTo>
                    <a:pt x="12485" y="908334"/>
                  </a:lnTo>
                  <a:lnTo>
                    <a:pt x="0" y="13298"/>
                  </a:lnTo>
                  <a:close/>
                </a:path>
              </a:pathLst>
            </a:custGeom>
            <a:solidFill>
              <a:srgbClr val="E6E6E6"/>
            </a:solidFill>
            <a:ln w="123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</p:grpSp>
      <p:grpSp>
        <p:nvGrpSpPr>
          <p:cNvPr id="62" name="Рисунок 22">
            <a:extLst>
              <a:ext uri="{FF2B5EF4-FFF2-40B4-BE49-F238E27FC236}">
                <a16:creationId xmlns="" xmlns:a16="http://schemas.microsoft.com/office/drawing/2014/main" id="{3DD824ED-BDC8-7C32-6410-52AED31AB528}"/>
              </a:ext>
            </a:extLst>
          </p:cNvPr>
          <p:cNvGrpSpPr/>
          <p:nvPr/>
        </p:nvGrpSpPr>
        <p:grpSpPr>
          <a:xfrm>
            <a:off x="1184228" y="4571393"/>
            <a:ext cx="1246832" cy="1335971"/>
            <a:chOff x="2273167" y="4956463"/>
            <a:chExt cx="1662443" cy="1781295"/>
          </a:xfrm>
        </p:grpSpPr>
        <p:sp>
          <p:nvSpPr>
            <p:cNvPr id="63" name="Полилиния: фигура 62">
              <a:extLst>
                <a:ext uri="{FF2B5EF4-FFF2-40B4-BE49-F238E27FC236}">
                  <a16:creationId xmlns="" xmlns:a16="http://schemas.microsoft.com/office/drawing/2014/main" id="{0AF1FEA2-4AB6-2F15-81AC-760F1371BFF2}"/>
                </a:ext>
              </a:extLst>
            </p:cNvPr>
            <p:cNvSpPr/>
            <p:nvPr/>
          </p:nvSpPr>
          <p:spPr>
            <a:xfrm>
              <a:off x="3031053" y="5794173"/>
              <a:ext cx="358487" cy="439330"/>
            </a:xfrm>
            <a:custGeom>
              <a:avLst/>
              <a:gdLst>
                <a:gd name="connsiteX0" fmla="*/ 217905 w 358487"/>
                <a:gd name="connsiteY0" fmla="*/ 0 h 439330"/>
                <a:gd name="connsiteX1" fmla="*/ 0 w 358487"/>
                <a:gd name="connsiteY1" fmla="*/ 383630 h 439330"/>
                <a:gd name="connsiteX2" fmla="*/ 253007 w 358487"/>
                <a:gd name="connsiteY2" fmla="*/ 439331 h 439330"/>
                <a:gd name="connsiteX3" fmla="*/ 358488 w 358487"/>
                <a:gd name="connsiteY3" fmla="*/ 166476 h 439330"/>
                <a:gd name="connsiteX4" fmla="*/ 217905 w 358487"/>
                <a:gd name="connsiteY4" fmla="*/ 0 h 439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8487" h="439330">
                  <a:moveTo>
                    <a:pt x="217905" y="0"/>
                  </a:moveTo>
                  <a:lnTo>
                    <a:pt x="0" y="383630"/>
                  </a:lnTo>
                  <a:lnTo>
                    <a:pt x="253007" y="439331"/>
                  </a:lnTo>
                  <a:lnTo>
                    <a:pt x="358488" y="166476"/>
                  </a:lnTo>
                  <a:lnTo>
                    <a:pt x="217905" y="0"/>
                  </a:lnTo>
                  <a:close/>
                </a:path>
              </a:pathLst>
            </a:custGeom>
            <a:solidFill>
              <a:srgbClr val="FFB6B6"/>
            </a:solidFill>
            <a:ln w="123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  <p:sp>
          <p:nvSpPr>
            <p:cNvPr id="64" name="Полилиния: фигура 63">
              <a:extLst>
                <a:ext uri="{FF2B5EF4-FFF2-40B4-BE49-F238E27FC236}">
                  <a16:creationId xmlns="" xmlns:a16="http://schemas.microsoft.com/office/drawing/2014/main" id="{E04B511A-9CC4-710F-2BEC-0B6298097105}"/>
                </a:ext>
              </a:extLst>
            </p:cNvPr>
            <p:cNvSpPr/>
            <p:nvPr/>
          </p:nvSpPr>
          <p:spPr>
            <a:xfrm>
              <a:off x="2857633" y="6058776"/>
              <a:ext cx="474162" cy="678983"/>
            </a:xfrm>
            <a:custGeom>
              <a:avLst/>
              <a:gdLst>
                <a:gd name="connsiteX0" fmla="*/ 251690 w 474162"/>
                <a:gd name="connsiteY0" fmla="*/ 46605 h 678983"/>
                <a:gd name="connsiteX1" fmla="*/ 193440 w 474162"/>
                <a:gd name="connsiteY1" fmla="*/ 3894 h 678983"/>
                <a:gd name="connsiteX2" fmla="*/ 0 w 474162"/>
                <a:gd name="connsiteY2" fmla="*/ 97530 h 678983"/>
                <a:gd name="connsiteX3" fmla="*/ 445819 w 474162"/>
                <a:gd name="connsiteY3" fmla="*/ 678022 h 678983"/>
                <a:gd name="connsiteX4" fmla="*/ 431808 w 474162"/>
                <a:gd name="connsiteY4" fmla="*/ 477552 h 678983"/>
                <a:gd name="connsiteX5" fmla="*/ 450596 w 474162"/>
                <a:gd name="connsiteY5" fmla="*/ 173325 h 678983"/>
                <a:gd name="connsiteX6" fmla="*/ 251690 w 474162"/>
                <a:gd name="connsiteY6" fmla="*/ 46605 h 678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4162" h="678983">
                  <a:moveTo>
                    <a:pt x="251690" y="46605"/>
                  </a:moveTo>
                  <a:cubicBezTo>
                    <a:pt x="251690" y="46605"/>
                    <a:pt x="243219" y="-15966"/>
                    <a:pt x="193440" y="3894"/>
                  </a:cubicBezTo>
                  <a:cubicBezTo>
                    <a:pt x="143661" y="23741"/>
                    <a:pt x="0" y="97530"/>
                    <a:pt x="0" y="97530"/>
                  </a:cubicBezTo>
                  <a:cubicBezTo>
                    <a:pt x="0" y="97530"/>
                    <a:pt x="374703" y="706390"/>
                    <a:pt x="445819" y="678022"/>
                  </a:cubicBezTo>
                  <a:cubicBezTo>
                    <a:pt x="516936" y="649654"/>
                    <a:pt x="431808" y="477552"/>
                    <a:pt x="431808" y="477552"/>
                  </a:cubicBezTo>
                  <a:lnTo>
                    <a:pt x="450596" y="173325"/>
                  </a:lnTo>
                  <a:lnTo>
                    <a:pt x="251690" y="46605"/>
                  </a:lnTo>
                  <a:close/>
                </a:path>
              </a:pathLst>
            </a:custGeom>
            <a:solidFill>
              <a:srgbClr val="2F2E41"/>
            </a:solidFill>
            <a:ln w="123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  <p:sp>
          <p:nvSpPr>
            <p:cNvPr id="65" name="Полилиния: фигура 64">
              <a:extLst>
                <a:ext uri="{FF2B5EF4-FFF2-40B4-BE49-F238E27FC236}">
                  <a16:creationId xmlns="" xmlns:a16="http://schemas.microsoft.com/office/drawing/2014/main" id="{37146AF3-CF49-5B4B-10D4-FF9321628055}"/>
                </a:ext>
              </a:extLst>
            </p:cNvPr>
            <p:cNvSpPr/>
            <p:nvPr/>
          </p:nvSpPr>
          <p:spPr>
            <a:xfrm>
              <a:off x="2273167" y="4956463"/>
              <a:ext cx="1662443" cy="1057363"/>
            </a:xfrm>
            <a:custGeom>
              <a:avLst/>
              <a:gdLst>
                <a:gd name="connsiteX0" fmla="*/ 12112 w 1662443"/>
                <a:gd name="connsiteY0" fmla="*/ 93291 h 1057363"/>
                <a:gd name="connsiteX1" fmla="*/ 172789 w 1662443"/>
                <a:gd name="connsiteY1" fmla="*/ 575321 h 1057363"/>
                <a:gd name="connsiteX2" fmla="*/ 1224969 w 1662443"/>
                <a:gd name="connsiteY2" fmla="*/ 393923 h 1057363"/>
                <a:gd name="connsiteX3" fmla="*/ 851780 w 1662443"/>
                <a:gd name="connsiteY3" fmla="*/ 953090 h 1057363"/>
                <a:gd name="connsiteX4" fmla="*/ 1110944 w 1662443"/>
                <a:gd name="connsiteY4" fmla="*/ 1057364 h 1057363"/>
                <a:gd name="connsiteX5" fmla="*/ 1660360 w 1662443"/>
                <a:gd name="connsiteY5" fmla="*/ 155493 h 1057363"/>
                <a:gd name="connsiteX6" fmla="*/ 1339006 w 1662443"/>
                <a:gd name="connsiteY6" fmla="*/ 20734 h 1057363"/>
                <a:gd name="connsiteX7" fmla="*/ 706654 w 1662443"/>
                <a:gd name="connsiteY7" fmla="*/ 51835 h 1057363"/>
                <a:gd name="connsiteX8" fmla="*/ 540794 w 1662443"/>
                <a:gd name="connsiteY8" fmla="*/ 0 h 1057363"/>
                <a:gd name="connsiteX9" fmla="*/ 12112 w 1662443"/>
                <a:gd name="connsiteY9" fmla="*/ 93291 h 1057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62443" h="1057363">
                  <a:moveTo>
                    <a:pt x="12112" y="93291"/>
                  </a:moveTo>
                  <a:cubicBezTo>
                    <a:pt x="12112" y="93291"/>
                    <a:pt x="-65628" y="450929"/>
                    <a:pt x="172789" y="575321"/>
                  </a:cubicBezTo>
                  <a:cubicBezTo>
                    <a:pt x="411219" y="699726"/>
                    <a:pt x="1224969" y="393923"/>
                    <a:pt x="1224969" y="393923"/>
                  </a:cubicBezTo>
                  <a:lnTo>
                    <a:pt x="851780" y="953090"/>
                  </a:lnTo>
                  <a:lnTo>
                    <a:pt x="1110944" y="1057364"/>
                  </a:lnTo>
                  <a:cubicBezTo>
                    <a:pt x="1110944" y="1057364"/>
                    <a:pt x="1701815" y="279885"/>
                    <a:pt x="1660360" y="155493"/>
                  </a:cubicBezTo>
                  <a:cubicBezTo>
                    <a:pt x="1618891" y="31101"/>
                    <a:pt x="1339006" y="20734"/>
                    <a:pt x="1339006" y="20734"/>
                  </a:cubicBezTo>
                  <a:lnTo>
                    <a:pt x="706654" y="51835"/>
                  </a:lnTo>
                  <a:lnTo>
                    <a:pt x="540794" y="0"/>
                  </a:lnTo>
                  <a:lnTo>
                    <a:pt x="12112" y="93291"/>
                  </a:lnTo>
                  <a:close/>
                </a:path>
              </a:pathLst>
            </a:custGeom>
            <a:solidFill>
              <a:srgbClr val="2F2E41"/>
            </a:solidFill>
            <a:ln w="123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</p:grpSp>
      <p:grpSp>
        <p:nvGrpSpPr>
          <p:cNvPr id="66" name="Рисунок 22">
            <a:extLst>
              <a:ext uri="{FF2B5EF4-FFF2-40B4-BE49-F238E27FC236}">
                <a16:creationId xmlns="" xmlns:a16="http://schemas.microsoft.com/office/drawing/2014/main" id="{73791DA3-2EB2-AD12-494E-8003F8CD0623}"/>
              </a:ext>
            </a:extLst>
          </p:cNvPr>
          <p:cNvGrpSpPr/>
          <p:nvPr/>
        </p:nvGrpSpPr>
        <p:grpSpPr>
          <a:xfrm>
            <a:off x="1130622" y="4544337"/>
            <a:ext cx="1208178" cy="1456414"/>
            <a:chOff x="2201693" y="4920388"/>
            <a:chExt cx="1610904" cy="1941885"/>
          </a:xfrm>
        </p:grpSpPr>
        <p:sp>
          <p:nvSpPr>
            <p:cNvPr id="67" name="Полилиния: фигура 66">
              <a:extLst>
                <a:ext uri="{FF2B5EF4-FFF2-40B4-BE49-F238E27FC236}">
                  <a16:creationId xmlns="" xmlns:a16="http://schemas.microsoft.com/office/drawing/2014/main" id="{D54D6CEF-F54B-D17A-9B21-26DA0FB744AA}"/>
                </a:ext>
              </a:extLst>
            </p:cNvPr>
            <p:cNvSpPr/>
            <p:nvPr/>
          </p:nvSpPr>
          <p:spPr>
            <a:xfrm>
              <a:off x="2584027" y="5964429"/>
              <a:ext cx="412920" cy="421994"/>
            </a:xfrm>
            <a:custGeom>
              <a:avLst/>
              <a:gdLst>
                <a:gd name="connsiteX0" fmla="*/ 342568 w 412920"/>
                <a:gd name="connsiteY0" fmla="*/ 0 h 421994"/>
                <a:gd name="connsiteX1" fmla="*/ 0 w 412920"/>
                <a:gd name="connsiteY1" fmla="*/ 278051 h 421994"/>
                <a:gd name="connsiteX2" fmla="*/ 215393 w 412920"/>
                <a:gd name="connsiteY2" fmla="*/ 421995 h 421994"/>
                <a:gd name="connsiteX3" fmla="*/ 412921 w 412920"/>
                <a:gd name="connsiteY3" fmla="*/ 206220 h 421994"/>
                <a:gd name="connsiteX4" fmla="*/ 342568 w 412920"/>
                <a:gd name="connsiteY4" fmla="*/ 0 h 421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2920" h="421994">
                  <a:moveTo>
                    <a:pt x="342568" y="0"/>
                  </a:moveTo>
                  <a:lnTo>
                    <a:pt x="0" y="278051"/>
                  </a:lnTo>
                  <a:lnTo>
                    <a:pt x="215393" y="421995"/>
                  </a:lnTo>
                  <a:lnTo>
                    <a:pt x="412921" y="206220"/>
                  </a:lnTo>
                  <a:lnTo>
                    <a:pt x="342568" y="0"/>
                  </a:lnTo>
                  <a:close/>
                </a:path>
              </a:pathLst>
            </a:custGeom>
            <a:solidFill>
              <a:srgbClr val="FFB6B6"/>
            </a:solidFill>
            <a:ln w="123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  <p:sp>
          <p:nvSpPr>
            <p:cNvPr id="68" name="Полилиния: фигура 67">
              <a:extLst>
                <a:ext uri="{FF2B5EF4-FFF2-40B4-BE49-F238E27FC236}">
                  <a16:creationId xmlns="" xmlns:a16="http://schemas.microsoft.com/office/drawing/2014/main" id="{AE176501-35A1-EDD8-0B7B-0064DE707DF4}"/>
                </a:ext>
              </a:extLst>
            </p:cNvPr>
            <p:cNvSpPr/>
            <p:nvPr/>
          </p:nvSpPr>
          <p:spPr>
            <a:xfrm>
              <a:off x="2430319" y="6142514"/>
              <a:ext cx="392112" cy="719759"/>
            </a:xfrm>
            <a:custGeom>
              <a:avLst/>
              <a:gdLst>
                <a:gd name="connsiteX0" fmla="*/ 252958 w 392112"/>
                <a:gd name="connsiteY0" fmla="*/ 60985 h 719759"/>
                <a:gd name="connsiteX1" fmla="*/ 214248 w 392112"/>
                <a:gd name="connsiteY1" fmla="*/ 2 h 719759"/>
                <a:gd name="connsiteX2" fmla="*/ 0 w 392112"/>
                <a:gd name="connsiteY2" fmla="*/ 16833 h 719759"/>
                <a:gd name="connsiteX3" fmla="*/ 204029 w 392112"/>
                <a:gd name="connsiteY3" fmla="*/ 719759 h 719759"/>
                <a:gd name="connsiteX4" fmla="*/ 263916 w 392112"/>
                <a:gd name="connsiteY4" fmla="*/ 527933 h 719759"/>
                <a:gd name="connsiteX5" fmla="*/ 392113 w 392112"/>
                <a:gd name="connsiteY5" fmla="*/ 251396 h 719759"/>
                <a:gd name="connsiteX6" fmla="*/ 252958 w 392112"/>
                <a:gd name="connsiteY6" fmla="*/ 60985 h 71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92112" h="719759">
                  <a:moveTo>
                    <a:pt x="252958" y="60985"/>
                  </a:moveTo>
                  <a:cubicBezTo>
                    <a:pt x="252958" y="60985"/>
                    <a:pt x="267844" y="-380"/>
                    <a:pt x="214248" y="2"/>
                  </a:cubicBezTo>
                  <a:cubicBezTo>
                    <a:pt x="160664" y="384"/>
                    <a:pt x="0" y="16833"/>
                    <a:pt x="0" y="16833"/>
                  </a:cubicBezTo>
                  <a:cubicBezTo>
                    <a:pt x="0" y="16833"/>
                    <a:pt x="127470" y="720301"/>
                    <a:pt x="204029" y="719759"/>
                  </a:cubicBezTo>
                  <a:cubicBezTo>
                    <a:pt x="280575" y="719217"/>
                    <a:pt x="263916" y="527933"/>
                    <a:pt x="263916" y="527933"/>
                  </a:cubicBezTo>
                  <a:lnTo>
                    <a:pt x="392113" y="251396"/>
                  </a:lnTo>
                  <a:lnTo>
                    <a:pt x="252958" y="60985"/>
                  </a:lnTo>
                  <a:close/>
                </a:path>
              </a:pathLst>
            </a:custGeom>
            <a:solidFill>
              <a:srgbClr val="2F2E41"/>
            </a:solidFill>
            <a:ln w="123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  <p:sp>
          <p:nvSpPr>
            <p:cNvPr id="69" name="Полилиния: фигура 68">
              <a:extLst>
                <a:ext uri="{FF2B5EF4-FFF2-40B4-BE49-F238E27FC236}">
                  <a16:creationId xmlns="" xmlns:a16="http://schemas.microsoft.com/office/drawing/2014/main" id="{120E0F5D-B112-B8E9-FA84-302F861334E9}"/>
                </a:ext>
              </a:extLst>
            </p:cNvPr>
            <p:cNvSpPr/>
            <p:nvPr/>
          </p:nvSpPr>
          <p:spPr>
            <a:xfrm>
              <a:off x="2201693" y="4920388"/>
              <a:ext cx="1610904" cy="1297824"/>
            </a:xfrm>
            <a:custGeom>
              <a:avLst/>
              <a:gdLst>
                <a:gd name="connsiteX0" fmla="*/ 98165 w 1610904"/>
                <a:gd name="connsiteY0" fmla="*/ 0 h 1297824"/>
                <a:gd name="connsiteX1" fmla="*/ 72419 w 1610904"/>
                <a:gd name="connsiteY1" fmla="*/ 507455 h 1297824"/>
                <a:gd name="connsiteX2" fmla="*/ 1118480 w 1610904"/>
                <a:gd name="connsiteY2" fmla="*/ 721358 h 1297824"/>
                <a:gd name="connsiteX3" fmla="*/ 567402 w 1610904"/>
                <a:gd name="connsiteY3" fmla="*/ 1106391 h 1297824"/>
                <a:gd name="connsiteX4" fmla="*/ 770852 w 1610904"/>
                <a:gd name="connsiteY4" fmla="*/ 1297824 h 1297824"/>
                <a:gd name="connsiteX5" fmla="*/ 1610778 w 1610904"/>
                <a:gd name="connsiteY5" fmla="*/ 657703 h 1297824"/>
                <a:gd name="connsiteX6" fmla="*/ 1360492 w 1610904"/>
                <a:gd name="connsiteY6" fmla="*/ 415248 h 1297824"/>
                <a:gd name="connsiteX7" fmla="*/ 760177 w 1610904"/>
                <a:gd name="connsiteY7" fmla="*/ 214113 h 1297824"/>
                <a:gd name="connsiteX8" fmla="*/ 624556 w 1610904"/>
                <a:gd name="connsiteY8" fmla="*/ 105480 h 1297824"/>
                <a:gd name="connsiteX9" fmla="*/ 98165 w 1610904"/>
                <a:gd name="connsiteY9" fmla="*/ 0 h 1297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10904" h="1297824">
                  <a:moveTo>
                    <a:pt x="98165" y="0"/>
                  </a:moveTo>
                  <a:cubicBezTo>
                    <a:pt x="98165" y="0"/>
                    <a:pt x="-104386" y="304830"/>
                    <a:pt x="72419" y="507455"/>
                  </a:cubicBezTo>
                  <a:cubicBezTo>
                    <a:pt x="249238" y="710080"/>
                    <a:pt x="1118480" y="721358"/>
                    <a:pt x="1118480" y="721358"/>
                  </a:cubicBezTo>
                  <a:lnTo>
                    <a:pt x="567402" y="1106391"/>
                  </a:lnTo>
                  <a:lnTo>
                    <a:pt x="770852" y="1297824"/>
                  </a:lnTo>
                  <a:cubicBezTo>
                    <a:pt x="770852" y="1297824"/>
                    <a:pt x="1604130" y="788658"/>
                    <a:pt x="1610778" y="657703"/>
                  </a:cubicBezTo>
                  <a:cubicBezTo>
                    <a:pt x="1617415" y="526749"/>
                    <a:pt x="1360492" y="415248"/>
                    <a:pt x="1360492" y="415248"/>
                  </a:cubicBezTo>
                  <a:lnTo>
                    <a:pt x="760177" y="214113"/>
                  </a:lnTo>
                  <a:lnTo>
                    <a:pt x="624556" y="105480"/>
                  </a:lnTo>
                  <a:lnTo>
                    <a:pt x="98165" y="0"/>
                  </a:lnTo>
                  <a:close/>
                </a:path>
              </a:pathLst>
            </a:custGeom>
            <a:solidFill>
              <a:srgbClr val="2F2E41"/>
            </a:solidFill>
            <a:ln w="123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</p:grpSp>
      <p:sp>
        <p:nvSpPr>
          <p:cNvPr id="70" name="Полилиния: фигура 69">
            <a:extLst>
              <a:ext uri="{FF2B5EF4-FFF2-40B4-BE49-F238E27FC236}">
                <a16:creationId xmlns="" xmlns:a16="http://schemas.microsoft.com/office/drawing/2014/main" id="{CEFE1937-678E-6143-FCCC-7B40286AE28F}"/>
              </a:ext>
            </a:extLst>
          </p:cNvPr>
          <p:cNvSpPr/>
          <p:nvPr/>
        </p:nvSpPr>
        <p:spPr>
          <a:xfrm>
            <a:off x="1104543" y="3210253"/>
            <a:ext cx="549070" cy="835025"/>
          </a:xfrm>
          <a:custGeom>
            <a:avLst/>
            <a:gdLst>
              <a:gd name="connsiteX0" fmla="*/ 653283 w 732093"/>
              <a:gd name="connsiteY0" fmla="*/ 1072724 h 1113367"/>
              <a:gd name="connsiteX1" fmla="*/ 363031 w 732093"/>
              <a:gd name="connsiteY1" fmla="*/ 1000167 h 1113367"/>
              <a:gd name="connsiteX2" fmla="*/ 336498 w 732093"/>
              <a:gd name="connsiteY2" fmla="*/ 1003073 h 1113367"/>
              <a:gd name="connsiteX3" fmla="*/ 195508 w 732093"/>
              <a:gd name="connsiteY3" fmla="*/ 1095022 h 1113367"/>
              <a:gd name="connsiteX4" fmla="*/ 179342 w 732093"/>
              <a:gd name="connsiteY4" fmla="*/ 1113367 h 1113367"/>
              <a:gd name="connsiteX5" fmla="*/ 181201 w 732093"/>
              <a:gd name="connsiteY5" fmla="*/ 1093667 h 1113367"/>
              <a:gd name="connsiteX6" fmla="*/ 250459 w 732093"/>
              <a:gd name="connsiteY6" fmla="*/ 672904 h 1113367"/>
              <a:gd name="connsiteX7" fmla="*/ 300829 w 732093"/>
              <a:gd name="connsiteY7" fmla="*/ 564776 h 1113367"/>
              <a:gd name="connsiteX8" fmla="*/ 375676 w 732093"/>
              <a:gd name="connsiteY8" fmla="*/ 426287 h 1113367"/>
              <a:gd name="connsiteX9" fmla="*/ 383765 w 732093"/>
              <a:gd name="connsiteY9" fmla="*/ 367815 h 1113367"/>
              <a:gd name="connsiteX10" fmla="*/ 308191 w 732093"/>
              <a:gd name="connsiteY10" fmla="*/ 335274 h 1113367"/>
              <a:gd name="connsiteX11" fmla="*/ 294192 w 732093"/>
              <a:gd name="connsiteY11" fmla="*/ 243842 h 1113367"/>
              <a:gd name="connsiteX12" fmla="*/ 241532 w 732093"/>
              <a:gd name="connsiteY12" fmla="*/ 315992 h 1113367"/>
              <a:gd name="connsiteX13" fmla="*/ 230759 w 732093"/>
              <a:gd name="connsiteY13" fmla="*/ 324796 h 1113367"/>
              <a:gd name="connsiteX14" fmla="*/ 0 w 732093"/>
              <a:gd name="connsiteY14" fmla="*/ 260525 h 1113367"/>
              <a:gd name="connsiteX15" fmla="*/ 155702 w 732093"/>
              <a:gd name="connsiteY15" fmla="*/ 77563 h 1113367"/>
              <a:gd name="connsiteX16" fmla="*/ 477056 w 732093"/>
              <a:gd name="connsiteY16" fmla="*/ 56829 h 1113367"/>
              <a:gd name="connsiteX17" fmla="*/ 508058 w 732093"/>
              <a:gd name="connsiteY17" fmla="*/ 86477 h 1113367"/>
              <a:gd name="connsiteX18" fmla="*/ 567552 w 732093"/>
              <a:gd name="connsiteY18" fmla="*/ 335483 h 1113367"/>
              <a:gd name="connsiteX19" fmla="*/ 570359 w 732093"/>
              <a:gd name="connsiteY19" fmla="*/ 419650 h 1113367"/>
              <a:gd name="connsiteX20" fmla="*/ 705118 w 732093"/>
              <a:gd name="connsiteY20" fmla="*/ 792839 h 1113367"/>
              <a:gd name="connsiteX21" fmla="*/ 653283 w 732093"/>
              <a:gd name="connsiteY21" fmla="*/ 1072724 h 1113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732093" h="1113367">
                <a:moveTo>
                  <a:pt x="653283" y="1072724"/>
                </a:moveTo>
                <a:cubicBezTo>
                  <a:pt x="653283" y="1072724"/>
                  <a:pt x="456322" y="1000167"/>
                  <a:pt x="363031" y="1000167"/>
                </a:cubicBezTo>
                <a:cubicBezTo>
                  <a:pt x="354117" y="1000167"/>
                  <a:pt x="345301" y="1001201"/>
                  <a:pt x="336498" y="1003073"/>
                </a:cubicBezTo>
                <a:cubicBezTo>
                  <a:pt x="276782" y="1015718"/>
                  <a:pt x="221845" y="1067024"/>
                  <a:pt x="195508" y="1095022"/>
                </a:cubicBezTo>
                <a:cubicBezTo>
                  <a:pt x="185252" y="1106004"/>
                  <a:pt x="179342" y="1113367"/>
                  <a:pt x="179342" y="1113367"/>
                </a:cubicBezTo>
                <a:cubicBezTo>
                  <a:pt x="179342" y="1113367"/>
                  <a:pt x="179958" y="1106214"/>
                  <a:pt x="181201" y="1093667"/>
                </a:cubicBezTo>
                <a:cubicBezTo>
                  <a:pt x="187321" y="1027735"/>
                  <a:pt x="209926" y="811393"/>
                  <a:pt x="250459" y="672904"/>
                </a:cubicBezTo>
                <a:cubicBezTo>
                  <a:pt x="264963" y="623457"/>
                  <a:pt x="281658" y="583959"/>
                  <a:pt x="300829" y="564776"/>
                </a:cubicBezTo>
                <a:cubicBezTo>
                  <a:pt x="345510" y="519996"/>
                  <a:pt x="366146" y="466302"/>
                  <a:pt x="375676" y="426287"/>
                </a:cubicBezTo>
                <a:cubicBezTo>
                  <a:pt x="383765" y="391972"/>
                  <a:pt x="383765" y="367815"/>
                  <a:pt x="383765" y="367815"/>
                </a:cubicBezTo>
                <a:lnTo>
                  <a:pt x="308191" y="335274"/>
                </a:lnTo>
                <a:lnTo>
                  <a:pt x="294192" y="243842"/>
                </a:lnTo>
                <a:cubicBezTo>
                  <a:pt x="291705" y="254615"/>
                  <a:pt x="280205" y="275669"/>
                  <a:pt x="241532" y="315992"/>
                </a:cubicBezTo>
                <a:cubicBezTo>
                  <a:pt x="238220" y="319415"/>
                  <a:pt x="234588" y="322309"/>
                  <a:pt x="230759" y="324796"/>
                </a:cubicBezTo>
                <a:cubicBezTo>
                  <a:pt x="174984" y="359837"/>
                  <a:pt x="61266" y="298890"/>
                  <a:pt x="0" y="260525"/>
                </a:cubicBezTo>
                <a:cubicBezTo>
                  <a:pt x="25499" y="171900"/>
                  <a:pt x="71732" y="90836"/>
                  <a:pt x="155702" y="77563"/>
                </a:cubicBezTo>
                <a:cubicBezTo>
                  <a:pt x="352664" y="46462"/>
                  <a:pt x="352664" y="-67563"/>
                  <a:pt x="477056" y="56829"/>
                </a:cubicBezTo>
                <a:cubicBezTo>
                  <a:pt x="487324" y="67097"/>
                  <a:pt x="497691" y="76947"/>
                  <a:pt x="508058" y="86477"/>
                </a:cubicBezTo>
                <a:cubicBezTo>
                  <a:pt x="547864" y="162568"/>
                  <a:pt x="562368" y="264576"/>
                  <a:pt x="567552" y="335483"/>
                </a:cubicBezTo>
                <a:cubicBezTo>
                  <a:pt x="571295" y="385126"/>
                  <a:pt x="570359" y="419650"/>
                  <a:pt x="570359" y="419650"/>
                </a:cubicBezTo>
                <a:cubicBezTo>
                  <a:pt x="570359" y="419650"/>
                  <a:pt x="622182" y="730637"/>
                  <a:pt x="705118" y="792839"/>
                </a:cubicBezTo>
                <a:cubicBezTo>
                  <a:pt x="788054" y="855041"/>
                  <a:pt x="653283" y="1072724"/>
                  <a:pt x="653283" y="1072724"/>
                </a:cubicBezTo>
                <a:close/>
              </a:path>
            </a:pathLst>
          </a:custGeom>
          <a:solidFill>
            <a:srgbClr val="2F2E41"/>
          </a:solidFill>
          <a:ln w="12312" cap="flat">
            <a:noFill/>
            <a:prstDash val="solid"/>
            <a:miter/>
          </a:ln>
        </p:spPr>
        <p:txBody>
          <a:bodyPr rtlCol="0" anchor="ctr"/>
          <a:lstStyle/>
          <a:p>
            <a:endParaRPr lang="ru-RU" sz="1350"/>
          </a:p>
        </p:txBody>
      </p:sp>
      <p:sp>
        <p:nvSpPr>
          <p:cNvPr id="71" name="Полилиния: фигура 70">
            <a:extLst>
              <a:ext uri="{FF2B5EF4-FFF2-40B4-BE49-F238E27FC236}">
                <a16:creationId xmlns="" xmlns:a16="http://schemas.microsoft.com/office/drawing/2014/main" id="{4DC73891-C5FE-6148-881F-77A6170DCA4F}"/>
              </a:ext>
            </a:extLst>
          </p:cNvPr>
          <p:cNvSpPr/>
          <p:nvPr/>
        </p:nvSpPr>
        <p:spPr>
          <a:xfrm>
            <a:off x="1201789" y="3641610"/>
            <a:ext cx="237229" cy="217698"/>
          </a:xfrm>
          <a:custGeom>
            <a:avLst/>
            <a:gdLst>
              <a:gd name="connsiteX0" fmla="*/ 140078 w 316305"/>
              <a:gd name="connsiteY0" fmla="*/ 0 h 290264"/>
              <a:gd name="connsiteX1" fmla="*/ 0 w 316305"/>
              <a:gd name="connsiteY1" fmla="*/ 205457 h 290264"/>
              <a:gd name="connsiteX2" fmla="*/ 316305 w 316305"/>
              <a:gd name="connsiteY2" fmla="*/ 290265 h 290264"/>
              <a:gd name="connsiteX3" fmla="*/ 316305 w 316305"/>
              <a:gd name="connsiteY3" fmla="*/ 0 h 290264"/>
              <a:gd name="connsiteX4" fmla="*/ 140078 w 316305"/>
              <a:gd name="connsiteY4" fmla="*/ 0 h 290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6305" h="290264">
                <a:moveTo>
                  <a:pt x="140078" y="0"/>
                </a:moveTo>
                <a:lnTo>
                  <a:pt x="0" y="205457"/>
                </a:lnTo>
                <a:lnTo>
                  <a:pt x="316305" y="290265"/>
                </a:lnTo>
                <a:lnTo>
                  <a:pt x="316305" y="0"/>
                </a:lnTo>
                <a:lnTo>
                  <a:pt x="140078" y="0"/>
                </a:lnTo>
                <a:close/>
              </a:path>
            </a:pathLst>
          </a:custGeom>
          <a:solidFill>
            <a:srgbClr val="FFB6B6"/>
          </a:solidFill>
          <a:ln w="12312" cap="flat">
            <a:noFill/>
            <a:prstDash val="solid"/>
            <a:miter/>
          </a:ln>
        </p:spPr>
        <p:txBody>
          <a:bodyPr rtlCol="0" anchor="ctr"/>
          <a:lstStyle/>
          <a:p>
            <a:endParaRPr lang="ru-RU" sz="1350"/>
          </a:p>
        </p:txBody>
      </p:sp>
      <p:sp>
        <p:nvSpPr>
          <p:cNvPr id="72" name="Полилиния: фигура 71">
            <a:extLst>
              <a:ext uri="{FF2B5EF4-FFF2-40B4-BE49-F238E27FC236}">
                <a16:creationId xmlns="" xmlns:a16="http://schemas.microsoft.com/office/drawing/2014/main" id="{083CB741-6903-D111-5EC3-658B12E42FB1}"/>
              </a:ext>
            </a:extLst>
          </p:cNvPr>
          <p:cNvSpPr/>
          <p:nvPr/>
        </p:nvSpPr>
        <p:spPr>
          <a:xfrm>
            <a:off x="1201789" y="3641610"/>
            <a:ext cx="237229" cy="217698"/>
          </a:xfrm>
          <a:custGeom>
            <a:avLst/>
            <a:gdLst>
              <a:gd name="connsiteX0" fmla="*/ 140078 w 316305"/>
              <a:gd name="connsiteY0" fmla="*/ 0 h 290264"/>
              <a:gd name="connsiteX1" fmla="*/ 0 w 316305"/>
              <a:gd name="connsiteY1" fmla="*/ 205457 h 290264"/>
              <a:gd name="connsiteX2" fmla="*/ 316305 w 316305"/>
              <a:gd name="connsiteY2" fmla="*/ 290265 h 290264"/>
              <a:gd name="connsiteX3" fmla="*/ 316305 w 316305"/>
              <a:gd name="connsiteY3" fmla="*/ 0 h 290264"/>
              <a:gd name="connsiteX4" fmla="*/ 140078 w 316305"/>
              <a:gd name="connsiteY4" fmla="*/ 0 h 290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6305" h="290264">
                <a:moveTo>
                  <a:pt x="140078" y="0"/>
                </a:moveTo>
                <a:lnTo>
                  <a:pt x="0" y="205457"/>
                </a:lnTo>
                <a:lnTo>
                  <a:pt x="316305" y="290265"/>
                </a:lnTo>
                <a:lnTo>
                  <a:pt x="316305" y="0"/>
                </a:lnTo>
                <a:lnTo>
                  <a:pt x="140078" y="0"/>
                </a:lnTo>
                <a:close/>
              </a:path>
            </a:pathLst>
          </a:custGeom>
          <a:solidFill>
            <a:srgbClr val="000000">
              <a:alpha val="10000"/>
            </a:srgbClr>
          </a:solidFill>
          <a:ln w="12312" cap="flat">
            <a:noFill/>
            <a:prstDash val="solid"/>
            <a:miter/>
          </a:ln>
        </p:spPr>
        <p:txBody>
          <a:bodyPr rtlCol="0" anchor="ctr"/>
          <a:lstStyle/>
          <a:p>
            <a:endParaRPr lang="ru-RU" sz="1350"/>
          </a:p>
        </p:txBody>
      </p:sp>
      <p:sp>
        <p:nvSpPr>
          <p:cNvPr id="73" name="Полилиния: фигура 72">
            <a:extLst>
              <a:ext uri="{FF2B5EF4-FFF2-40B4-BE49-F238E27FC236}">
                <a16:creationId xmlns="" xmlns:a16="http://schemas.microsoft.com/office/drawing/2014/main" id="{B07D29B6-B64C-8034-F122-D99EC8EB8A2C}"/>
              </a:ext>
            </a:extLst>
          </p:cNvPr>
          <p:cNvSpPr/>
          <p:nvPr/>
        </p:nvSpPr>
        <p:spPr>
          <a:xfrm>
            <a:off x="947131" y="3696739"/>
            <a:ext cx="677681" cy="1088455"/>
          </a:xfrm>
          <a:custGeom>
            <a:avLst/>
            <a:gdLst>
              <a:gd name="connsiteX0" fmla="*/ 675513 w 903575"/>
              <a:gd name="connsiteY0" fmla="*/ 124392 h 1451273"/>
              <a:gd name="connsiteX1" fmla="*/ 374894 w 903575"/>
              <a:gd name="connsiteY1" fmla="*/ 0 h 1451273"/>
              <a:gd name="connsiteX2" fmla="*/ 1706 w 903575"/>
              <a:gd name="connsiteY2" fmla="*/ 518314 h 1451273"/>
              <a:gd name="connsiteX3" fmla="*/ 323058 w 903575"/>
              <a:gd name="connsiteY3" fmla="*/ 1451274 h 1451273"/>
              <a:gd name="connsiteX4" fmla="*/ 903575 w 903575"/>
              <a:gd name="connsiteY4" fmla="*/ 1202490 h 1451273"/>
              <a:gd name="connsiteX5" fmla="*/ 841373 w 903575"/>
              <a:gd name="connsiteY5" fmla="*/ 539036 h 1451273"/>
              <a:gd name="connsiteX6" fmla="*/ 675513 w 903575"/>
              <a:gd name="connsiteY6" fmla="*/ 124392 h 1451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03575" h="1451273">
                <a:moveTo>
                  <a:pt x="675513" y="124392"/>
                </a:moveTo>
                <a:lnTo>
                  <a:pt x="374894" y="0"/>
                </a:lnTo>
                <a:cubicBezTo>
                  <a:pt x="374894" y="0"/>
                  <a:pt x="-29392" y="176227"/>
                  <a:pt x="1706" y="518314"/>
                </a:cubicBezTo>
                <a:cubicBezTo>
                  <a:pt x="32805" y="860402"/>
                  <a:pt x="323058" y="1451274"/>
                  <a:pt x="323058" y="1451274"/>
                </a:cubicBezTo>
                <a:lnTo>
                  <a:pt x="903575" y="1202490"/>
                </a:lnTo>
                <a:lnTo>
                  <a:pt x="841373" y="539036"/>
                </a:lnTo>
                <a:lnTo>
                  <a:pt x="675513" y="124392"/>
                </a:lnTo>
                <a:close/>
              </a:path>
            </a:pathLst>
          </a:custGeom>
          <a:solidFill>
            <a:srgbClr val="4F67CA"/>
          </a:solidFill>
          <a:ln w="12312" cap="flat">
            <a:noFill/>
            <a:prstDash val="solid"/>
            <a:miter/>
          </a:ln>
        </p:spPr>
        <p:txBody>
          <a:bodyPr rtlCol="0" anchor="ctr"/>
          <a:lstStyle/>
          <a:p>
            <a:endParaRPr lang="ru-RU" sz="1350"/>
          </a:p>
        </p:txBody>
      </p:sp>
      <p:sp>
        <p:nvSpPr>
          <p:cNvPr id="74" name="Полилиния: фигура 73">
            <a:extLst>
              <a:ext uri="{FF2B5EF4-FFF2-40B4-BE49-F238E27FC236}">
                <a16:creationId xmlns="" xmlns:a16="http://schemas.microsoft.com/office/drawing/2014/main" id="{85441453-1D7E-62A4-302B-CE7DA84B9982}"/>
              </a:ext>
            </a:extLst>
          </p:cNvPr>
          <p:cNvSpPr/>
          <p:nvPr/>
        </p:nvSpPr>
        <p:spPr>
          <a:xfrm>
            <a:off x="1158184" y="3312574"/>
            <a:ext cx="397832" cy="397832"/>
          </a:xfrm>
          <a:custGeom>
            <a:avLst/>
            <a:gdLst>
              <a:gd name="connsiteX0" fmla="*/ 530442 w 530442"/>
              <a:gd name="connsiteY0" fmla="*/ 265221 h 530442"/>
              <a:gd name="connsiteX1" fmla="*/ 265221 w 530442"/>
              <a:gd name="connsiteY1" fmla="*/ 530442 h 530442"/>
              <a:gd name="connsiteX2" fmla="*/ 0 w 530442"/>
              <a:gd name="connsiteY2" fmla="*/ 265221 h 530442"/>
              <a:gd name="connsiteX3" fmla="*/ 265221 w 530442"/>
              <a:gd name="connsiteY3" fmla="*/ 0 h 530442"/>
              <a:gd name="connsiteX4" fmla="*/ 530442 w 530442"/>
              <a:gd name="connsiteY4" fmla="*/ 265221 h 530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0442" h="530442">
                <a:moveTo>
                  <a:pt x="530442" y="265221"/>
                </a:moveTo>
                <a:cubicBezTo>
                  <a:pt x="530442" y="411699"/>
                  <a:pt x="411699" y="530442"/>
                  <a:pt x="265221" y="530442"/>
                </a:cubicBezTo>
                <a:cubicBezTo>
                  <a:pt x="118743" y="530442"/>
                  <a:pt x="0" y="411699"/>
                  <a:pt x="0" y="265221"/>
                </a:cubicBezTo>
                <a:cubicBezTo>
                  <a:pt x="0" y="118744"/>
                  <a:pt x="118743" y="0"/>
                  <a:pt x="265221" y="0"/>
                </a:cubicBezTo>
                <a:cubicBezTo>
                  <a:pt x="411699" y="0"/>
                  <a:pt x="530442" y="118744"/>
                  <a:pt x="530442" y="265221"/>
                </a:cubicBezTo>
                <a:close/>
              </a:path>
            </a:pathLst>
          </a:custGeom>
          <a:solidFill>
            <a:srgbClr val="FFB6B6"/>
          </a:solidFill>
          <a:ln w="12312" cap="flat">
            <a:noFill/>
            <a:prstDash val="solid"/>
            <a:miter/>
          </a:ln>
        </p:spPr>
        <p:txBody>
          <a:bodyPr rtlCol="0" anchor="ctr"/>
          <a:lstStyle/>
          <a:p>
            <a:endParaRPr lang="ru-RU" sz="1350"/>
          </a:p>
        </p:txBody>
      </p:sp>
      <p:sp>
        <p:nvSpPr>
          <p:cNvPr id="75" name="Полилиния: фигура 74">
            <a:extLst>
              <a:ext uri="{FF2B5EF4-FFF2-40B4-BE49-F238E27FC236}">
                <a16:creationId xmlns="" xmlns:a16="http://schemas.microsoft.com/office/drawing/2014/main" id="{460566CE-2E95-0A4C-732A-ACB8E5AF8422}"/>
              </a:ext>
            </a:extLst>
          </p:cNvPr>
          <p:cNvSpPr/>
          <p:nvPr/>
        </p:nvSpPr>
        <p:spPr>
          <a:xfrm>
            <a:off x="960075" y="3210253"/>
            <a:ext cx="673627" cy="904993"/>
          </a:xfrm>
          <a:custGeom>
            <a:avLst/>
            <a:gdLst>
              <a:gd name="connsiteX0" fmla="*/ 887376 w 898169"/>
              <a:gd name="connsiteY0" fmla="*/ 305625 h 1206657"/>
              <a:gd name="connsiteX1" fmla="*/ 794085 w 898169"/>
              <a:gd name="connsiteY1" fmla="*/ 409283 h 1206657"/>
              <a:gd name="connsiteX2" fmla="*/ 773351 w 898169"/>
              <a:gd name="connsiteY2" fmla="*/ 326359 h 1206657"/>
              <a:gd name="connsiteX3" fmla="*/ 760176 w 898169"/>
              <a:gd name="connsiteY3" fmla="*/ 335483 h 1206657"/>
              <a:gd name="connsiteX4" fmla="*/ 568300 w 898169"/>
              <a:gd name="connsiteY4" fmla="*/ 426287 h 1206657"/>
              <a:gd name="connsiteX5" fmla="*/ 490560 w 898169"/>
              <a:gd name="connsiteY5" fmla="*/ 409283 h 1206657"/>
              <a:gd name="connsiteX6" fmla="*/ 437900 w 898169"/>
              <a:gd name="connsiteY6" fmla="*/ 337133 h 1206657"/>
              <a:gd name="connsiteX7" fmla="*/ 423901 w 898169"/>
              <a:gd name="connsiteY7" fmla="*/ 428564 h 1206657"/>
              <a:gd name="connsiteX8" fmla="*/ 348327 w 898169"/>
              <a:gd name="connsiteY8" fmla="*/ 461118 h 1206657"/>
              <a:gd name="connsiteX9" fmla="*/ 431263 w 898169"/>
              <a:gd name="connsiteY9" fmla="*/ 658080 h 1206657"/>
              <a:gd name="connsiteX10" fmla="*/ 443083 w 898169"/>
              <a:gd name="connsiteY10" fmla="*/ 672904 h 1206657"/>
              <a:gd name="connsiteX11" fmla="*/ 529122 w 898169"/>
              <a:gd name="connsiteY11" fmla="*/ 1003061 h 1206657"/>
              <a:gd name="connsiteX12" fmla="*/ 552750 w 898169"/>
              <a:gd name="connsiteY12" fmla="*/ 1206658 h 1206657"/>
              <a:gd name="connsiteX13" fmla="*/ 388133 w 898169"/>
              <a:gd name="connsiteY13" fmla="*/ 1095022 h 1206657"/>
              <a:gd name="connsiteX14" fmla="*/ 373826 w 898169"/>
              <a:gd name="connsiteY14" fmla="*/ 1093667 h 1206657"/>
              <a:gd name="connsiteX15" fmla="*/ 369061 w 898169"/>
              <a:gd name="connsiteY15" fmla="*/ 1093458 h 1206657"/>
              <a:gd name="connsiteX16" fmla="*/ 78805 w 898169"/>
              <a:gd name="connsiteY16" fmla="*/ 1166027 h 1206657"/>
              <a:gd name="connsiteX17" fmla="*/ 26974 w 898169"/>
              <a:gd name="connsiteY17" fmla="*/ 886130 h 1206657"/>
              <a:gd name="connsiteX18" fmla="*/ 161733 w 898169"/>
              <a:gd name="connsiteY18" fmla="*/ 512954 h 1206657"/>
              <a:gd name="connsiteX19" fmla="*/ 192625 w 898169"/>
              <a:gd name="connsiteY19" fmla="*/ 260525 h 1206657"/>
              <a:gd name="connsiteX20" fmla="*/ 348327 w 898169"/>
              <a:gd name="connsiteY20" fmla="*/ 77563 h 1206657"/>
              <a:gd name="connsiteX21" fmla="*/ 669680 w 898169"/>
              <a:gd name="connsiteY21" fmla="*/ 56829 h 1206657"/>
              <a:gd name="connsiteX22" fmla="*/ 700683 w 898169"/>
              <a:gd name="connsiteY22" fmla="*/ 86477 h 1206657"/>
              <a:gd name="connsiteX23" fmla="*/ 887376 w 898169"/>
              <a:gd name="connsiteY23" fmla="*/ 305625 h 1206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98169" h="1206657">
                <a:moveTo>
                  <a:pt x="887376" y="305625"/>
                </a:moveTo>
                <a:cubicBezTo>
                  <a:pt x="835541" y="357448"/>
                  <a:pt x="794085" y="409283"/>
                  <a:pt x="794085" y="409283"/>
                </a:cubicBezTo>
                <a:lnTo>
                  <a:pt x="773351" y="326359"/>
                </a:lnTo>
                <a:cubicBezTo>
                  <a:pt x="773351" y="326359"/>
                  <a:pt x="768574" y="329881"/>
                  <a:pt x="760176" y="335483"/>
                </a:cubicBezTo>
                <a:cubicBezTo>
                  <a:pt x="727315" y="357867"/>
                  <a:pt x="639109" y="414159"/>
                  <a:pt x="568300" y="426287"/>
                </a:cubicBezTo>
                <a:cubicBezTo>
                  <a:pt x="536793" y="431679"/>
                  <a:pt x="508794" y="428257"/>
                  <a:pt x="490560" y="409283"/>
                </a:cubicBezTo>
                <a:cubicBezTo>
                  <a:pt x="451887" y="368960"/>
                  <a:pt x="440387" y="347918"/>
                  <a:pt x="437900" y="337133"/>
                </a:cubicBezTo>
                <a:lnTo>
                  <a:pt x="423901" y="428564"/>
                </a:lnTo>
                <a:lnTo>
                  <a:pt x="348327" y="461118"/>
                </a:lnTo>
                <a:cubicBezTo>
                  <a:pt x="348327" y="461118"/>
                  <a:pt x="348327" y="574934"/>
                  <a:pt x="431263" y="658080"/>
                </a:cubicBezTo>
                <a:cubicBezTo>
                  <a:pt x="435302" y="662118"/>
                  <a:pt x="439242" y="667092"/>
                  <a:pt x="443083" y="672904"/>
                </a:cubicBezTo>
                <a:cubicBezTo>
                  <a:pt x="482680" y="732607"/>
                  <a:pt x="511084" y="878779"/>
                  <a:pt x="529122" y="1003061"/>
                </a:cubicBezTo>
                <a:cubicBezTo>
                  <a:pt x="545079" y="1113576"/>
                  <a:pt x="552750" y="1206658"/>
                  <a:pt x="552750" y="1206658"/>
                </a:cubicBezTo>
                <a:cubicBezTo>
                  <a:pt x="552750" y="1206658"/>
                  <a:pt x="474283" y="1108393"/>
                  <a:pt x="388133" y="1095022"/>
                </a:cubicBezTo>
                <a:cubicBezTo>
                  <a:pt x="383368" y="1094295"/>
                  <a:pt x="378603" y="1093766"/>
                  <a:pt x="373826" y="1093667"/>
                </a:cubicBezTo>
                <a:cubicBezTo>
                  <a:pt x="372275" y="1093458"/>
                  <a:pt x="370612" y="1093458"/>
                  <a:pt x="369061" y="1093458"/>
                </a:cubicBezTo>
                <a:cubicBezTo>
                  <a:pt x="275770" y="1093458"/>
                  <a:pt x="78805" y="1166027"/>
                  <a:pt x="78805" y="1166027"/>
                </a:cubicBezTo>
                <a:cubicBezTo>
                  <a:pt x="78805" y="1166027"/>
                  <a:pt x="-55956" y="948332"/>
                  <a:pt x="26974" y="886130"/>
                </a:cubicBezTo>
                <a:cubicBezTo>
                  <a:pt x="109905" y="823940"/>
                  <a:pt x="161733" y="512954"/>
                  <a:pt x="161733" y="512954"/>
                </a:cubicBezTo>
                <a:cubicBezTo>
                  <a:pt x="161733" y="512954"/>
                  <a:pt x="158310" y="379844"/>
                  <a:pt x="192625" y="260525"/>
                </a:cubicBezTo>
                <a:cubicBezTo>
                  <a:pt x="218124" y="171900"/>
                  <a:pt x="264357" y="90836"/>
                  <a:pt x="348327" y="77563"/>
                </a:cubicBezTo>
                <a:cubicBezTo>
                  <a:pt x="545288" y="46462"/>
                  <a:pt x="545288" y="-67563"/>
                  <a:pt x="669680" y="56829"/>
                </a:cubicBezTo>
                <a:cubicBezTo>
                  <a:pt x="679949" y="67097"/>
                  <a:pt x="690316" y="76947"/>
                  <a:pt x="700683" y="86477"/>
                </a:cubicBezTo>
                <a:cubicBezTo>
                  <a:pt x="816580" y="193041"/>
                  <a:pt x="934963" y="258038"/>
                  <a:pt x="887376" y="305625"/>
                </a:cubicBezTo>
                <a:close/>
              </a:path>
            </a:pathLst>
          </a:custGeom>
          <a:solidFill>
            <a:srgbClr val="2F2E41"/>
          </a:solidFill>
          <a:ln w="12312" cap="flat">
            <a:noFill/>
            <a:prstDash val="solid"/>
            <a:miter/>
          </a:ln>
        </p:spPr>
        <p:txBody>
          <a:bodyPr rtlCol="0" anchor="ctr"/>
          <a:lstStyle/>
          <a:p>
            <a:endParaRPr lang="ru-RU" sz="1350"/>
          </a:p>
        </p:txBody>
      </p:sp>
      <p:sp>
        <p:nvSpPr>
          <p:cNvPr id="76" name="Полилиния: фигура 75">
            <a:extLst>
              <a:ext uri="{FF2B5EF4-FFF2-40B4-BE49-F238E27FC236}">
                <a16:creationId xmlns="" xmlns:a16="http://schemas.microsoft.com/office/drawing/2014/main" id="{32C9A641-A845-5E3D-ADA3-F7488313BC38}"/>
              </a:ext>
            </a:extLst>
          </p:cNvPr>
          <p:cNvSpPr/>
          <p:nvPr/>
        </p:nvSpPr>
        <p:spPr>
          <a:xfrm>
            <a:off x="679303" y="4483122"/>
            <a:ext cx="73874" cy="1459018"/>
          </a:xfrm>
          <a:custGeom>
            <a:avLst/>
            <a:gdLst>
              <a:gd name="connsiteX0" fmla="*/ 0 w 98499"/>
              <a:gd name="connsiteY0" fmla="*/ 0 h 1945357"/>
              <a:gd name="connsiteX1" fmla="*/ 98499 w 98499"/>
              <a:gd name="connsiteY1" fmla="*/ 0 h 1945357"/>
              <a:gd name="connsiteX2" fmla="*/ 98499 w 98499"/>
              <a:gd name="connsiteY2" fmla="*/ 1945357 h 1945357"/>
              <a:gd name="connsiteX3" fmla="*/ 0 w 98499"/>
              <a:gd name="connsiteY3" fmla="*/ 1945357 h 1945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8499" h="1945357">
                <a:moveTo>
                  <a:pt x="0" y="0"/>
                </a:moveTo>
                <a:lnTo>
                  <a:pt x="98499" y="0"/>
                </a:lnTo>
                <a:lnTo>
                  <a:pt x="98499" y="1945357"/>
                </a:lnTo>
                <a:lnTo>
                  <a:pt x="0" y="1945357"/>
                </a:lnTo>
                <a:close/>
              </a:path>
            </a:pathLst>
          </a:custGeom>
          <a:solidFill>
            <a:srgbClr val="3F3D56"/>
          </a:solidFill>
          <a:ln w="12312" cap="flat">
            <a:noFill/>
            <a:prstDash val="solid"/>
            <a:miter/>
          </a:ln>
        </p:spPr>
        <p:txBody>
          <a:bodyPr rtlCol="0" anchor="ctr"/>
          <a:lstStyle/>
          <a:p>
            <a:endParaRPr lang="ru-RU" sz="1350"/>
          </a:p>
        </p:txBody>
      </p:sp>
      <p:sp>
        <p:nvSpPr>
          <p:cNvPr id="77" name="Полилиния: фигура 76">
            <a:extLst>
              <a:ext uri="{FF2B5EF4-FFF2-40B4-BE49-F238E27FC236}">
                <a16:creationId xmlns="" xmlns:a16="http://schemas.microsoft.com/office/drawing/2014/main" id="{7C81AE8E-8D15-5CEC-6C14-8F867E65DF74}"/>
              </a:ext>
            </a:extLst>
          </p:cNvPr>
          <p:cNvSpPr/>
          <p:nvPr/>
        </p:nvSpPr>
        <p:spPr>
          <a:xfrm>
            <a:off x="2470756" y="4483122"/>
            <a:ext cx="73874" cy="1459018"/>
          </a:xfrm>
          <a:custGeom>
            <a:avLst/>
            <a:gdLst>
              <a:gd name="connsiteX0" fmla="*/ 0 w 98499"/>
              <a:gd name="connsiteY0" fmla="*/ 0 h 1945357"/>
              <a:gd name="connsiteX1" fmla="*/ 98499 w 98499"/>
              <a:gd name="connsiteY1" fmla="*/ 0 h 1945357"/>
              <a:gd name="connsiteX2" fmla="*/ 98499 w 98499"/>
              <a:gd name="connsiteY2" fmla="*/ 1945357 h 1945357"/>
              <a:gd name="connsiteX3" fmla="*/ 0 w 98499"/>
              <a:gd name="connsiteY3" fmla="*/ 1945357 h 1945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8499" h="1945357">
                <a:moveTo>
                  <a:pt x="0" y="0"/>
                </a:moveTo>
                <a:lnTo>
                  <a:pt x="98499" y="0"/>
                </a:lnTo>
                <a:lnTo>
                  <a:pt x="98499" y="1945357"/>
                </a:lnTo>
                <a:lnTo>
                  <a:pt x="0" y="1945357"/>
                </a:lnTo>
                <a:close/>
              </a:path>
            </a:pathLst>
          </a:custGeom>
          <a:solidFill>
            <a:srgbClr val="3F3D56"/>
          </a:solidFill>
          <a:ln w="12312" cap="flat">
            <a:noFill/>
            <a:prstDash val="solid"/>
            <a:miter/>
          </a:ln>
        </p:spPr>
        <p:txBody>
          <a:bodyPr rtlCol="0" anchor="ctr"/>
          <a:lstStyle/>
          <a:p>
            <a:endParaRPr lang="ru-RU" sz="1350"/>
          </a:p>
        </p:txBody>
      </p:sp>
      <p:sp>
        <p:nvSpPr>
          <p:cNvPr id="78" name="Полилиния: фигура 77">
            <a:extLst>
              <a:ext uri="{FF2B5EF4-FFF2-40B4-BE49-F238E27FC236}">
                <a16:creationId xmlns="" xmlns:a16="http://schemas.microsoft.com/office/drawing/2014/main" id="{54C775B8-F09B-BC50-2E2A-AC106504D6C5}"/>
              </a:ext>
            </a:extLst>
          </p:cNvPr>
          <p:cNvSpPr/>
          <p:nvPr/>
        </p:nvSpPr>
        <p:spPr>
          <a:xfrm>
            <a:off x="1584264" y="3864425"/>
            <a:ext cx="489417" cy="489417"/>
          </a:xfrm>
          <a:custGeom>
            <a:avLst/>
            <a:gdLst>
              <a:gd name="connsiteX0" fmla="*/ 0 w 652556"/>
              <a:gd name="connsiteY0" fmla="*/ 0 h 652556"/>
              <a:gd name="connsiteX1" fmla="*/ 652557 w 652556"/>
              <a:gd name="connsiteY1" fmla="*/ 0 h 652556"/>
              <a:gd name="connsiteX2" fmla="*/ 652557 w 652556"/>
              <a:gd name="connsiteY2" fmla="*/ 652557 h 652556"/>
              <a:gd name="connsiteX3" fmla="*/ 0 w 652556"/>
              <a:gd name="connsiteY3" fmla="*/ 652557 h 652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2556" h="652556">
                <a:moveTo>
                  <a:pt x="0" y="0"/>
                </a:moveTo>
                <a:lnTo>
                  <a:pt x="652557" y="0"/>
                </a:lnTo>
                <a:lnTo>
                  <a:pt x="652557" y="652557"/>
                </a:lnTo>
                <a:lnTo>
                  <a:pt x="0" y="652557"/>
                </a:lnTo>
                <a:close/>
              </a:path>
            </a:pathLst>
          </a:custGeom>
          <a:solidFill>
            <a:srgbClr val="A8EA53"/>
          </a:solidFill>
          <a:ln w="12312" cap="flat">
            <a:noFill/>
            <a:prstDash val="solid"/>
            <a:miter/>
          </a:ln>
        </p:spPr>
        <p:txBody>
          <a:bodyPr rtlCol="0" anchor="ctr"/>
          <a:lstStyle/>
          <a:p>
            <a:endParaRPr lang="ru-RU" sz="1350"/>
          </a:p>
        </p:txBody>
      </p:sp>
      <p:grpSp>
        <p:nvGrpSpPr>
          <p:cNvPr id="79" name="Рисунок 22">
            <a:extLst>
              <a:ext uri="{FF2B5EF4-FFF2-40B4-BE49-F238E27FC236}">
                <a16:creationId xmlns="" xmlns:a16="http://schemas.microsoft.com/office/drawing/2014/main" id="{DD8183C1-FAC2-F692-394A-863EB6D043E2}"/>
              </a:ext>
            </a:extLst>
          </p:cNvPr>
          <p:cNvGrpSpPr/>
          <p:nvPr/>
        </p:nvGrpSpPr>
        <p:grpSpPr>
          <a:xfrm>
            <a:off x="943429" y="3881869"/>
            <a:ext cx="797573" cy="752761"/>
            <a:chOff x="1952103" y="4037098"/>
            <a:chExt cx="1063430" cy="1003681"/>
          </a:xfrm>
        </p:grpSpPr>
        <p:sp>
          <p:nvSpPr>
            <p:cNvPr id="80" name="Полилиния: фигура 79">
              <a:extLst>
                <a:ext uri="{FF2B5EF4-FFF2-40B4-BE49-F238E27FC236}">
                  <a16:creationId xmlns="" xmlns:a16="http://schemas.microsoft.com/office/drawing/2014/main" id="{454D9277-587B-7872-ACCE-9B3BA76A2ABC}"/>
                </a:ext>
              </a:extLst>
            </p:cNvPr>
            <p:cNvSpPr/>
            <p:nvPr/>
          </p:nvSpPr>
          <p:spPr>
            <a:xfrm>
              <a:off x="2430406" y="4538938"/>
              <a:ext cx="373188" cy="493886"/>
            </a:xfrm>
            <a:custGeom>
              <a:avLst/>
              <a:gdLst>
                <a:gd name="connsiteX0" fmla="*/ 0 w 373188"/>
                <a:gd name="connsiteY0" fmla="*/ 168729 h 493886"/>
                <a:gd name="connsiteX1" fmla="*/ 265320 w 373188"/>
                <a:gd name="connsiteY1" fmla="*/ 0 h 493886"/>
                <a:gd name="connsiteX2" fmla="*/ 373188 w 373188"/>
                <a:gd name="connsiteY2" fmla="*/ 65071 h 493886"/>
                <a:gd name="connsiteX3" fmla="*/ 0 w 373188"/>
                <a:gd name="connsiteY3" fmla="*/ 493887 h 493886"/>
                <a:gd name="connsiteX4" fmla="*/ 0 w 373188"/>
                <a:gd name="connsiteY4" fmla="*/ 168729 h 493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3188" h="493886">
                  <a:moveTo>
                    <a:pt x="0" y="168729"/>
                  </a:moveTo>
                  <a:lnTo>
                    <a:pt x="265320" y="0"/>
                  </a:lnTo>
                  <a:lnTo>
                    <a:pt x="373188" y="65071"/>
                  </a:lnTo>
                  <a:lnTo>
                    <a:pt x="0" y="493887"/>
                  </a:lnTo>
                  <a:lnTo>
                    <a:pt x="0" y="168729"/>
                  </a:lnTo>
                  <a:close/>
                </a:path>
              </a:pathLst>
            </a:custGeom>
            <a:solidFill>
              <a:srgbClr val="FFB6B6"/>
            </a:solidFill>
            <a:ln w="123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  <p:sp>
          <p:nvSpPr>
            <p:cNvPr id="81" name="Полилиния: фигура 80">
              <a:extLst>
                <a:ext uri="{FF2B5EF4-FFF2-40B4-BE49-F238E27FC236}">
                  <a16:creationId xmlns="" xmlns:a16="http://schemas.microsoft.com/office/drawing/2014/main" id="{FE34CAE0-F759-245E-8C94-4A94C07BE3AA}"/>
                </a:ext>
              </a:extLst>
            </p:cNvPr>
            <p:cNvSpPr/>
            <p:nvPr/>
          </p:nvSpPr>
          <p:spPr>
            <a:xfrm>
              <a:off x="1952103" y="4037098"/>
              <a:ext cx="550871" cy="1003681"/>
            </a:xfrm>
            <a:custGeom>
              <a:avLst/>
              <a:gdLst>
                <a:gd name="connsiteX0" fmla="*/ 115487 w 550871"/>
                <a:gd name="connsiteY0" fmla="*/ 17494 h 1003681"/>
                <a:gd name="connsiteX1" fmla="*/ 22190 w 550871"/>
                <a:gd name="connsiteY1" fmla="*/ 297380 h 1003681"/>
                <a:gd name="connsiteX2" fmla="*/ 457568 w 550871"/>
                <a:gd name="connsiteY2" fmla="*/ 1002289 h 1003681"/>
                <a:gd name="connsiteX3" fmla="*/ 550871 w 550871"/>
                <a:gd name="connsiteY3" fmla="*/ 660201 h 1003681"/>
                <a:gd name="connsiteX4" fmla="*/ 499036 w 550871"/>
                <a:gd name="connsiteY4" fmla="*/ 629100 h 1003681"/>
                <a:gd name="connsiteX5" fmla="*/ 457568 w 550871"/>
                <a:gd name="connsiteY5" fmla="*/ 560828 h 1003681"/>
                <a:gd name="connsiteX6" fmla="*/ 423660 w 550871"/>
                <a:gd name="connsiteY6" fmla="*/ 481167 h 1003681"/>
                <a:gd name="connsiteX7" fmla="*/ 385011 w 550871"/>
                <a:gd name="connsiteY7" fmla="*/ 401050 h 1003681"/>
                <a:gd name="connsiteX8" fmla="*/ 229518 w 550871"/>
                <a:gd name="connsiteY8" fmla="*/ 7127 h 1003681"/>
                <a:gd name="connsiteX9" fmla="*/ 115487 w 550871"/>
                <a:gd name="connsiteY9" fmla="*/ 17494 h 1003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50871" h="1003681">
                  <a:moveTo>
                    <a:pt x="115487" y="17494"/>
                  </a:moveTo>
                  <a:cubicBezTo>
                    <a:pt x="115487" y="17494"/>
                    <a:pt x="-60740" y="58963"/>
                    <a:pt x="22190" y="297380"/>
                  </a:cubicBezTo>
                  <a:cubicBezTo>
                    <a:pt x="105120" y="535809"/>
                    <a:pt x="374644" y="1033390"/>
                    <a:pt x="457568" y="1002289"/>
                  </a:cubicBezTo>
                  <a:cubicBezTo>
                    <a:pt x="540504" y="971187"/>
                    <a:pt x="550871" y="660201"/>
                    <a:pt x="550871" y="660201"/>
                  </a:cubicBezTo>
                  <a:cubicBezTo>
                    <a:pt x="550871" y="660201"/>
                    <a:pt x="540504" y="670568"/>
                    <a:pt x="499036" y="629100"/>
                  </a:cubicBezTo>
                  <a:cubicBezTo>
                    <a:pt x="457568" y="587644"/>
                    <a:pt x="457568" y="606581"/>
                    <a:pt x="457568" y="560828"/>
                  </a:cubicBezTo>
                  <a:cubicBezTo>
                    <a:pt x="457568" y="515075"/>
                    <a:pt x="423660" y="481167"/>
                    <a:pt x="423660" y="481167"/>
                  </a:cubicBezTo>
                  <a:lnTo>
                    <a:pt x="385011" y="401050"/>
                  </a:lnTo>
                  <a:cubicBezTo>
                    <a:pt x="385011" y="401050"/>
                    <a:pt x="385011" y="27862"/>
                    <a:pt x="229518" y="7127"/>
                  </a:cubicBezTo>
                  <a:cubicBezTo>
                    <a:pt x="74021" y="-13607"/>
                    <a:pt x="115487" y="17494"/>
                    <a:pt x="115487" y="17494"/>
                  </a:cubicBezTo>
                  <a:close/>
                </a:path>
              </a:pathLst>
            </a:custGeom>
            <a:solidFill>
              <a:srgbClr val="E6E6E6"/>
            </a:solidFill>
            <a:ln w="123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  <p:sp>
          <p:nvSpPr>
            <p:cNvPr id="82" name="Полилиния: фигура 81">
              <a:extLst>
                <a:ext uri="{FF2B5EF4-FFF2-40B4-BE49-F238E27FC236}">
                  <a16:creationId xmlns="" xmlns:a16="http://schemas.microsoft.com/office/drawing/2014/main" id="{611D0335-3184-7C2C-0C4E-4E9451319509}"/>
                </a:ext>
              </a:extLst>
            </p:cNvPr>
            <p:cNvSpPr/>
            <p:nvPr/>
          </p:nvSpPr>
          <p:spPr>
            <a:xfrm rot="-2700000">
              <a:off x="2637729" y="4407044"/>
              <a:ext cx="352454" cy="217692"/>
            </a:xfrm>
            <a:custGeom>
              <a:avLst/>
              <a:gdLst>
                <a:gd name="connsiteX0" fmla="*/ 352454 w 352454"/>
                <a:gd name="connsiteY0" fmla="*/ 108846 h 217692"/>
                <a:gd name="connsiteX1" fmla="*/ 176227 w 352454"/>
                <a:gd name="connsiteY1" fmla="*/ 217692 h 217692"/>
                <a:gd name="connsiteX2" fmla="*/ 0 w 352454"/>
                <a:gd name="connsiteY2" fmla="*/ 108846 h 217692"/>
                <a:gd name="connsiteX3" fmla="*/ 176227 w 352454"/>
                <a:gd name="connsiteY3" fmla="*/ 0 h 217692"/>
                <a:gd name="connsiteX4" fmla="*/ 352454 w 352454"/>
                <a:gd name="connsiteY4" fmla="*/ 108846 h 217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2454" h="217692">
                  <a:moveTo>
                    <a:pt x="352454" y="108846"/>
                  </a:moveTo>
                  <a:cubicBezTo>
                    <a:pt x="352454" y="168960"/>
                    <a:pt x="273555" y="217692"/>
                    <a:pt x="176227" y="217692"/>
                  </a:cubicBezTo>
                  <a:cubicBezTo>
                    <a:pt x="78900" y="217692"/>
                    <a:pt x="0" y="168960"/>
                    <a:pt x="0" y="108846"/>
                  </a:cubicBezTo>
                  <a:cubicBezTo>
                    <a:pt x="0" y="48732"/>
                    <a:pt x="78899" y="0"/>
                    <a:pt x="176227" y="0"/>
                  </a:cubicBezTo>
                  <a:cubicBezTo>
                    <a:pt x="273555" y="0"/>
                    <a:pt x="352454" y="48732"/>
                    <a:pt x="352454" y="108846"/>
                  </a:cubicBezTo>
                  <a:close/>
                </a:path>
              </a:pathLst>
            </a:custGeom>
            <a:solidFill>
              <a:srgbClr val="FFB6B6"/>
            </a:solidFill>
            <a:ln w="123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</p:grpSp>
      <p:sp>
        <p:nvSpPr>
          <p:cNvPr id="83" name="Полилиния: фигура 82">
            <a:extLst>
              <a:ext uri="{FF2B5EF4-FFF2-40B4-BE49-F238E27FC236}">
                <a16:creationId xmlns="" xmlns:a16="http://schemas.microsoft.com/office/drawing/2014/main" id="{C0A25C4C-DA1B-C2DF-3D33-840F16D8C0BF}"/>
              </a:ext>
            </a:extLst>
          </p:cNvPr>
          <p:cNvSpPr/>
          <p:nvPr/>
        </p:nvSpPr>
        <p:spPr>
          <a:xfrm>
            <a:off x="457680" y="4427716"/>
            <a:ext cx="2234698" cy="166217"/>
          </a:xfrm>
          <a:custGeom>
            <a:avLst/>
            <a:gdLst>
              <a:gd name="connsiteX0" fmla="*/ 0 w 2979597"/>
              <a:gd name="connsiteY0" fmla="*/ 0 h 221622"/>
              <a:gd name="connsiteX1" fmla="*/ 2979598 w 2979597"/>
              <a:gd name="connsiteY1" fmla="*/ 0 h 221622"/>
              <a:gd name="connsiteX2" fmla="*/ 2979598 w 2979597"/>
              <a:gd name="connsiteY2" fmla="*/ 221623 h 221622"/>
              <a:gd name="connsiteX3" fmla="*/ 0 w 2979597"/>
              <a:gd name="connsiteY3" fmla="*/ 221623 h 221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9597" h="221622">
                <a:moveTo>
                  <a:pt x="0" y="0"/>
                </a:moveTo>
                <a:lnTo>
                  <a:pt x="2979598" y="0"/>
                </a:lnTo>
                <a:lnTo>
                  <a:pt x="2979598" y="221623"/>
                </a:lnTo>
                <a:lnTo>
                  <a:pt x="0" y="221623"/>
                </a:lnTo>
                <a:close/>
              </a:path>
            </a:pathLst>
          </a:custGeom>
          <a:solidFill>
            <a:srgbClr val="3F3D56"/>
          </a:solidFill>
          <a:ln w="12312" cap="flat">
            <a:noFill/>
            <a:prstDash val="solid"/>
            <a:miter/>
          </a:ln>
        </p:spPr>
        <p:txBody>
          <a:bodyPr rtlCol="0" anchor="ctr"/>
          <a:lstStyle/>
          <a:p>
            <a:endParaRPr lang="ru-RU" sz="1350"/>
          </a:p>
        </p:txBody>
      </p:sp>
      <p:sp>
        <p:nvSpPr>
          <p:cNvPr id="84" name="Полилиния: фигура 83">
            <a:extLst>
              <a:ext uri="{FF2B5EF4-FFF2-40B4-BE49-F238E27FC236}">
                <a16:creationId xmlns="" xmlns:a16="http://schemas.microsoft.com/office/drawing/2014/main" id="{D3CE3D49-0645-D1FB-C1F5-4566E61520BB}"/>
              </a:ext>
            </a:extLst>
          </p:cNvPr>
          <p:cNvSpPr/>
          <p:nvPr/>
        </p:nvSpPr>
        <p:spPr>
          <a:xfrm>
            <a:off x="5656971" y="3097979"/>
            <a:ext cx="424777" cy="230857"/>
          </a:xfrm>
          <a:custGeom>
            <a:avLst/>
            <a:gdLst>
              <a:gd name="connsiteX0" fmla="*/ 503209 w 566369"/>
              <a:gd name="connsiteY0" fmla="*/ 0 h 307809"/>
              <a:gd name="connsiteX1" fmla="*/ 566370 w 566369"/>
              <a:gd name="connsiteY1" fmla="*/ 63161 h 307809"/>
              <a:gd name="connsiteX2" fmla="*/ 566370 w 566369"/>
              <a:gd name="connsiteY2" fmla="*/ 244648 h 307809"/>
              <a:gd name="connsiteX3" fmla="*/ 503209 w 566369"/>
              <a:gd name="connsiteY3" fmla="*/ 307810 h 307809"/>
              <a:gd name="connsiteX4" fmla="*/ 63162 w 566369"/>
              <a:gd name="connsiteY4" fmla="*/ 307810 h 307809"/>
              <a:gd name="connsiteX5" fmla="*/ 0 w 566369"/>
              <a:gd name="connsiteY5" fmla="*/ 244648 h 307809"/>
              <a:gd name="connsiteX6" fmla="*/ 0 w 566369"/>
              <a:gd name="connsiteY6" fmla="*/ 63162 h 307809"/>
              <a:gd name="connsiteX7" fmla="*/ 63162 w 566369"/>
              <a:gd name="connsiteY7" fmla="*/ 0 h 307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66369" h="307809">
                <a:moveTo>
                  <a:pt x="503209" y="0"/>
                </a:moveTo>
                <a:cubicBezTo>
                  <a:pt x="538092" y="0"/>
                  <a:pt x="566370" y="28278"/>
                  <a:pt x="566370" y="63161"/>
                </a:cubicBezTo>
                <a:lnTo>
                  <a:pt x="566370" y="244648"/>
                </a:lnTo>
                <a:cubicBezTo>
                  <a:pt x="566370" y="279532"/>
                  <a:pt x="538092" y="307810"/>
                  <a:pt x="503209" y="307810"/>
                </a:cubicBezTo>
                <a:lnTo>
                  <a:pt x="63162" y="307810"/>
                </a:lnTo>
                <a:cubicBezTo>
                  <a:pt x="28278" y="307810"/>
                  <a:pt x="0" y="279531"/>
                  <a:pt x="0" y="244648"/>
                </a:cubicBezTo>
                <a:lnTo>
                  <a:pt x="0" y="63162"/>
                </a:lnTo>
                <a:cubicBezTo>
                  <a:pt x="0" y="28279"/>
                  <a:pt x="28279" y="0"/>
                  <a:pt x="63162" y="0"/>
                </a:cubicBezTo>
                <a:close/>
              </a:path>
            </a:pathLst>
          </a:custGeom>
          <a:solidFill>
            <a:srgbClr val="3F3D56"/>
          </a:solidFill>
          <a:ln w="12312" cap="flat">
            <a:noFill/>
            <a:prstDash val="solid"/>
            <a:miter/>
          </a:ln>
        </p:spPr>
        <p:txBody>
          <a:bodyPr rtlCol="0" anchor="ctr"/>
          <a:lstStyle/>
          <a:p>
            <a:endParaRPr lang="ru-RU" sz="1350"/>
          </a:p>
        </p:txBody>
      </p:sp>
      <p:sp>
        <p:nvSpPr>
          <p:cNvPr id="85" name="Полилиния: фигура 84">
            <a:extLst>
              <a:ext uri="{FF2B5EF4-FFF2-40B4-BE49-F238E27FC236}">
                <a16:creationId xmlns="" xmlns:a16="http://schemas.microsoft.com/office/drawing/2014/main" id="{9A31990D-F490-CE43-38DA-2D9840C20EA2}"/>
              </a:ext>
            </a:extLst>
          </p:cNvPr>
          <p:cNvSpPr/>
          <p:nvPr/>
        </p:nvSpPr>
        <p:spPr>
          <a:xfrm>
            <a:off x="6349543" y="3234092"/>
            <a:ext cx="424777" cy="94742"/>
          </a:xfrm>
          <a:custGeom>
            <a:avLst/>
            <a:gdLst>
              <a:gd name="connsiteX0" fmla="*/ 503209 w 566369"/>
              <a:gd name="connsiteY0" fmla="*/ 0 h 126323"/>
              <a:gd name="connsiteX1" fmla="*/ 566370 w 566369"/>
              <a:gd name="connsiteY1" fmla="*/ 63161 h 126323"/>
              <a:gd name="connsiteX2" fmla="*/ 566370 w 566369"/>
              <a:gd name="connsiteY2" fmla="*/ 63162 h 126323"/>
              <a:gd name="connsiteX3" fmla="*/ 503209 w 566369"/>
              <a:gd name="connsiteY3" fmla="*/ 126324 h 126323"/>
              <a:gd name="connsiteX4" fmla="*/ 63162 w 566369"/>
              <a:gd name="connsiteY4" fmla="*/ 126324 h 126323"/>
              <a:gd name="connsiteX5" fmla="*/ 0 w 566369"/>
              <a:gd name="connsiteY5" fmla="*/ 63162 h 126323"/>
              <a:gd name="connsiteX6" fmla="*/ 0 w 566369"/>
              <a:gd name="connsiteY6" fmla="*/ 63161 h 126323"/>
              <a:gd name="connsiteX7" fmla="*/ 63162 w 566369"/>
              <a:gd name="connsiteY7" fmla="*/ 0 h 126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66369" h="126323">
                <a:moveTo>
                  <a:pt x="503209" y="0"/>
                </a:moveTo>
                <a:cubicBezTo>
                  <a:pt x="538092" y="0"/>
                  <a:pt x="566370" y="28278"/>
                  <a:pt x="566370" y="63161"/>
                </a:cubicBezTo>
                <a:lnTo>
                  <a:pt x="566370" y="63162"/>
                </a:lnTo>
                <a:cubicBezTo>
                  <a:pt x="566370" y="98045"/>
                  <a:pt x="538092" y="126324"/>
                  <a:pt x="503209" y="126324"/>
                </a:cubicBezTo>
                <a:lnTo>
                  <a:pt x="63162" y="126324"/>
                </a:lnTo>
                <a:cubicBezTo>
                  <a:pt x="28278" y="126324"/>
                  <a:pt x="0" y="98045"/>
                  <a:pt x="0" y="63162"/>
                </a:cubicBezTo>
                <a:lnTo>
                  <a:pt x="0" y="63161"/>
                </a:lnTo>
                <a:cubicBezTo>
                  <a:pt x="0" y="28278"/>
                  <a:pt x="28278" y="0"/>
                  <a:pt x="63162" y="0"/>
                </a:cubicBezTo>
                <a:close/>
              </a:path>
            </a:pathLst>
          </a:custGeom>
          <a:solidFill>
            <a:srgbClr val="4F67CA"/>
          </a:solidFill>
          <a:ln w="12312" cap="flat">
            <a:noFill/>
            <a:prstDash val="solid"/>
            <a:miter/>
          </a:ln>
        </p:spPr>
        <p:txBody>
          <a:bodyPr rtlCol="0" anchor="ctr"/>
          <a:lstStyle/>
          <a:p>
            <a:endParaRPr lang="ru-RU" sz="1350"/>
          </a:p>
        </p:txBody>
      </p:sp>
    </p:spTree>
    <p:extLst>
      <p:ext uri="{BB962C8B-B14F-4D97-AF65-F5344CB8AC3E}">
        <p14:creationId xmlns:p14="http://schemas.microsoft.com/office/powerpoint/2010/main" val="3142638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Овал 26">
            <a:extLst>
              <a:ext uri="{FF2B5EF4-FFF2-40B4-BE49-F238E27FC236}">
                <a16:creationId xmlns="" xmlns:a16="http://schemas.microsoft.com/office/drawing/2014/main" id="{1B8E1CD1-8D14-3731-4D8C-24E25C080183}"/>
              </a:ext>
            </a:extLst>
          </p:cNvPr>
          <p:cNvSpPr/>
          <p:nvPr/>
        </p:nvSpPr>
        <p:spPr>
          <a:xfrm>
            <a:off x="890995" y="2011471"/>
            <a:ext cx="809867" cy="809867"/>
          </a:xfrm>
          <a:prstGeom prst="ellipse">
            <a:avLst/>
          </a:prstGeom>
          <a:solidFill>
            <a:srgbClr val="A8EA5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8" name="Овал 27">
            <a:extLst>
              <a:ext uri="{FF2B5EF4-FFF2-40B4-BE49-F238E27FC236}">
                <a16:creationId xmlns="" xmlns:a16="http://schemas.microsoft.com/office/drawing/2014/main" id="{A5815DEB-B90A-D88B-3322-3466F56C442B}"/>
              </a:ext>
            </a:extLst>
          </p:cNvPr>
          <p:cNvSpPr/>
          <p:nvPr/>
        </p:nvSpPr>
        <p:spPr>
          <a:xfrm>
            <a:off x="2530713" y="2011471"/>
            <a:ext cx="809867" cy="809867"/>
          </a:xfrm>
          <a:prstGeom prst="ellipse">
            <a:avLst/>
          </a:prstGeom>
          <a:solidFill>
            <a:srgbClr val="5DCDB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9" name="Овал 28">
            <a:extLst>
              <a:ext uri="{FF2B5EF4-FFF2-40B4-BE49-F238E27FC236}">
                <a16:creationId xmlns="" xmlns:a16="http://schemas.microsoft.com/office/drawing/2014/main" id="{7052E052-4FCB-0499-B1DA-98911780745C}"/>
              </a:ext>
            </a:extLst>
          </p:cNvPr>
          <p:cNvSpPr/>
          <p:nvPr/>
        </p:nvSpPr>
        <p:spPr>
          <a:xfrm>
            <a:off x="4170431" y="2011471"/>
            <a:ext cx="809867" cy="809867"/>
          </a:xfrm>
          <a:prstGeom prst="ellipse">
            <a:avLst/>
          </a:prstGeom>
          <a:solidFill>
            <a:srgbClr val="4F67CA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0" name="Овал 29">
            <a:extLst>
              <a:ext uri="{FF2B5EF4-FFF2-40B4-BE49-F238E27FC236}">
                <a16:creationId xmlns="" xmlns:a16="http://schemas.microsoft.com/office/drawing/2014/main" id="{566B48C5-1809-47A6-C029-FCE829C267DC}"/>
              </a:ext>
            </a:extLst>
          </p:cNvPr>
          <p:cNvSpPr/>
          <p:nvPr/>
        </p:nvSpPr>
        <p:spPr>
          <a:xfrm>
            <a:off x="5810149" y="2011471"/>
            <a:ext cx="809867" cy="809867"/>
          </a:xfrm>
          <a:prstGeom prst="ellipse">
            <a:avLst/>
          </a:prstGeom>
          <a:solidFill>
            <a:srgbClr val="A8EA5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7" name="Овал 36">
            <a:extLst>
              <a:ext uri="{FF2B5EF4-FFF2-40B4-BE49-F238E27FC236}">
                <a16:creationId xmlns="" xmlns:a16="http://schemas.microsoft.com/office/drawing/2014/main" id="{90968B24-4152-1C98-9490-D8C4B03209DC}"/>
              </a:ext>
            </a:extLst>
          </p:cNvPr>
          <p:cNvSpPr/>
          <p:nvPr/>
        </p:nvSpPr>
        <p:spPr>
          <a:xfrm>
            <a:off x="890995" y="4036663"/>
            <a:ext cx="809867" cy="809867"/>
          </a:xfrm>
          <a:prstGeom prst="ellipse">
            <a:avLst/>
          </a:prstGeom>
          <a:solidFill>
            <a:srgbClr val="5DCDB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8" name="Овал 37">
            <a:extLst>
              <a:ext uri="{FF2B5EF4-FFF2-40B4-BE49-F238E27FC236}">
                <a16:creationId xmlns="" xmlns:a16="http://schemas.microsoft.com/office/drawing/2014/main" id="{795333F4-7DC2-AC75-EAA3-6B5476F640AA}"/>
              </a:ext>
            </a:extLst>
          </p:cNvPr>
          <p:cNvSpPr/>
          <p:nvPr/>
        </p:nvSpPr>
        <p:spPr>
          <a:xfrm>
            <a:off x="2530713" y="4036663"/>
            <a:ext cx="809867" cy="809867"/>
          </a:xfrm>
          <a:prstGeom prst="ellipse">
            <a:avLst/>
          </a:prstGeom>
          <a:solidFill>
            <a:srgbClr val="4F67CA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9" name="Овал 38">
            <a:extLst>
              <a:ext uri="{FF2B5EF4-FFF2-40B4-BE49-F238E27FC236}">
                <a16:creationId xmlns="" xmlns:a16="http://schemas.microsoft.com/office/drawing/2014/main" id="{AF5EA91E-768C-2FA5-E918-57B862EF7B4B}"/>
              </a:ext>
            </a:extLst>
          </p:cNvPr>
          <p:cNvSpPr/>
          <p:nvPr/>
        </p:nvSpPr>
        <p:spPr>
          <a:xfrm>
            <a:off x="4170431" y="4036663"/>
            <a:ext cx="809867" cy="809867"/>
          </a:xfrm>
          <a:prstGeom prst="ellipse">
            <a:avLst/>
          </a:prstGeom>
          <a:solidFill>
            <a:srgbClr val="A8EA5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40" name="Овал 39">
            <a:extLst>
              <a:ext uri="{FF2B5EF4-FFF2-40B4-BE49-F238E27FC236}">
                <a16:creationId xmlns="" xmlns:a16="http://schemas.microsoft.com/office/drawing/2014/main" id="{073F5F13-6236-E232-9D3C-A92E924A8238}"/>
              </a:ext>
            </a:extLst>
          </p:cNvPr>
          <p:cNvSpPr/>
          <p:nvPr/>
        </p:nvSpPr>
        <p:spPr>
          <a:xfrm>
            <a:off x="5810149" y="4036663"/>
            <a:ext cx="809867" cy="809867"/>
          </a:xfrm>
          <a:prstGeom prst="ellipse">
            <a:avLst/>
          </a:prstGeom>
          <a:solidFill>
            <a:srgbClr val="5DCDB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" name="Овал 2">
            <a:extLst>
              <a:ext uri="{FF2B5EF4-FFF2-40B4-BE49-F238E27FC236}">
                <a16:creationId xmlns="" xmlns:a16="http://schemas.microsoft.com/office/drawing/2014/main" id="{5E094139-D2E7-0927-45F0-E285D955CA02}"/>
              </a:ext>
            </a:extLst>
          </p:cNvPr>
          <p:cNvSpPr/>
          <p:nvPr/>
        </p:nvSpPr>
        <p:spPr>
          <a:xfrm>
            <a:off x="6866011" y="3522868"/>
            <a:ext cx="1837458" cy="1837458"/>
          </a:xfrm>
          <a:prstGeom prst="ellipse">
            <a:avLst/>
          </a:prstGeom>
          <a:noFill/>
          <a:ln w="38100">
            <a:solidFill>
              <a:srgbClr val="A8EA5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9395221F-A891-6F18-FB48-75D4EF277397}"/>
              </a:ext>
            </a:extLst>
          </p:cNvPr>
          <p:cNvSpPr txBox="1"/>
          <p:nvPr/>
        </p:nvSpPr>
        <p:spPr>
          <a:xfrm>
            <a:off x="971359" y="2338164"/>
            <a:ext cx="765221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2400" dirty="0"/>
              <a:t>225</a:t>
            </a:r>
          </a:p>
        </p:txBody>
      </p:sp>
      <p:sp>
        <p:nvSpPr>
          <p:cNvPr id="8" name="Овал 7">
            <a:extLst>
              <a:ext uri="{FF2B5EF4-FFF2-40B4-BE49-F238E27FC236}">
                <a16:creationId xmlns="" xmlns:a16="http://schemas.microsoft.com/office/drawing/2014/main" id="{92B613A7-0160-A08A-3A4C-70D63E06C49D}"/>
              </a:ext>
            </a:extLst>
          </p:cNvPr>
          <p:cNvSpPr/>
          <p:nvPr/>
        </p:nvSpPr>
        <p:spPr>
          <a:xfrm>
            <a:off x="7449868" y="2011471"/>
            <a:ext cx="809867" cy="809867"/>
          </a:xfrm>
          <a:prstGeom prst="ellipse">
            <a:avLst/>
          </a:prstGeom>
          <a:solidFill>
            <a:srgbClr val="4F67CA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C0E9594F-474D-28C5-0742-AC03F64C34D7}"/>
              </a:ext>
            </a:extLst>
          </p:cNvPr>
          <p:cNvSpPr txBox="1"/>
          <p:nvPr/>
        </p:nvSpPr>
        <p:spPr>
          <a:xfrm>
            <a:off x="871346" y="4353515"/>
            <a:ext cx="903543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2400" dirty="0"/>
              <a:t>8100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="" xmlns:a16="http://schemas.microsoft.com/office/drawing/2014/main" id="{11D1AD64-477E-E564-996C-391593237735}"/>
              </a:ext>
            </a:extLst>
          </p:cNvPr>
          <p:cNvSpPr/>
          <p:nvPr/>
        </p:nvSpPr>
        <p:spPr>
          <a:xfrm>
            <a:off x="6136904" y="591428"/>
            <a:ext cx="1085024" cy="253916"/>
          </a:xfrm>
          <a:prstGeom prst="rect">
            <a:avLst/>
          </a:prstGeom>
          <a:solidFill>
            <a:srgbClr val="4F67CA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cxnSp>
        <p:nvCxnSpPr>
          <p:cNvPr id="18" name="Прямая соединительная линия 17">
            <a:extLst>
              <a:ext uri="{FF2B5EF4-FFF2-40B4-BE49-F238E27FC236}">
                <a16:creationId xmlns="" xmlns:a16="http://schemas.microsoft.com/office/drawing/2014/main" id="{90AF249F-9A4E-0C14-953F-D8A815BD622F}"/>
              </a:ext>
            </a:extLst>
          </p:cNvPr>
          <p:cNvCxnSpPr>
            <a:cxnSpLocks/>
          </p:cNvCxnSpPr>
          <p:nvPr/>
        </p:nvCxnSpPr>
        <p:spPr>
          <a:xfrm>
            <a:off x="5447221" y="828675"/>
            <a:ext cx="3270536" cy="0"/>
          </a:xfrm>
          <a:prstGeom prst="line">
            <a:avLst/>
          </a:prstGeom>
          <a:ln w="28575">
            <a:solidFill>
              <a:srgbClr val="4F67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="" xmlns:a16="http://schemas.microsoft.com/office/drawing/2014/main" id="{F620A2EB-6F00-CB0B-255F-48B770D368CE}"/>
              </a:ext>
            </a:extLst>
          </p:cNvPr>
          <p:cNvSpPr txBox="1"/>
          <p:nvPr/>
        </p:nvSpPr>
        <p:spPr>
          <a:xfrm>
            <a:off x="7221928" y="591429"/>
            <a:ext cx="7296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" panose="00000600000000000000" pitchFamily="2" charset="-52"/>
              </a:rPr>
              <a:t>Практика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DD063329-83E0-6262-CD17-D0341D1BE698}"/>
              </a:ext>
            </a:extLst>
          </p:cNvPr>
          <p:cNvSpPr txBox="1"/>
          <p:nvPr/>
        </p:nvSpPr>
        <p:spPr>
          <a:xfrm>
            <a:off x="7935278" y="591429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" panose="00000600000000000000" pitchFamily="2" charset="-52"/>
              </a:rPr>
              <a:t>Заключение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0C5E8FEE-FA44-6438-E0CB-BBC3882F8228}"/>
              </a:ext>
            </a:extLst>
          </p:cNvPr>
          <p:cNvSpPr txBox="1"/>
          <p:nvPr/>
        </p:nvSpPr>
        <p:spPr>
          <a:xfrm>
            <a:off x="5440560" y="591429"/>
            <a:ext cx="7457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 SemiBold" panose="00000700000000000000" pitchFamily="2" charset="-52"/>
              </a:rPr>
              <a:t>Введение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661F9C99-088D-CA6A-6001-4A647F5D9A4B}"/>
              </a:ext>
            </a:extLst>
          </p:cNvPr>
          <p:cNvSpPr txBox="1"/>
          <p:nvPr/>
        </p:nvSpPr>
        <p:spPr>
          <a:xfrm>
            <a:off x="6148054" y="591429"/>
            <a:ext cx="1085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latin typeface="Akrobat" panose="00000600000000000000" pitchFamily="2" charset="-52"/>
              </a:rPr>
              <a:t>Основная часть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5C3F81C5-5B2B-F331-AA3D-446C6C636A17}"/>
              </a:ext>
            </a:extLst>
          </p:cNvPr>
          <p:cNvSpPr txBox="1"/>
          <p:nvPr/>
        </p:nvSpPr>
        <p:spPr>
          <a:xfrm>
            <a:off x="7222341" y="4417340"/>
            <a:ext cx="1797957" cy="492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5400" dirty="0">
                <a:solidFill>
                  <a:srgbClr val="0070C0"/>
                </a:solidFill>
                <a:latin typeface="Akrobat Black" panose="00000A00000000000000" pitchFamily="2" charset="-52"/>
              </a:rPr>
              <a:t>300</a:t>
            </a:r>
          </a:p>
        </p:txBody>
      </p:sp>
    </p:spTree>
    <p:extLst>
      <p:ext uri="{BB962C8B-B14F-4D97-AF65-F5344CB8AC3E}">
        <p14:creationId xmlns:p14="http://schemas.microsoft.com/office/powerpoint/2010/main" val="62336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Овал 26">
            <a:extLst>
              <a:ext uri="{FF2B5EF4-FFF2-40B4-BE49-F238E27FC236}">
                <a16:creationId xmlns="" xmlns:a16="http://schemas.microsoft.com/office/drawing/2014/main" id="{1B8E1CD1-8D14-3731-4D8C-24E25C080183}"/>
              </a:ext>
            </a:extLst>
          </p:cNvPr>
          <p:cNvSpPr/>
          <p:nvPr/>
        </p:nvSpPr>
        <p:spPr>
          <a:xfrm>
            <a:off x="890995" y="2011471"/>
            <a:ext cx="809867" cy="809867"/>
          </a:xfrm>
          <a:prstGeom prst="ellipse">
            <a:avLst/>
          </a:prstGeom>
          <a:solidFill>
            <a:srgbClr val="A8EA5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8" name="Овал 27">
            <a:extLst>
              <a:ext uri="{FF2B5EF4-FFF2-40B4-BE49-F238E27FC236}">
                <a16:creationId xmlns="" xmlns:a16="http://schemas.microsoft.com/office/drawing/2014/main" id="{A5815DEB-B90A-D88B-3322-3466F56C442B}"/>
              </a:ext>
            </a:extLst>
          </p:cNvPr>
          <p:cNvSpPr/>
          <p:nvPr/>
        </p:nvSpPr>
        <p:spPr>
          <a:xfrm>
            <a:off x="2530713" y="2011471"/>
            <a:ext cx="809867" cy="809867"/>
          </a:xfrm>
          <a:prstGeom prst="ellipse">
            <a:avLst/>
          </a:prstGeom>
          <a:solidFill>
            <a:srgbClr val="5DCDB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9" name="Овал 28">
            <a:extLst>
              <a:ext uri="{FF2B5EF4-FFF2-40B4-BE49-F238E27FC236}">
                <a16:creationId xmlns="" xmlns:a16="http://schemas.microsoft.com/office/drawing/2014/main" id="{7052E052-4FCB-0499-B1DA-98911780745C}"/>
              </a:ext>
            </a:extLst>
          </p:cNvPr>
          <p:cNvSpPr/>
          <p:nvPr/>
        </p:nvSpPr>
        <p:spPr>
          <a:xfrm>
            <a:off x="4170431" y="2011471"/>
            <a:ext cx="809867" cy="809867"/>
          </a:xfrm>
          <a:prstGeom prst="ellipse">
            <a:avLst/>
          </a:prstGeom>
          <a:solidFill>
            <a:srgbClr val="4F67CA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0" name="Овал 29">
            <a:extLst>
              <a:ext uri="{FF2B5EF4-FFF2-40B4-BE49-F238E27FC236}">
                <a16:creationId xmlns="" xmlns:a16="http://schemas.microsoft.com/office/drawing/2014/main" id="{566B48C5-1809-47A6-C029-FCE829C267DC}"/>
              </a:ext>
            </a:extLst>
          </p:cNvPr>
          <p:cNvSpPr/>
          <p:nvPr/>
        </p:nvSpPr>
        <p:spPr>
          <a:xfrm>
            <a:off x="5810149" y="2011471"/>
            <a:ext cx="809867" cy="809867"/>
          </a:xfrm>
          <a:prstGeom prst="ellipse">
            <a:avLst/>
          </a:prstGeom>
          <a:solidFill>
            <a:srgbClr val="A8EA5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6" name="Овал 35">
            <a:extLst>
              <a:ext uri="{FF2B5EF4-FFF2-40B4-BE49-F238E27FC236}">
                <a16:creationId xmlns="" xmlns:a16="http://schemas.microsoft.com/office/drawing/2014/main" id="{B290858D-BFF4-F92D-02D4-2A61EAD2D4EC}"/>
              </a:ext>
            </a:extLst>
          </p:cNvPr>
          <p:cNvSpPr/>
          <p:nvPr/>
        </p:nvSpPr>
        <p:spPr>
          <a:xfrm>
            <a:off x="890995" y="4036663"/>
            <a:ext cx="809867" cy="809867"/>
          </a:xfrm>
          <a:prstGeom prst="ellipse">
            <a:avLst/>
          </a:prstGeom>
          <a:solidFill>
            <a:srgbClr val="5DCDB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7" name="Овал 36">
            <a:extLst>
              <a:ext uri="{FF2B5EF4-FFF2-40B4-BE49-F238E27FC236}">
                <a16:creationId xmlns="" xmlns:a16="http://schemas.microsoft.com/office/drawing/2014/main" id="{90968B24-4152-1C98-9490-D8C4B03209DC}"/>
              </a:ext>
            </a:extLst>
          </p:cNvPr>
          <p:cNvSpPr/>
          <p:nvPr/>
        </p:nvSpPr>
        <p:spPr>
          <a:xfrm>
            <a:off x="2530713" y="4036663"/>
            <a:ext cx="809867" cy="809867"/>
          </a:xfrm>
          <a:prstGeom prst="ellipse">
            <a:avLst/>
          </a:prstGeom>
          <a:solidFill>
            <a:srgbClr val="4F67CA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8" name="Овал 37">
            <a:extLst>
              <a:ext uri="{FF2B5EF4-FFF2-40B4-BE49-F238E27FC236}">
                <a16:creationId xmlns="" xmlns:a16="http://schemas.microsoft.com/office/drawing/2014/main" id="{795333F4-7DC2-AC75-EAA3-6B5476F640AA}"/>
              </a:ext>
            </a:extLst>
          </p:cNvPr>
          <p:cNvSpPr/>
          <p:nvPr/>
        </p:nvSpPr>
        <p:spPr>
          <a:xfrm>
            <a:off x="4170431" y="4036663"/>
            <a:ext cx="809867" cy="809867"/>
          </a:xfrm>
          <a:prstGeom prst="ellipse">
            <a:avLst/>
          </a:prstGeom>
          <a:solidFill>
            <a:srgbClr val="A8EA5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9" name="Овал 38">
            <a:extLst>
              <a:ext uri="{FF2B5EF4-FFF2-40B4-BE49-F238E27FC236}">
                <a16:creationId xmlns="" xmlns:a16="http://schemas.microsoft.com/office/drawing/2014/main" id="{AF5EA91E-768C-2FA5-E918-57B862EF7B4B}"/>
              </a:ext>
            </a:extLst>
          </p:cNvPr>
          <p:cNvSpPr/>
          <p:nvPr/>
        </p:nvSpPr>
        <p:spPr>
          <a:xfrm>
            <a:off x="5810149" y="4036663"/>
            <a:ext cx="809867" cy="809867"/>
          </a:xfrm>
          <a:prstGeom prst="ellipse">
            <a:avLst/>
          </a:prstGeom>
          <a:solidFill>
            <a:srgbClr val="5DCDB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40" name="Овал 39">
            <a:extLst>
              <a:ext uri="{FF2B5EF4-FFF2-40B4-BE49-F238E27FC236}">
                <a16:creationId xmlns="" xmlns:a16="http://schemas.microsoft.com/office/drawing/2014/main" id="{073F5F13-6236-E232-9D3C-A92E924A8238}"/>
              </a:ext>
            </a:extLst>
          </p:cNvPr>
          <p:cNvSpPr/>
          <p:nvPr/>
        </p:nvSpPr>
        <p:spPr>
          <a:xfrm>
            <a:off x="7449868" y="4036663"/>
            <a:ext cx="809867" cy="809867"/>
          </a:xfrm>
          <a:prstGeom prst="ellipse">
            <a:avLst/>
          </a:prstGeom>
          <a:solidFill>
            <a:srgbClr val="A8EA5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752A2DF0-3CAD-7AE5-40EB-BD9EA7FC9345}"/>
              </a:ext>
            </a:extLst>
          </p:cNvPr>
          <p:cNvSpPr txBox="1"/>
          <p:nvPr/>
        </p:nvSpPr>
        <p:spPr>
          <a:xfrm>
            <a:off x="7067438" y="2435329"/>
            <a:ext cx="1797957" cy="492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5400" dirty="0">
                <a:latin typeface="Akrobat Black" panose="00000A00000000000000" pitchFamily="2" charset="-52"/>
              </a:rPr>
              <a:t>1500</a:t>
            </a:r>
          </a:p>
        </p:txBody>
      </p:sp>
      <p:sp>
        <p:nvSpPr>
          <p:cNvPr id="3" name="Овал 2">
            <a:extLst>
              <a:ext uri="{FF2B5EF4-FFF2-40B4-BE49-F238E27FC236}">
                <a16:creationId xmlns="" xmlns:a16="http://schemas.microsoft.com/office/drawing/2014/main" id="{5E094139-D2E7-0927-45F0-E285D955CA02}"/>
              </a:ext>
            </a:extLst>
          </p:cNvPr>
          <p:cNvSpPr/>
          <p:nvPr/>
        </p:nvSpPr>
        <p:spPr>
          <a:xfrm>
            <a:off x="6866011" y="1485932"/>
            <a:ext cx="1837458" cy="1837458"/>
          </a:xfrm>
          <a:prstGeom prst="ellipse">
            <a:avLst/>
          </a:prstGeom>
          <a:noFill/>
          <a:ln w="38100">
            <a:solidFill>
              <a:srgbClr val="4F67C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9395221F-A891-6F18-FB48-75D4EF277397}"/>
              </a:ext>
            </a:extLst>
          </p:cNvPr>
          <p:cNvSpPr txBox="1"/>
          <p:nvPr/>
        </p:nvSpPr>
        <p:spPr>
          <a:xfrm>
            <a:off x="971359" y="2338164"/>
            <a:ext cx="765221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2400" dirty="0"/>
              <a:t>225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6E19E8C3-C735-257C-C0FB-A824D8CFBDA9}"/>
              </a:ext>
            </a:extLst>
          </p:cNvPr>
          <p:cNvSpPr txBox="1"/>
          <p:nvPr/>
        </p:nvSpPr>
        <p:spPr>
          <a:xfrm>
            <a:off x="7538390" y="4363040"/>
            <a:ext cx="765221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2400" dirty="0"/>
              <a:t>300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="" xmlns:a16="http://schemas.microsoft.com/office/drawing/2014/main" id="{57777205-222E-CBF6-8738-8E8FB2D77435}"/>
              </a:ext>
            </a:extLst>
          </p:cNvPr>
          <p:cNvSpPr/>
          <p:nvPr/>
        </p:nvSpPr>
        <p:spPr>
          <a:xfrm>
            <a:off x="6136904" y="600953"/>
            <a:ext cx="1085024" cy="253916"/>
          </a:xfrm>
          <a:prstGeom prst="rect">
            <a:avLst/>
          </a:prstGeom>
          <a:solidFill>
            <a:srgbClr val="4F67CA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cxnSp>
        <p:nvCxnSpPr>
          <p:cNvPr id="17" name="Прямая соединительная линия 16">
            <a:extLst>
              <a:ext uri="{FF2B5EF4-FFF2-40B4-BE49-F238E27FC236}">
                <a16:creationId xmlns="" xmlns:a16="http://schemas.microsoft.com/office/drawing/2014/main" id="{161096DA-9439-217C-749B-C670A6F53B5D}"/>
              </a:ext>
            </a:extLst>
          </p:cNvPr>
          <p:cNvCxnSpPr>
            <a:cxnSpLocks/>
          </p:cNvCxnSpPr>
          <p:nvPr/>
        </p:nvCxnSpPr>
        <p:spPr>
          <a:xfrm>
            <a:off x="5447221" y="838200"/>
            <a:ext cx="3270536" cy="0"/>
          </a:xfrm>
          <a:prstGeom prst="line">
            <a:avLst/>
          </a:prstGeom>
          <a:ln w="28575">
            <a:solidFill>
              <a:srgbClr val="4F67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3DFEE5B4-075F-29CA-7A2C-2AC3177244ED}"/>
              </a:ext>
            </a:extLst>
          </p:cNvPr>
          <p:cNvSpPr txBox="1"/>
          <p:nvPr/>
        </p:nvSpPr>
        <p:spPr>
          <a:xfrm>
            <a:off x="7221928" y="600954"/>
            <a:ext cx="7296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" panose="00000600000000000000" pitchFamily="2" charset="-52"/>
              </a:rPr>
              <a:t>Практика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="" xmlns:a16="http://schemas.microsoft.com/office/drawing/2014/main" id="{DE81A353-4AE5-9B5A-6B7B-A0478F441D9E}"/>
              </a:ext>
            </a:extLst>
          </p:cNvPr>
          <p:cNvSpPr txBox="1"/>
          <p:nvPr/>
        </p:nvSpPr>
        <p:spPr>
          <a:xfrm>
            <a:off x="7935278" y="600954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" panose="00000600000000000000" pitchFamily="2" charset="-52"/>
              </a:rPr>
              <a:t>Заключение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8D7718E6-0843-0D7E-9BA7-D564AF1FB3A6}"/>
              </a:ext>
            </a:extLst>
          </p:cNvPr>
          <p:cNvSpPr txBox="1"/>
          <p:nvPr/>
        </p:nvSpPr>
        <p:spPr>
          <a:xfrm>
            <a:off x="5440560" y="600954"/>
            <a:ext cx="7457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 SemiBold" panose="00000700000000000000" pitchFamily="2" charset="-52"/>
              </a:rPr>
              <a:t>Введение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BF9DC6C4-3FCE-3590-9B90-C84BFDD3D063}"/>
              </a:ext>
            </a:extLst>
          </p:cNvPr>
          <p:cNvSpPr txBox="1"/>
          <p:nvPr/>
        </p:nvSpPr>
        <p:spPr>
          <a:xfrm>
            <a:off x="6148054" y="600954"/>
            <a:ext cx="1085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latin typeface="Akrobat" panose="00000600000000000000" pitchFamily="2" charset="-52"/>
              </a:rPr>
              <a:t>Основная часть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442A683E-AD77-4326-6C73-7F4EF71A2EC6}"/>
              </a:ext>
            </a:extLst>
          </p:cNvPr>
          <p:cNvSpPr txBox="1"/>
          <p:nvPr/>
        </p:nvSpPr>
        <p:spPr>
          <a:xfrm>
            <a:off x="871346" y="4353515"/>
            <a:ext cx="903543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2400" dirty="0"/>
              <a:t>8100</a:t>
            </a:r>
          </a:p>
        </p:txBody>
      </p:sp>
    </p:spTree>
    <p:extLst>
      <p:ext uri="{BB962C8B-B14F-4D97-AF65-F5344CB8AC3E}">
        <p14:creationId xmlns:p14="http://schemas.microsoft.com/office/powerpoint/2010/main" val="569879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Овал 26">
            <a:extLst>
              <a:ext uri="{FF2B5EF4-FFF2-40B4-BE49-F238E27FC236}">
                <a16:creationId xmlns="" xmlns:a16="http://schemas.microsoft.com/office/drawing/2014/main" id="{1B8E1CD1-8D14-3731-4D8C-24E25C080183}"/>
              </a:ext>
            </a:extLst>
          </p:cNvPr>
          <p:cNvSpPr/>
          <p:nvPr/>
        </p:nvSpPr>
        <p:spPr>
          <a:xfrm>
            <a:off x="890995" y="2011471"/>
            <a:ext cx="809867" cy="809867"/>
          </a:xfrm>
          <a:prstGeom prst="ellipse">
            <a:avLst/>
          </a:prstGeom>
          <a:solidFill>
            <a:srgbClr val="A8EA5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8" name="Овал 27">
            <a:extLst>
              <a:ext uri="{FF2B5EF4-FFF2-40B4-BE49-F238E27FC236}">
                <a16:creationId xmlns="" xmlns:a16="http://schemas.microsoft.com/office/drawing/2014/main" id="{A5815DEB-B90A-D88B-3322-3466F56C442B}"/>
              </a:ext>
            </a:extLst>
          </p:cNvPr>
          <p:cNvSpPr/>
          <p:nvPr/>
        </p:nvSpPr>
        <p:spPr>
          <a:xfrm>
            <a:off x="2530713" y="2011471"/>
            <a:ext cx="809867" cy="809867"/>
          </a:xfrm>
          <a:prstGeom prst="ellipse">
            <a:avLst/>
          </a:prstGeom>
          <a:solidFill>
            <a:srgbClr val="5DCDB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9" name="Овал 28">
            <a:extLst>
              <a:ext uri="{FF2B5EF4-FFF2-40B4-BE49-F238E27FC236}">
                <a16:creationId xmlns="" xmlns:a16="http://schemas.microsoft.com/office/drawing/2014/main" id="{7052E052-4FCB-0499-B1DA-98911780745C}"/>
              </a:ext>
            </a:extLst>
          </p:cNvPr>
          <p:cNvSpPr/>
          <p:nvPr/>
        </p:nvSpPr>
        <p:spPr>
          <a:xfrm>
            <a:off x="4170431" y="2011471"/>
            <a:ext cx="809867" cy="809867"/>
          </a:xfrm>
          <a:prstGeom prst="ellipse">
            <a:avLst/>
          </a:prstGeom>
          <a:solidFill>
            <a:srgbClr val="4F67CA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0" name="Овал 29">
            <a:extLst>
              <a:ext uri="{FF2B5EF4-FFF2-40B4-BE49-F238E27FC236}">
                <a16:creationId xmlns="" xmlns:a16="http://schemas.microsoft.com/office/drawing/2014/main" id="{566B48C5-1809-47A6-C029-FCE829C267DC}"/>
              </a:ext>
            </a:extLst>
          </p:cNvPr>
          <p:cNvSpPr/>
          <p:nvPr/>
        </p:nvSpPr>
        <p:spPr>
          <a:xfrm>
            <a:off x="5810149" y="2011471"/>
            <a:ext cx="809867" cy="809867"/>
          </a:xfrm>
          <a:prstGeom prst="ellipse">
            <a:avLst/>
          </a:prstGeom>
          <a:solidFill>
            <a:srgbClr val="A8EA5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6" name="Овал 35">
            <a:extLst>
              <a:ext uri="{FF2B5EF4-FFF2-40B4-BE49-F238E27FC236}">
                <a16:creationId xmlns="" xmlns:a16="http://schemas.microsoft.com/office/drawing/2014/main" id="{B290858D-BFF4-F92D-02D4-2A61EAD2D4EC}"/>
              </a:ext>
            </a:extLst>
          </p:cNvPr>
          <p:cNvSpPr/>
          <p:nvPr/>
        </p:nvSpPr>
        <p:spPr>
          <a:xfrm>
            <a:off x="890995" y="4036663"/>
            <a:ext cx="809867" cy="809867"/>
          </a:xfrm>
          <a:prstGeom prst="ellipse">
            <a:avLst/>
          </a:prstGeom>
          <a:solidFill>
            <a:srgbClr val="5DCDB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7" name="Овал 36">
            <a:extLst>
              <a:ext uri="{FF2B5EF4-FFF2-40B4-BE49-F238E27FC236}">
                <a16:creationId xmlns="" xmlns:a16="http://schemas.microsoft.com/office/drawing/2014/main" id="{90968B24-4152-1C98-9490-D8C4B03209DC}"/>
              </a:ext>
            </a:extLst>
          </p:cNvPr>
          <p:cNvSpPr/>
          <p:nvPr/>
        </p:nvSpPr>
        <p:spPr>
          <a:xfrm>
            <a:off x="2530713" y="4036663"/>
            <a:ext cx="809867" cy="809867"/>
          </a:xfrm>
          <a:prstGeom prst="ellipse">
            <a:avLst/>
          </a:prstGeom>
          <a:solidFill>
            <a:srgbClr val="4F67CA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8" name="Овал 37">
            <a:extLst>
              <a:ext uri="{FF2B5EF4-FFF2-40B4-BE49-F238E27FC236}">
                <a16:creationId xmlns="" xmlns:a16="http://schemas.microsoft.com/office/drawing/2014/main" id="{795333F4-7DC2-AC75-EAA3-6B5476F640AA}"/>
              </a:ext>
            </a:extLst>
          </p:cNvPr>
          <p:cNvSpPr/>
          <p:nvPr/>
        </p:nvSpPr>
        <p:spPr>
          <a:xfrm>
            <a:off x="4170431" y="4036663"/>
            <a:ext cx="809867" cy="809867"/>
          </a:xfrm>
          <a:prstGeom prst="ellipse">
            <a:avLst/>
          </a:prstGeom>
          <a:solidFill>
            <a:srgbClr val="A8EA5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9" name="Овал 38">
            <a:extLst>
              <a:ext uri="{FF2B5EF4-FFF2-40B4-BE49-F238E27FC236}">
                <a16:creationId xmlns="" xmlns:a16="http://schemas.microsoft.com/office/drawing/2014/main" id="{AF5EA91E-768C-2FA5-E918-57B862EF7B4B}"/>
              </a:ext>
            </a:extLst>
          </p:cNvPr>
          <p:cNvSpPr/>
          <p:nvPr/>
        </p:nvSpPr>
        <p:spPr>
          <a:xfrm>
            <a:off x="5810149" y="4036663"/>
            <a:ext cx="809867" cy="809867"/>
          </a:xfrm>
          <a:prstGeom prst="ellipse">
            <a:avLst/>
          </a:prstGeom>
          <a:solidFill>
            <a:srgbClr val="5DCDB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40" name="Овал 39">
            <a:extLst>
              <a:ext uri="{FF2B5EF4-FFF2-40B4-BE49-F238E27FC236}">
                <a16:creationId xmlns="" xmlns:a16="http://schemas.microsoft.com/office/drawing/2014/main" id="{073F5F13-6236-E232-9D3C-A92E924A8238}"/>
              </a:ext>
            </a:extLst>
          </p:cNvPr>
          <p:cNvSpPr/>
          <p:nvPr/>
        </p:nvSpPr>
        <p:spPr>
          <a:xfrm>
            <a:off x="7449868" y="4036663"/>
            <a:ext cx="809867" cy="809867"/>
          </a:xfrm>
          <a:prstGeom prst="ellipse">
            <a:avLst/>
          </a:prstGeom>
          <a:solidFill>
            <a:srgbClr val="A8EA5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" name="Овал 2">
            <a:extLst>
              <a:ext uri="{FF2B5EF4-FFF2-40B4-BE49-F238E27FC236}">
                <a16:creationId xmlns="" xmlns:a16="http://schemas.microsoft.com/office/drawing/2014/main" id="{5E094139-D2E7-0927-45F0-E285D955CA02}"/>
              </a:ext>
            </a:extLst>
          </p:cNvPr>
          <p:cNvSpPr/>
          <p:nvPr/>
        </p:nvSpPr>
        <p:spPr>
          <a:xfrm>
            <a:off x="6866011" y="1485932"/>
            <a:ext cx="1837458" cy="1837458"/>
          </a:xfrm>
          <a:prstGeom prst="ellipse">
            <a:avLst/>
          </a:prstGeom>
          <a:noFill/>
          <a:ln w="38100">
            <a:solidFill>
              <a:srgbClr val="4F67C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9395221F-A891-6F18-FB48-75D4EF277397}"/>
              </a:ext>
            </a:extLst>
          </p:cNvPr>
          <p:cNvSpPr txBox="1"/>
          <p:nvPr/>
        </p:nvSpPr>
        <p:spPr>
          <a:xfrm>
            <a:off x="971359" y="2338164"/>
            <a:ext cx="765221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2400" dirty="0"/>
              <a:t>225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795AFCD1-0B07-F261-260D-4626E3134BEF}"/>
              </a:ext>
            </a:extLst>
          </p:cNvPr>
          <p:cNvSpPr txBox="1"/>
          <p:nvPr/>
        </p:nvSpPr>
        <p:spPr>
          <a:xfrm>
            <a:off x="7538390" y="4363040"/>
            <a:ext cx="765221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2400" dirty="0"/>
              <a:t>300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="" xmlns:a16="http://schemas.microsoft.com/office/drawing/2014/main" id="{03411758-86D3-136C-D463-7B366F1F14BC}"/>
              </a:ext>
            </a:extLst>
          </p:cNvPr>
          <p:cNvSpPr/>
          <p:nvPr/>
        </p:nvSpPr>
        <p:spPr>
          <a:xfrm>
            <a:off x="6136904" y="600953"/>
            <a:ext cx="1085024" cy="253916"/>
          </a:xfrm>
          <a:prstGeom prst="rect">
            <a:avLst/>
          </a:prstGeom>
          <a:solidFill>
            <a:srgbClr val="4F67CA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cxnSp>
        <p:nvCxnSpPr>
          <p:cNvPr id="17" name="Прямая соединительная линия 16">
            <a:extLst>
              <a:ext uri="{FF2B5EF4-FFF2-40B4-BE49-F238E27FC236}">
                <a16:creationId xmlns="" xmlns:a16="http://schemas.microsoft.com/office/drawing/2014/main" id="{D12EBB58-BB04-4182-265E-E883EBA59A06}"/>
              </a:ext>
            </a:extLst>
          </p:cNvPr>
          <p:cNvCxnSpPr>
            <a:cxnSpLocks/>
          </p:cNvCxnSpPr>
          <p:nvPr/>
        </p:nvCxnSpPr>
        <p:spPr>
          <a:xfrm>
            <a:off x="5447221" y="838200"/>
            <a:ext cx="3270536" cy="0"/>
          </a:xfrm>
          <a:prstGeom prst="line">
            <a:avLst/>
          </a:prstGeom>
          <a:ln w="28575">
            <a:solidFill>
              <a:srgbClr val="4F67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127A80C9-0EA2-1B6E-A1D2-5468B47E1BC1}"/>
              </a:ext>
            </a:extLst>
          </p:cNvPr>
          <p:cNvSpPr txBox="1"/>
          <p:nvPr/>
        </p:nvSpPr>
        <p:spPr>
          <a:xfrm>
            <a:off x="7221928" y="600954"/>
            <a:ext cx="7296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" panose="00000600000000000000" pitchFamily="2" charset="-52"/>
              </a:rPr>
              <a:t>Практика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="" xmlns:a16="http://schemas.microsoft.com/office/drawing/2014/main" id="{A13A18AF-9D5B-420A-5E2A-A238835F115B}"/>
              </a:ext>
            </a:extLst>
          </p:cNvPr>
          <p:cNvSpPr txBox="1"/>
          <p:nvPr/>
        </p:nvSpPr>
        <p:spPr>
          <a:xfrm>
            <a:off x="7935278" y="600954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" panose="00000600000000000000" pitchFamily="2" charset="-52"/>
              </a:rPr>
              <a:t>Заключение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F90AB1F1-D416-CBD9-6951-8FB09B8092F2}"/>
              </a:ext>
            </a:extLst>
          </p:cNvPr>
          <p:cNvSpPr txBox="1"/>
          <p:nvPr/>
        </p:nvSpPr>
        <p:spPr>
          <a:xfrm>
            <a:off x="5440560" y="600954"/>
            <a:ext cx="7457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 SemiBold" panose="00000700000000000000" pitchFamily="2" charset="-52"/>
              </a:rPr>
              <a:t>Введение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536683F5-BFB0-AABE-F6C8-7746A9F422D4}"/>
              </a:ext>
            </a:extLst>
          </p:cNvPr>
          <p:cNvSpPr txBox="1"/>
          <p:nvPr/>
        </p:nvSpPr>
        <p:spPr>
          <a:xfrm>
            <a:off x="6148054" y="600954"/>
            <a:ext cx="1085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latin typeface="Akrobat" panose="00000600000000000000" pitchFamily="2" charset="-52"/>
              </a:rPr>
              <a:t>Основная часть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D348007F-D214-FFAB-FFE3-03E19EB637AC}"/>
              </a:ext>
            </a:extLst>
          </p:cNvPr>
          <p:cNvSpPr txBox="1"/>
          <p:nvPr/>
        </p:nvSpPr>
        <p:spPr>
          <a:xfrm>
            <a:off x="7067438" y="2435329"/>
            <a:ext cx="1797957" cy="492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5400" dirty="0">
                <a:solidFill>
                  <a:srgbClr val="0070C0"/>
                </a:solidFill>
                <a:latin typeface="Akrobat Black" panose="00000A00000000000000" pitchFamily="2" charset="-52"/>
              </a:rPr>
              <a:t>1500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249D831D-3725-AC34-DE22-D8F38B2E5399}"/>
              </a:ext>
            </a:extLst>
          </p:cNvPr>
          <p:cNvSpPr txBox="1"/>
          <p:nvPr/>
        </p:nvSpPr>
        <p:spPr>
          <a:xfrm>
            <a:off x="871346" y="4353515"/>
            <a:ext cx="903543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2400" dirty="0"/>
              <a:t>8100</a:t>
            </a:r>
          </a:p>
        </p:txBody>
      </p:sp>
    </p:spTree>
    <p:extLst>
      <p:ext uri="{BB962C8B-B14F-4D97-AF65-F5344CB8AC3E}">
        <p14:creationId xmlns:p14="http://schemas.microsoft.com/office/powerpoint/2010/main" val="2446081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Овал 26">
            <a:extLst>
              <a:ext uri="{FF2B5EF4-FFF2-40B4-BE49-F238E27FC236}">
                <a16:creationId xmlns="" xmlns:a16="http://schemas.microsoft.com/office/drawing/2014/main" id="{1B8E1CD1-8D14-3731-4D8C-24E25C080183}"/>
              </a:ext>
            </a:extLst>
          </p:cNvPr>
          <p:cNvSpPr/>
          <p:nvPr/>
        </p:nvSpPr>
        <p:spPr>
          <a:xfrm>
            <a:off x="890995" y="2011471"/>
            <a:ext cx="809867" cy="809867"/>
          </a:xfrm>
          <a:prstGeom prst="ellipse">
            <a:avLst/>
          </a:prstGeom>
          <a:solidFill>
            <a:srgbClr val="A8EA5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8" name="Овал 27">
            <a:extLst>
              <a:ext uri="{FF2B5EF4-FFF2-40B4-BE49-F238E27FC236}">
                <a16:creationId xmlns="" xmlns:a16="http://schemas.microsoft.com/office/drawing/2014/main" id="{A5815DEB-B90A-D88B-3322-3466F56C442B}"/>
              </a:ext>
            </a:extLst>
          </p:cNvPr>
          <p:cNvSpPr/>
          <p:nvPr/>
        </p:nvSpPr>
        <p:spPr>
          <a:xfrm>
            <a:off x="2530713" y="2011471"/>
            <a:ext cx="809867" cy="809867"/>
          </a:xfrm>
          <a:prstGeom prst="ellipse">
            <a:avLst/>
          </a:prstGeom>
          <a:solidFill>
            <a:srgbClr val="5DCDB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9" name="Овал 28">
            <a:extLst>
              <a:ext uri="{FF2B5EF4-FFF2-40B4-BE49-F238E27FC236}">
                <a16:creationId xmlns="" xmlns:a16="http://schemas.microsoft.com/office/drawing/2014/main" id="{7052E052-4FCB-0499-B1DA-98911780745C}"/>
              </a:ext>
            </a:extLst>
          </p:cNvPr>
          <p:cNvSpPr/>
          <p:nvPr/>
        </p:nvSpPr>
        <p:spPr>
          <a:xfrm>
            <a:off x="4170431" y="2011471"/>
            <a:ext cx="809867" cy="809867"/>
          </a:xfrm>
          <a:prstGeom prst="ellipse">
            <a:avLst/>
          </a:prstGeom>
          <a:solidFill>
            <a:srgbClr val="4F67CA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0" name="Овал 29">
            <a:extLst>
              <a:ext uri="{FF2B5EF4-FFF2-40B4-BE49-F238E27FC236}">
                <a16:creationId xmlns="" xmlns:a16="http://schemas.microsoft.com/office/drawing/2014/main" id="{566B48C5-1809-47A6-C029-FCE829C267DC}"/>
              </a:ext>
            </a:extLst>
          </p:cNvPr>
          <p:cNvSpPr/>
          <p:nvPr/>
        </p:nvSpPr>
        <p:spPr>
          <a:xfrm>
            <a:off x="7449868" y="2011471"/>
            <a:ext cx="809867" cy="809867"/>
          </a:xfrm>
          <a:prstGeom prst="ellipse">
            <a:avLst/>
          </a:prstGeom>
          <a:solidFill>
            <a:srgbClr val="4F67CA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6" name="Овал 35">
            <a:extLst>
              <a:ext uri="{FF2B5EF4-FFF2-40B4-BE49-F238E27FC236}">
                <a16:creationId xmlns="" xmlns:a16="http://schemas.microsoft.com/office/drawing/2014/main" id="{B290858D-BFF4-F92D-02D4-2A61EAD2D4EC}"/>
              </a:ext>
            </a:extLst>
          </p:cNvPr>
          <p:cNvSpPr/>
          <p:nvPr/>
        </p:nvSpPr>
        <p:spPr>
          <a:xfrm>
            <a:off x="890995" y="4036663"/>
            <a:ext cx="809867" cy="809867"/>
          </a:xfrm>
          <a:prstGeom prst="ellipse">
            <a:avLst/>
          </a:prstGeom>
          <a:solidFill>
            <a:srgbClr val="5DCDB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7" name="Овал 36">
            <a:extLst>
              <a:ext uri="{FF2B5EF4-FFF2-40B4-BE49-F238E27FC236}">
                <a16:creationId xmlns="" xmlns:a16="http://schemas.microsoft.com/office/drawing/2014/main" id="{90968B24-4152-1C98-9490-D8C4B03209DC}"/>
              </a:ext>
            </a:extLst>
          </p:cNvPr>
          <p:cNvSpPr/>
          <p:nvPr/>
        </p:nvSpPr>
        <p:spPr>
          <a:xfrm>
            <a:off x="2530713" y="4036663"/>
            <a:ext cx="809867" cy="809867"/>
          </a:xfrm>
          <a:prstGeom prst="ellipse">
            <a:avLst/>
          </a:prstGeom>
          <a:solidFill>
            <a:srgbClr val="4F67CA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8" name="Овал 37">
            <a:extLst>
              <a:ext uri="{FF2B5EF4-FFF2-40B4-BE49-F238E27FC236}">
                <a16:creationId xmlns="" xmlns:a16="http://schemas.microsoft.com/office/drawing/2014/main" id="{795333F4-7DC2-AC75-EAA3-6B5476F640AA}"/>
              </a:ext>
            </a:extLst>
          </p:cNvPr>
          <p:cNvSpPr/>
          <p:nvPr/>
        </p:nvSpPr>
        <p:spPr>
          <a:xfrm>
            <a:off x="4170431" y="4036663"/>
            <a:ext cx="809867" cy="809867"/>
          </a:xfrm>
          <a:prstGeom prst="ellipse">
            <a:avLst/>
          </a:prstGeom>
          <a:solidFill>
            <a:srgbClr val="A8EA5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9" name="Овал 38">
            <a:extLst>
              <a:ext uri="{FF2B5EF4-FFF2-40B4-BE49-F238E27FC236}">
                <a16:creationId xmlns="" xmlns:a16="http://schemas.microsoft.com/office/drawing/2014/main" id="{AF5EA91E-768C-2FA5-E918-57B862EF7B4B}"/>
              </a:ext>
            </a:extLst>
          </p:cNvPr>
          <p:cNvSpPr/>
          <p:nvPr/>
        </p:nvSpPr>
        <p:spPr>
          <a:xfrm>
            <a:off x="5810149" y="4036663"/>
            <a:ext cx="809867" cy="809867"/>
          </a:xfrm>
          <a:prstGeom prst="ellipse">
            <a:avLst/>
          </a:prstGeom>
          <a:solidFill>
            <a:srgbClr val="5DCDB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40" name="Овал 39">
            <a:extLst>
              <a:ext uri="{FF2B5EF4-FFF2-40B4-BE49-F238E27FC236}">
                <a16:creationId xmlns="" xmlns:a16="http://schemas.microsoft.com/office/drawing/2014/main" id="{073F5F13-6236-E232-9D3C-A92E924A8238}"/>
              </a:ext>
            </a:extLst>
          </p:cNvPr>
          <p:cNvSpPr/>
          <p:nvPr/>
        </p:nvSpPr>
        <p:spPr>
          <a:xfrm>
            <a:off x="7449868" y="4036663"/>
            <a:ext cx="809867" cy="809867"/>
          </a:xfrm>
          <a:prstGeom prst="ellipse">
            <a:avLst/>
          </a:prstGeom>
          <a:solidFill>
            <a:srgbClr val="A8EA5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752A2DF0-3CAD-7AE5-40EB-BD9EA7FC9345}"/>
              </a:ext>
            </a:extLst>
          </p:cNvPr>
          <p:cNvSpPr txBox="1"/>
          <p:nvPr/>
        </p:nvSpPr>
        <p:spPr>
          <a:xfrm>
            <a:off x="5894859" y="2397229"/>
            <a:ext cx="1343156" cy="492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5400" dirty="0">
                <a:latin typeface="Akrobat Black" panose="00000A00000000000000" pitchFamily="2" charset="-52"/>
              </a:rPr>
              <a:t>49</a:t>
            </a:r>
          </a:p>
        </p:txBody>
      </p:sp>
      <p:sp>
        <p:nvSpPr>
          <p:cNvPr id="3" name="Овал 2">
            <a:extLst>
              <a:ext uri="{FF2B5EF4-FFF2-40B4-BE49-F238E27FC236}">
                <a16:creationId xmlns="" xmlns:a16="http://schemas.microsoft.com/office/drawing/2014/main" id="{5E094139-D2E7-0927-45F0-E285D955CA02}"/>
              </a:ext>
            </a:extLst>
          </p:cNvPr>
          <p:cNvSpPr/>
          <p:nvPr/>
        </p:nvSpPr>
        <p:spPr>
          <a:xfrm>
            <a:off x="5411964" y="1485932"/>
            <a:ext cx="1837458" cy="1837458"/>
          </a:xfrm>
          <a:prstGeom prst="ellipse">
            <a:avLst/>
          </a:prstGeom>
          <a:noFill/>
          <a:ln w="38100">
            <a:solidFill>
              <a:srgbClr val="A8EA5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9395221F-A891-6F18-FB48-75D4EF277397}"/>
              </a:ext>
            </a:extLst>
          </p:cNvPr>
          <p:cNvSpPr txBox="1"/>
          <p:nvPr/>
        </p:nvSpPr>
        <p:spPr>
          <a:xfrm>
            <a:off x="971359" y="2338164"/>
            <a:ext cx="765221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2400" dirty="0"/>
              <a:t>225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="" xmlns:a16="http://schemas.microsoft.com/office/drawing/2014/main" id="{91E9865C-1A23-9FFA-D836-10E2AB7CA90F}"/>
              </a:ext>
            </a:extLst>
          </p:cNvPr>
          <p:cNvSpPr/>
          <p:nvPr/>
        </p:nvSpPr>
        <p:spPr>
          <a:xfrm>
            <a:off x="6136904" y="591428"/>
            <a:ext cx="1085024" cy="253916"/>
          </a:xfrm>
          <a:prstGeom prst="rect">
            <a:avLst/>
          </a:prstGeom>
          <a:solidFill>
            <a:srgbClr val="4F67CA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cxnSp>
        <p:nvCxnSpPr>
          <p:cNvPr id="12" name="Прямая соединительная линия 11">
            <a:extLst>
              <a:ext uri="{FF2B5EF4-FFF2-40B4-BE49-F238E27FC236}">
                <a16:creationId xmlns="" xmlns:a16="http://schemas.microsoft.com/office/drawing/2014/main" id="{E0A77106-011F-3A94-0C82-5E22DFE3724D}"/>
              </a:ext>
            </a:extLst>
          </p:cNvPr>
          <p:cNvCxnSpPr>
            <a:cxnSpLocks/>
          </p:cNvCxnSpPr>
          <p:nvPr/>
        </p:nvCxnSpPr>
        <p:spPr>
          <a:xfrm>
            <a:off x="5447221" y="828675"/>
            <a:ext cx="3270536" cy="0"/>
          </a:xfrm>
          <a:prstGeom prst="line">
            <a:avLst/>
          </a:prstGeom>
          <a:ln w="28575">
            <a:solidFill>
              <a:srgbClr val="4F67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B94A3916-7AA6-37EE-F6E1-5C2F947BB2E3}"/>
              </a:ext>
            </a:extLst>
          </p:cNvPr>
          <p:cNvSpPr txBox="1"/>
          <p:nvPr/>
        </p:nvSpPr>
        <p:spPr>
          <a:xfrm>
            <a:off x="7221928" y="591429"/>
            <a:ext cx="7296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" panose="00000600000000000000" pitchFamily="2" charset="-52"/>
              </a:rPr>
              <a:t>Практика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F6461D6A-1E51-A3CF-928A-9A6F45A086D0}"/>
              </a:ext>
            </a:extLst>
          </p:cNvPr>
          <p:cNvSpPr txBox="1"/>
          <p:nvPr/>
        </p:nvSpPr>
        <p:spPr>
          <a:xfrm>
            <a:off x="7935278" y="591429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" panose="00000600000000000000" pitchFamily="2" charset="-52"/>
              </a:rPr>
              <a:t>Заключение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55045AEB-8E04-5D04-BC5A-63C2E378D6F6}"/>
              </a:ext>
            </a:extLst>
          </p:cNvPr>
          <p:cNvSpPr txBox="1"/>
          <p:nvPr/>
        </p:nvSpPr>
        <p:spPr>
          <a:xfrm>
            <a:off x="5440560" y="591429"/>
            <a:ext cx="7457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 SemiBold" panose="00000700000000000000" pitchFamily="2" charset="-52"/>
              </a:rPr>
              <a:t>Введение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39EAAC96-C588-EFE3-3317-27962F65B4BC}"/>
              </a:ext>
            </a:extLst>
          </p:cNvPr>
          <p:cNvSpPr txBox="1"/>
          <p:nvPr/>
        </p:nvSpPr>
        <p:spPr>
          <a:xfrm>
            <a:off x="6148054" y="591429"/>
            <a:ext cx="1085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latin typeface="Akrobat" panose="00000600000000000000" pitchFamily="2" charset="-52"/>
              </a:rPr>
              <a:t>Основная часть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3ACB744A-9278-BCB5-C2E6-6DD33249678D}"/>
              </a:ext>
            </a:extLst>
          </p:cNvPr>
          <p:cNvSpPr txBox="1"/>
          <p:nvPr/>
        </p:nvSpPr>
        <p:spPr>
          <a:xfrm>
            <a:off x="7429328" y="2338164"/>
            <a:ext cx="907428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sz="2400" dirty="0"/>
              <a:t>1500</a:t>
            </a:r>
            <a:endParaRPr lang="ru-RU" sz="2400" dirty="0"/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487224C7-304D-06C7-4E0B-ADBBEF319753}"/>
              </a:ext>
            </a:extLst>
          </p:cNvPr>
          <p:cNvSpPr txBox="1"/>
          <p:nvPr/>
        </p:nvSpPr>
        <p:spPr>
          <a:xfrm>
            <a:off x="7521280" y="4374132"/>
            <a:ext cx="907428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sz="2400" dirty="0"/>
              <a:t>300</a:t>
            </a:r>
            <a:endParaRPr lang="ru-RU" sz="2400" dirty="0"/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6A3DA544-DBE8-031F-2E75-E49D80459EC7}"/>
              </a:ext>
            </a:extLst>
          </p:cNvPr>
          <p:cNvSpPr txBox="1"/>
          <p:nvPr/>
        </p:nvSpPr>
        <p:spPr>
          <a:xfrm>
            <a:off x="871346" y="4353515"/>
            <a:ext cx="903543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2400" dirty="0"/>
              <a:t>8100</a:t>
            </a:r>
          </a:p>
        </p:txBody>
      </p:sp>
    </p:spTree>
    <p:extLst>
      <p:ext uri="{BB962C8B-B14F-4D97-AF65-F5344CB8AC3E}">
        <p14:creationId xmlns:p14="http://schemas.microsoft.com/office/powerpoint/2010/main" val="2586931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Овал 26">
            <a:extLst>
              <a:ext uri="{FF2B5EF4-FFF2-40B4-BE49-F238E27FC236}">
                <a16:creationId xmlns="" xmlns:a16="http://schemas.microsoft.com/office/drawing/2014/main" id="{1B8E1CD1-8D14-3731-4D8C-24E25C080183}"/>
              </a:ext>
            </a:extLst>
          </p:cNvPr>
          <p:cNvSpPr/>
          <p:nvPr/>
        </p:nvSpPr>
        <p:spPr>
          <a:xfrm>
            <a:off x="890995" y="2011471"/>
            <a:ext cx="809867" cy="809867"/>
          </a:xfrm>
          <a:prstGeom prst="ellipse">
            <a:avLst/>
          </a:prstGeom>
          <a:solidFill>
            <a:srgbClr val="A8EA5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8" name="Овал 27">
            <a:extLst>
              <a:ext uri="{FF2B5EF4-FFF2-40B4-BE49-F238E27FC236}">
                <a16:creationId xmlns="" xmlns:a16="http://schemas.microsoft.com/office/drawing/2014/main" id="{A5815DEB-B90A-D88B-3322-3466F56C442B}"/>
              </a:ext>
            </a:extLst>
          </p:cNvPr>
          <p:cNvSpPr/>
          <p:nvPr/>
        </p:nvSpPr>
        <p:spPr>
          <a:xfrm>
            <a:off x="2530713" y="2011471"/>
            <a:ext cx="809867" cy="809867"/>
          </a:xfrm>
          <a:prstGeom prst="ellipse">
            <a:avLst/>
          </a:prstGeom>
          <a:solidFill>
            <a:srgbClr val="5DCDB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9" name="Овал 28">
            <a:extLst>
              <a:ext uri="{FF2B5EF4-FFF2-40B4-BE49-F238E27FC236}">
                <a16:creationId xmlns="" xmlns:a16="http://schemas.microsoft.com/office/drawing/2014/main" id="{7052E052-4FCB-0499-B1DA-98911780745C}"/>
              </a:ext>
            </a:extLst>
          </p:cNvPr>
          <p:cNvSpPr/>
          <p:nvPr/>
        </p:nvSpPr>
        <p:spPr>
          <a:xfrm>
            <a:off x="4170431" y="2011471"/>
            <a:ext cx="809867" cy="809867"/>
          </a:xfrm>
          <a:prstGeom prst="ellipse">
            <a:avLst/>
          </a:prstGeom>
          <a:solidFill>
            <a:srgbClr val="4F67CA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0" name="Овал 29">
            <a:extLst>
              <a:ext uri="{FF2B5EF4-FFF2-40B4-BE49-F238E27FC236}">
                <a16:creationId xmlns="" xmlns:a16="http://schemas.microsoft.com/office/drawing/2014/main" id="{566B48C5-1809-47A6-C029-FCE829C267DC}"/>
              </a:ext>
            </a:extLst>
          </p:cNvPr>
          <p:cNvSpPr/>
          <p:nvPr/>
        </p:nvSpPr>
        <p:spPr>
          <a:xfrm>
            <a:off x="7449868" y="2011471"/>
            <a:ext cx="809867" cy="809867"/>
          </a:xfrm>
          <a:prstGeom prst="ellipse">
            <a:avLst/>
          </a:prstGeom>
          <a:solidFill>
            <a:srgbClr val="4F67CA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6" name="Овал 35">
            <a:extLst>
              <a:ext uri="{FF2B5EF4-FFF2-40B4-BE49-F238E27FC236}">
                <a16:creationId xmlns="" xmlns:a16="http://schemas.microsoft.com/office/drawing/2014/main" id="{B290858D-BFF4-F92D-02D4-2A61EAD2D4EC}"/>
              </a:ext>
            </a:extLst>
          </p:cNvPr>
          <p:cNvSpPr/>
          <p:nvPr/>
        </p:nvSpPr>
        <p:spPr>
          <a:xfrm>
            <a:off x="890995" y="4036663"/>
            <a:ext cx="809867" cy="809867"/>
          </a:xfrm>
          <a:prstGeom prst="ellipse">
            <a:avLst/>
          </a:prstGeom>
          <a:solidFill>
            <a:srgbClr val="5DCDB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7" name="Овал 36">
            <a:extLst>
              <a:ext uri="{FF2B5EF4-FFF2-40B4-BE49-F238E27FC236}">
                <a16:creationId xmlns="" xmlns:a16="http://schemas.microsoft.com/office/drawing/2014/main" id="{90968B24-4152-1C98-9490-D8C4B03209DC}"/>
              </a:ext>
            </a:extLst>
          </p:cNvPr>
          <p:cNvSpPr/>
          <p:nvPr/>
        </p:nvSpPr>
        <p:spPr>
          <a:xfrm>
            <a:off x="2530713" y="4036663"/>
            <a:ext cx="809867" cy="809867"/>
          </a:xfrm>
          <a:prstGeom prst="ellipse">
            <a:avLst/>
          </a:prstGeom>
          <a:solidFill>
            <a:srgbClr val="4F67CA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8" name="Овал 37">
            <a:extLst>
              <a:ext uri="{FF2B5EF4-FFF2-40B4-BE49-F238E27FC236}">
                <a16:creationId xmlns="" xmlns:a16="http://schemas.microsoft.com/office/drawing/2014/main" id="{795333F4-7DC2-AC75-EAA3-6B5476F640AA}"/>
              </a:ext>
            </a:extLst>
          </p:cNvPr>
          <p:cNvSpPr/>
          <p:nvPr/>
        </p:nvSpPr>
        <p:spPr>
          <a:xfrm>
            <a:off x="4170431" y="4036663"/>
            <a:ext cx="809867" cy="809867"/>
          </a:xfrm>
          <a:prstGeom prst="ellipse">
            <a:avLst/>
          </a:prstGeom>
          <a:solidFill>
            <a:srgbClr val="A8EA5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9" name="Овал 38">
            <a:extLst>
              <a:ext uri="{FF2B5EF4-FFF2-40B4-BE49-F238E27FC236}">
                <a16:creationId xmlns="" xmlns:a16="http://schemas.microsoft.com/office/drawing/2014/main" id="{AF5EA91E-768C-2FA5-E918-57B862EF7B4B}"/>
              </a:ext>
            </a:extLst>
          </p:cNvPr>
          <p:cNvSpPr/>
          <p:nvPr/>
        </p:nvSpPr>
        <p:spPr>
          <a:xfrm>
            <a:off x="5810149" y="4036663"/>
            <a:ext cx="809867" cy="809867"/>
          </a:xfrm>
          <a:prstGeom prst="ellipse">
            <a:avLst/>
          </a:prstGeom>
          <a:solidFill>
            <a:srgbClr val="5DCDB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40" name="Овал 39">
            <a:extLst>
              <a:ext uri="{FF2B5EF4-FFF2-40B4-BE49-F238E27FC236}">
                <a16:creationId xmlns="" xmlns:a16="http://schemas.microsoft.com/office/drawing/2014/main" id="{073F5F13-6236-E232-9D3C-A92E924A8238}"/>
              </a:ext>
            </a:extLst>
          </p:cNvPr>
          <p:cNvSpPr/>
          <p:nvPr/>
        </p:nvSpPr>
        <p:spPr>
          <a:xfrm>
            <a:off x="7449868" y="4036663"/>
            <a:ext cx="809867" cy="809867"/>
          </a:xfrm>
          <a:prstGeom prst="ellipse">
            <a:avLst/>
          </a:prstGeom>
          <a:solidFill>
            <a:srgbClr val="A8EA5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" name="Овал 2">
            <a:extLst>
              <a:ext uri="{FF2B5EF4-FFF2-40B4-BE49-F238E27FC236}">
                <a16:creationId xmlns="" xmlns:a16="http://schemas.microsoft.com/office/drawing/2014/main" id="{5E094139-D2E7-0927-45F0-E285D955CA02}"/>
              </a:ext>
            </a:extLst>
          </p:cNvPr>
          <p:cNvSpPr/>
          <p:nvPr/>
        </p:nvSpPr>
        <p:spPr>
          <a:xfrm>
            <a:off x="5411964" y="1485932"/>
            <a:ext cx="1837458" cy="1837458"/>
          </a:xfrm>
          <a:prstGeom prst="ellipse">
            <a:avLst/>
          </a:prstGeom>
          <a:noFill/>
          <a:ln w="38100">
            <a:solidFill>
              <a:srgbClr val="A8EA5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9395221F-A891-6F18-FB48-75D4EF277397}"/>
              </a:ext>
            </a:extLst>
          </p:cNvPr>
          <p:cNvSpPr txBox="1"/>
          <p:nvPr/>
        </p:nvSpPr>
        <p:spPr>
          <a:xfrm>
            <a:off x="971359" y="2338164"/>
            <a:ext cx="765221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2400" dirty="0"/>
              <a:t>225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="" xmlns:a16="http://schemas.microsoft.com/office/drawing/2014/main" id="{E14B6443-5D08-0DFB-8F8B-9F63792ED4D8}"/>
              </a:ext>
            </a:extLst>
          </p:cNvPr>
          <p:cNvSpPr/>
          <p:nvPr/>
        </p:nvSpPr>
        <p:spPr>
          <a:xfrm>
            <a:off x="6136904" y="591428"/>
            <a:ext cx="1085024" cy="253916"/>
          </a:xfrm>
          <a:prstGeom prst="rect">
            <a:avLst/>
          </a:prstGeom>
          <a:solidFill>
            <a:srgbClr val="4F67CA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cxnSp>
        <p:nvCxnSpPr>
          <p:cNvPr id="12" name="Прямая соединительная линия 11">
            <a:extLst>
              <a:ext uri="{FF2B5EF4-FFF2-40B4-BE49-F238E27FC236}">
                <a16:creationId xmlns="" xmlns:a16="http://schemas.microsoft.com/office/drawing/2014/main" id="{4048C1C0-43BB-91D0-AFF1-3CB2DBF9F5F0}"/>
              </a:ext>
            </a:extLst>
          </p:cNvPr>
          <p:cNvCxnSpPr>
            <a:cxnSpLocks/>
          </p:cNvCxnSpPr>
          <p:nvPr/>
        </p:nvCxnSpPr>
        <p:spPr>
          <a:xfrm>
            <a:off x="5447221" y="828675"/>
            <a:ext cx="3270536" cy="0"/>
          </a:xfrm>
          <a:prstGeom prst="line">
            <a:avLst/>
          </a:prstGeom>
          <a:ln w="28575">
            <a:solidFill>
              <a:srgbClr val="4F67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50B46298-63E0-34EE-126A-FCB8CF3EE359}"/>
              </a:ext>
            </a:extLst>
          </p:cNvPr>
          <p:cNvSpPr txBox="1"/>
          <p:nvPr/>
        </p:nvSpPr>
        <p:spPr>
          <a:xfrm>
            <a:off x="7221928" y="591429"/>
            <a:ext cx="7296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" panose="00000600000000000000" pitchFamily="2" charset="-52"/>
              </a:rPr>
              <a:t>Практика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1CDE9FAD-6FBF-0A69-9943-D25EF8FC5338}"/>
              </a:ext>
            </a:extLst>
          </p:cNvPr>
          <p:cNvSpPr txBox="1"/>
          <p:nvPr/>
        </p:nvSpPr>
        <p:spPr>
          <a:xfrm>
            <a:off x="7935278" y="591429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" panose="00000600000000000000" pitchFamily="2" charset="-52"/>
              </a:rPr>
              <a:t>Заключение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4F06A91C-F457-1C94-5AA5-F61BDFEBAEF6}"/>
              </a:ext>
            </a:extLst>
          </p:cNvPr>
          <p:cNvSpPr txBox="1"/>
          <p:nvPr/>
        </p:nvSpPr>
        <p:spPr>
          <a:xfrm>
            <a:off x="5440560" y="591429"/>
            <a:ext cx="7457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 SemiBold" panose="00000700000000000000" pitchFamily="2" charset="-52"/>
              </a:rPr>
              <a:t>Введение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409548B8-0ACD-3490-7D4F-5F6E9FC2CF68}"/>
              </a:ext>
            </a:extLst>
          </p:cNvPr>
          <p:cNvSpPr txBox="1"/>
          <p:nvPr/>
        </p:nvSpPr>
        <p:spPr>
          <a:xfrm>
            <a:off x="6148054" y="591429"/>
            <a:ext cx="1085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latin typeface="Akrobat" panose="00000600000000000000" pitchFamily="2" charset="-52"/>
              </a:rPr>
              <a:t>Основная часть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4A8DB993-1B11-1067-0D97-6AA0DE3CA031}"/>
              </a:ext>
            </a:extLst>
          </p:cNvPr>
          <p:cNvSpPr txBox="1"/>
          <p:nvPr/>
        </p:nvSpPr>
        <p:spPr>
          <a:xfrm>
            <a:off x="7429328" y="2338164"/>
            <a:ext cx="907428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sz="2400" dirty="0"/>
              <a:t>1500</a:t>
            </a:r>
            <a:endParaRPr lang="ru-RU" sz="2400" dirty="0"/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F5CEF960-AA0C-24FB-0F83-F86AEBE9AB0E}"/>
              </a:ext>
            </a:extLst>
          </p:cNvPr>
          <p:cNvSpPr txBox="1"/>
          <p:nvPr/>
        </p:nvSpPr>
        <p:spPr>
          <a:xfrm>
            <a:off x="7521280" y="4374132"/>
            <a:ext cx="907428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sz="2400" dirty="0"/>
              <a:t>300</a:t>
            </a:r>
            <a:endParaRPr lang="ru-RU" sz="2400" dirty="0"/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C5943799-2EB5-6248-6C70-114DC588D16E}"/>
              </a:ext>
            </a:extLst>
          </p:cNvPr>
          <p:cNvSpPr txBox="1"/>
          <p:nvPr/>
        </p:nvSpPr>
        <p:spPr>
          <a:xfrm>
            <a:off x="5894859" y="2397229"/>
            <a:ext cx="1343156" cy="492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5400" dirty="0">
                <a:solidFill>
                  <a:srgbClr val="FF0000"/>
                </a:solidFill>
                <a:latin typeface="Akrobat Black" panose="00000A00000000000000" pitchFamily="2" charset="-52"/>
              </a:rPr>
              <a:t>49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73721F3B-AB77-CD73-8B96-8F22A4173F0F}"/>
              </a:ext>
            </a:extLst>
          </p:cNvPr>
          <p:cNvSpPr txBox="1"/>
          <p:nvPr/>
        </p:nvSpPr>
        <p:spPr>
          <a:xfrm>
            <a:off x="871346" y="4353515"/>
            <a:ext cx="903543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2400" dirty="0"/>
              <a:t>8100</a:t>
            </a:r>
          </a:p>
        </p:txBody>
      </p:sp>
    </p:spTree>
    <p:extLst>
      <p:ext uri="{BB962C8B-B14F-4D97-AF65-F5344CB8AC3E}">
        <p14:creationId xmlns:p14="http://schemas.microsoft.com/office/powerpoint/2010/main" val="1232267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Овал 26">
            <a:extLst>
              <a:ext uri="{FF2B5EF4-FFF2-40B4-BE49-F238E27FC236}">
                <a16:creationId xmlns="" xmlns:a16="http://schemas.microsoft.com/office/drawing/2014/main" id="{1B8E1CD1-8D14-3731-4D8C-24E25C080183}"/>
              </a:ext>
            </a:extLst>
          </p:cNvPr>
          <p:cNvSpPr/>
          <p:nvPr/>
        </p:nvSpPr>
        <p:spPr>
          <a:xfrm>
            <a:off x="890995" y="2011471"/>
            <a:ext cx="809867" cy="809867"/>
          </a:xfrm>
          <a:prstGeom prst="ellipse">
            <a:avLst/>
          </a:prstGeom>
          <a:solidFill>
            <a:srgbClr val="A8EA5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8" name="Овал 27">
            <a:extLst>
              <a:ext uri="{FF2B5EF4-FFF2-40B4-BE49-F238E27FC236}">
                <a16:creationId xmlns="" xmlns:a16="http://schemas.microsoft.com/office/drawing/2014/main" id="{A5815DEB-B90A-D88B-3322-3466F56C442B}"/>
              </a:ext>
            </a:extLst>
          </p:cNvPr>
          <p:cNvSpPr/>
          <p:nvPr/>
        </p:nvSpPr>
        <p:spPr>
          <a:xfrm>
            <a:off x="2530713" y="2011471"/>
            <a:ext cx="809867" cy="809867"/>
          </a:xfrm>
          <a:prstGeom prst="ellipse">
            <a:avLst/>
          </a:prstGeom>
          <a:solidFill>
            <a:srgbClr val="5DCDB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9" name="Овал 28">
            <a:extLst>
              <a:ext uri="{FF2B5EF4-FFF2-40B4-BE49-F238E27FC236}">
                <a16:creationId xmlns="" xmlns:a16="http://schemas.microsoft.com/office/drawing/2014/main" id="{7052E052-4FCB-0499-B1DA-98911780745C}"/>
              </a:ext>
            </a:extLst>
          </p:cNvPr>
          <p:cNvSpPr/>
          <p:nvPr/>
        </p:nvSpPr>
        <p:spPr>
          <a:xfrm>
            <a:off x="4170431" y="2011471"/>
            <a:ext cx="809867" cy="809867"/>
          </a:xfrm>
          <a:prstGeom prst="ellipse">
            <a:avLst/>
          </a:prstGeom>
          <a:solidFill>
            <a:srgbClr val="4F67CA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0" name="Овал 29">
            <a:extLst>
              <a:ext uri="{FF2B5EF4-FFF2-40B4-BE49-F238E27FC236}">
                <a16:creationId xmlns="" xmlns:a16="http://schemas.microsoft.com/office/drawing/2014/main" id="{566B48C5-1809-47A6-C029-FCE829C267DC}"/>
              </a:ext>
            </a:extLst>
          </p:cNvPr>
          <p:cNvSpPr/>
          <p:nvPr/>
        </p:nvSpPr>
        <p:spPr>
          <a:xfrm>
            <a:off x="5810149" y="2011471"/>
            <a:ext cx="809867" cy="809867"/>
          </a:xfrm>
          <a:prstGeom prst="ellipse">
            <a:avLst/>
          </a:prstGeom>
          <a:solidFill>
            <a:srgbClr val="A8EA5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7" name="Овал 36">
            <a:extLst>
              <a:ext uri="{FF2B5EF4-FFF2-40B4-BE49-F238E27FC236}">
                <a16:creationId xmlns="" xmlns:a16="http://schemas.microsoft.com/office/drawing/2014/main" id="{90968B24-4152-1C98-9490-D8C4B03209DC}"/>
              </a:ext>
            </a:extLst>
          </p:cNvPr>
          <p:cNvSpPr/>
          <p:nvPr/>
        </p:nvSpPr>
        <p:spPr>
          <a:xfrm>
            <a:off x="890995" y="4036663"/>
            <a:ext cx="809867" cy="809867"/>
          </a:xfrm>
          <a:prstGeom prst="ellipse">
            <a:avLst/>
          </a:prstGeom>
          <a:solidFill>
            <a:srgbClr val="5DCDB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8" name="Овал 37">
            <a:extLst>
              <a:ext uri="{FF2B5EF4-FFF2-40B4-BE49-F238E27FC236}">
                <a16:creationId xmlns="" xmlns:a16="http://schemas.microsoft.com/office/drawing/2014/main" id="{795333F4-7DC2-AC75-EAA3-6B5476F640AA}"/>
              </a:ext>
            </a:extLst>
          </p:cNvPr>
          <p:cNvSpPr/>
          <p:nvPr/>
        </p:nvSpPr>
        <p:spPr>
          <a:xfrm>
            <a:off x="4170431" y="4036663"/>
            <a:ext cx="809867" cy="809867"/>
          </a:xfrm>
          <a:prstGeom prst="ellipse">
            <a:avLst/>
          </a:prstGeom>
          <a:solidFill>
            <a:srgbClr val="A8EA5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9" name="Овал 38">
            <a:extLst>
              <a:ext uri="{FF2B5EF4-FFF2-40B4-BE49-F238E27FC236}">
                <a16:creationId xmlns="" xmlns:a16="http://schemas.microsoft.com/office/drawing/2014/main" id="{AF5EA91E-768C-2FA5-E918-57B862EF7B4B}"/>
              </a:ext>
            </a:extLst>
          </p:cNvPr>
          <p:cNvSpPr/>
          <p:nvPr/>
        </p:nvSpPr>
        <p:spPr>
          <a:xfrm>
            <a:off x="5810149" y="4036663"/>
            <a:ext cx="809867" cy="809867"/>
          </a:xfrm>
          <a:prstGeom prst="ellipse">
            <a:avLst/>
          </a:prstGeom>
          <a:solidFill>
            <a:srgbClr val="5DCDB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40" name="Овал 39">
            <a:extLst>
              <a:ext uri="{FF2B5EF4-FFF2-40B4-BE49-F238E27FC236}">
                <a16:creationId xmlns="" xmlns:a16="http://schemas.microsoft.com/office/drawing/2014/main" id="{073F5F13-6236-E232-9D3C-A92E924A8238}"/>
              </a:ext>
            </a:extLst>
          </p:cNvPr>
          <p:cNvSpPr/>
          <p:nvPr/>
        </p:nvSpPr>
        <p:spPr>
          <a:xfrm>
            <a:off x="7449868" y="4036663"/>
            <a:ext cx="809867" cy="809867"/>
          </a:xfrm>
          <a:prstGeom prst="ellipse">
            <a:avLst/>
          </a:prstGeom>
          <a:solidFill>
            <a:srgbClr val="A8EA5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752A2DF0-3CAD-7AE5-40EB-BD9EA7FC9345}"/>
              </a:ext>
            </a:extLst>
          </p:cNvPr>
          <p:cNvSpPr txBox="1"/>
          <p:nvPr/>
        </p:nvSpPr>
        <p:spPr>
          <a:xfrm>
            <a:off x="2385746" y="4417340"/>
            <a:ext cx="1797957" cy="492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5400" dirty="0">
                <a:latin typeface="Akrobat Black" panose="00000A00000000000000" pitchFamily="2" charset="-52"/>
              </a:rPr>
              <a:t>360</a:t>
            </a:r>
          </a:p>
        </p:txBody>
      </p:sp>
      <p:sp>
        <p:nvSpPr>
          <p:cNvPr id="3" name="Овал 2">
            <a:extLst>
              <a:ext uri="{FF2B5EF4-FFF2-40B4-BE49-F238E27FC236}">
                <a16:creationId xmlns="" xmlns:a16="http://schemas.microsoft.com/office/drawing/2014/main" id="{5E094139-D2E7-0927-45F0-E285D955CA02}"/>
              </a:ext>
            </a:extLst>
          </p:cNvPr>
          <p:cNvSpPr/>
          <p:nvPr/>
        </p:nvSpPr>
        <p:spPr>
          <a:xfrm>
            <a:off x="2031920" y="3522868"/>
            <a:ext cx="1837458" cy="1837458"/>
          </a:xfrm>
          <a:prstGeom prst="ellipse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9395221F-A891-6F18-FB48-75D4EF277397}"/>
              </a:ext>
            </a:extLst>
          </p:cNvPr>
          <p:cNvSpPr txBox="1"/>
          <p:nvPr/>
        </p:nvSpPr>
        <p:spPr>
          <a:xfrm>
            <a:off x="971359" y="2338164"/>
            <a:ext cx="765221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2400" dirty="0"/>
              <a:t>225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DD2C173C-9F8B-03E2-4113-477066A1A417}"/>
              </a:ext>
            </a:extLst>
          </p:cNvPr>
          <p:cNvSpPr txBox="1"/>
          <p:nvPr/>
        </p:nvSpPr>
        <p:spPr>
          <a:xfrm>
            <a:off x="5969095" y="2338164"/>
            <a:ext cx="765221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2400" dirty="0"/>
              <a:t>49</a:t>
            </a:r>
          </a:p>
        </p:txBody>
      </p:sp>
      <p:sp>
        <p:nvSpPr>
          <p:cNvPr id="8" name="Овал 7">
            <a:extLst>
              <a:ext uri="{FF2B5EF4-FFF2-40B4-BE49-F238E27FC236}">
                <a16:creationId xmlns="" xmlns:a16="http://schemas.microsoft.com/office/drawing/2014/main" id="{92B613A7-0160-A08A-3A4C-70D63E06C49D}"/>
              </a:ext>
            </a:extLst>
          </p:cNvPr>
          <p:cNvSpPr/>
          <p:nvPr/>
        </p:nvSpPr>
        <p:spPr>
          <a:xfrm>
            <a:off x="7449868" y="2011471"/>
            <a:ext cx="809867" cy="809867"/>
          </a:xfrm>
          <a:prstGeom prst="ellipse">
            <a:avLst/>
          </a:prstGeom>
          <a:solidFill>
            <a:srgbClr val="4F67CA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AC8F3B91-D393-9218-3DD3-46E07224C3D8}"/>
              </a:ext>
            </a:extLst>
          </p:cNvPr>
          <p:cNvSpPr txBox="1"/>
          <p:nvPr/>
        </p:nvSpPr>
        <p:spPr>
          <a:xfrm>
            <a:off x="7428436" y="2338164"/>
            <a:ext cx="938912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2400" dirty="0"/>
              <a:t>1500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F8846214-6130-6B83-7E56-3571F5A3A010}"/>
              </a:ext>
            </a:extLst>
          </p:cNvPr>
          <p:cNvSpPr txBox="1"/>
          <p:nvPr/>
        </p:nvSpPr>
        <p:spPr>
          <a:xfrm>
            <a:off x="7538390" y="4363040"/>
            <a:ext cx="765221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2400" dirty="0"/>
              <a:t>300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="" xmlns:a16="http://schemas.microsoft.com/office/drawing/2014/main" id="{EE9B3965-BFCD-F0CF-634B-77C737902988}"/>
              </a:ext>
            </a:extLst>
          </p:cNvPr>
          <p:cNvSpPr/>
          <p:nvPr/>
        </p:nvSpPr>
        <p:spPr>
          <a:xfrm>
            <a:off x="6136904" y="591428"/>
            <a:ext cx="1085024" cy="253916"/>
          </a:xfrm>
          <a:prstGeom prst="rect">
            <a:avLst/>
          </a:prstGeom>
          <a:solidFill>
            <a:srgbClr val="4F67CA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cxnSp>
        <p:nvCxnSpPr>
          <p:cNvPr id="19" name="Прямая соединительная линия 18">
            <a:extLst>
              <a:ext uri="{FF2B5EF4-FFF2-40B4-BE49-F238E27FC236}">
                <a16:creationId xmlns="" xmlns:a16="http://schemas.microsoft.com/office/drawing/2014/main" id="{93662645-5610-E9A5-67F5-A304BB60D535}"/>
              </a:ext>
            </a:extLst>
          </p:cNvPr>
          <p:cNvCxnSpPr>
            <a:cxnSpLocks/>
          </p:cNvCxnSpPr>
          <p:nvPr/>
        </p:nvCxnSpPr>
        <p:spPr>
          <a:xfrm>
            <a:off x="5447221" y="828675"/>
            <a:ext cx="3270536" cy="0"/>
          </a:xfrm>
          <a:prstGeom prst="line">
            <a:avLst/>
          </a:prstGeom>
          <a:ln w="28575">
            <a:solidFill>
              <a:srgbClr val="4F67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4FA3FA55-2E9F-B1E9-390D-869D8D66AAD7}"/>
              </a:ext>
            </a:extLst>
          </p:cNvPr>
          <p:cNvSpPr txBox="1"/>
          <p:nvPr/>
        </p:nvSpPr>
        <p:spPr>
          <a:xfrm>
            <a:off x="7221928" y="591429"/>
            <a:ext cx="7296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" panose="00000600000000000000" pitchFamily="2" charset="-52"/>
              </a:rPr>
              <a:t>Практика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E722A015-6BDB-7DEF-D70B-A55F1C50A77C}"/>
              </a:ext>
            </a:extLst>
          </p:cNvPr>
          <p:cNvSpPr txBox="1"/>
          <p:nvPr/>
        </p:nvSpPr>
        <p:spPr>
          <a:xfrm>
            <a:off x="7935278" y="591429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" panose="00000600000000000000" pitchFamily="2" charset="-52"/>
              </a:rPr>
              <a:t>Заключение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968590F2-68D9-C37C-4A00-D377FE35FD89}"/>
              </a:ext>
            </a:extLst>
          </p:cNvPr>
          <p:cNvSpPr txBox="1"/>
          <p:nvPr/>
        </p:nvSpPr>
        <p:spPr>
          <a:xfrm>
            <a:off x="5440560" y="591429"/>
            <a:ext cx="7457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 SemiBold" panose="00000700000000000000" pitchFamily="2" charset="-52"/>
              </a:rPr>
              <a:t>Введение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="" xmlns:a16="http://schemas.microsoft.com/office/drawing/2014/main" id="{A4821579-EB82-4AAE-34C5-371F6EF72B2B}"/>
              </a:ext>
            </a:extLst>
          </p:cNvPr>
          <p:cNvSpPr txBox="1"/>
          <p:nvPr/>
        </p:nvSpPr>
        <p:spPr>
          <a:xfrm>
            <a:off x="6148054" y="591429"/>
            <a:ext cx="1085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latin typeface="Akrobat" panose="00000600000000000000" pitchFamily="2" charset="-52"/>
              </a:rPr>
              <a:t>Основная часть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28B2BB8F-2CE3-3C87-902B-C8AB1469513B}"/>
              </a:ext>
            </a:extLst>
          </p:cNvPr>
          <p:cNvSpPr txBox="1"/>
          <p:nvPr/>
        </p:nvSpPr>
        <p:spPr>
          <a:xfrm>
            <a:off x="871346" y="4353515"/>
            <a:ext cx="903543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2400" dirty="0"/>
              <a:t>8100</a:t>
            </a:r>
          </a:p>
        </p:txBody>
      </p:sp>
    </p:spTree>
    <p:extLst>
      <p:ext uri="{BB962C8B-B14F-4D97-AF65-F5344CB8AC3E}">
        <p14:creationId xmlns:p14="http://schemas.microsoft.com/office/powerpoint/2010/main" val="2165874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Овал 26">
            <a:extLst>
              <a:ext uri="{FF2B5EF4-FFF2-40B4-BE49-F238E27FC236}">
                <a16:creationId xmlns="" xmlns:a16="http://schemas.microsoft.com/office/drawing/2014/main" id="{1B8E1CD1-8D14-3731-4D8C-24E25C080183}"/>
              </a:ext>
            </a:extLst>
          </p:cNvPr>
          <p:cNvSpPr/>
          <p:nvPr/>
        </p:nvSpPr>
        <p:spPr>
          <a:xfrm>
            <a:off x="890995" y="2011471"/>
            <a:ext cx="809867" cy="809867"/>
          </a:xfrm>
          <a:prstGeom prst="ellipse">
            <a:avLst/>
          </a:prstGeom>
          <a:solidFill>
            <a:srgbClr val="A8EA5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8" name="Овал 27">
            <a:extLst>
              <a:ext uri="{FF2B5EF4-FFF2-40B4-BE49-F238E27FC236}">
                <a16:creationId xmlns="" xmlns:a16="http://schemas.microsoft.com/office/drawing/2014/main" id="{A5815DEB-B90A-D88B-3322-3466F56C442B}"/>
              </a:ext>
            </a:extLst>
          </p:cNvPr>
          <p:cNvSpPr/>
          <p:nvPr/>
        </p:nvSpPr>
        <p:spPr>
          <a:xfrm>
            <a:off x="2530713" y="2011471"/>
            <a:ext cx="809867" cy="809867"/>
          </a:xfrm>
          <a:prstGeom prst="ellipse">
            <a:avLst/>
          </a:prstGeom>
          <a:solidFill>
            <a:srgbClr val="5DCDB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9" name="Овал 28">
            <a:extLst>
              <a:ext uri="{FF2B5EF4-FFF2-40B4-BE49-F238E27FC236}">
                <a16:creationId xmlns="" xmlns:a16="http://schemas.microsoft.com/office/drawing/2014/main" id="{7052E052-4FCB-0499-B1DA-98911780745C}"/>
              </a:ext>
            </a:extLst>
          </p:cNvPr>
          <p:cNvSpPr/>
          <p:nvPr/>
        </p:nvSpPr>
        <p:spPr>
          <a:xfrm>
            <a:off x="4170431" y="2011471"/>
            <a:ext cx="809867" cy="809867"/>
          </a:xfrm>
          <a:prstGeom prst="ellipse">
            <a:avLst/>
          </a:prstGeom>
          <a:solidFill>
            <a:srgbClr val="4F67CA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0" name="Овал 29">
            <a:extLst>
              <a:ext uri="{FF2B5EF4-FFF2-40B4-BE49-F238E27FC236}">
                <a16:creationId xmlns="" xmlns:a16="http://schemas.microsoft.com/office/drawing/2014/main" id="{566B48C5-1809-47A6-C029-FCE829C267DC}"/>
              </a:ext>
            </a:extLst>
          </p:cNvPr>
          <p:cNvSpPr/>
          <p:nvPr/>
        </p:nvSpPr>
        <p:spPr>
          <a:xfrm>
            <a:off x="5810149" y="2011471"/>
            <a:ext cx="809867" cy="809867"/>
          </a:xfrm>
          <a:prstGeom prst="ellipse">
            <a:avLst/>
          </a:prstGeom>
          <a:solidFill>
            <a:srgbClr val="A8EA5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7" name="Овал 36">
            <a:extLst>
              <a:ext uri="{FF2B5EF4-FFF2-40B4-BE49-F238E27FC236}">
                <a16:creationId xmlns="" xmlns:a16="http://schemas.microsoft.com/office/drawing/2014/main" id="{90968B24-4152-1C98-9490-D8C4B03209DC}"/>
              </a:ext>
            </a:extLst>
          </p:cNvPr>
          <p:cNvSpPr/>
          <p:nvPr/>
        </p:nvSpPr>
        <p:spPr>
          <a:xfrm>
            <a:off x="890995" y="4036663"/>
            <a:ext cx="809867" cy="809867"/>
          </a:xfrm>
          <a:prstGeom prst="ellipse">
            <a:avLst/>
          </a:prstGeom>
          <a:solidFill>
            <a:srgbClr val="5DCDB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8" name="Овал 37">
            <a:extLst>
              <a:ext uri="{FF2B5EF4-FFF2-40B4-BE49-F238E27FC236}">
                <a16:creationId xmlns="" xmlns:a16="http://schemas.microsoft.com/office/drawing/2014/main" id="{795333F4-7DC2-AC75-EAA3-6B5476F640AA}"/>
              </a:ext>
            </a:extLst>
          </p:cNvPr>
          <p:cNvSpPr/>
          <p:nvPr/>
        </p:nvSpPr>
        <p:spPr>
          <a:xfrm>
            <a:off x="4170431" y="4036663"/>
            <a:ext cx="809867" cy="809867"/>
          </a:xfrm>
          <a:prstGeom prst="ellipse">
            <a:avLst/>
          </a:prstGeom>
          <a:solidFill>
            <a:srgbClr val="A8EA5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9" name="Овал 38">
            <a:extLst>
              <a:ext uri="{FF2B5EF4-FFF2-40B4-BE49-F238E27FC236}">
                <a16:creationId xmlns="" xmlns:a16="http://schemas.microsoft.com/office/drawing/2014/main" id="{AF5EA91E-768C-2FA5-E918-57B862EF7B4B}"/>
              </a:ext>
            </a:extLst>
          </p:cNvPr>
          <p:cNvSpPr/>
          <p:nvPr/>
        </p:nvSpPr>
        <p:spPr>
          <a:xfrm>
            <a:off x="5810149" y="4036663"/>
            <a:ext cx="809867" cy="809867"/>
          </a:xfrm>
          <a:prstGeom prst="ellipse">
            <a:avLst/>
          </a:prstGeom>
          <a:solidFill>
            <a:srgbClr val="5DCDB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40" name="Овал 39">
            <a:extLst>
              <a:ext uri="{FF2B5EF4-FFF2-40B4-BE49-F238E27FC236}">
                <a16:creationId xmlns="" xmlns:a16="http://schemas.microsoft.com/office/drawing/2014/main" id="{073F5F13-6236-E232-9D3C-A92E924A8238}"/>
              </a:ext>
            </a:extLst>
          </p:cNvPr>
          <p:cNvSpPr/>
          <p:nvPr/>
        </p:nvSpPr>
        <p:spPr>
          <a:xfrm>
            <a:off x="7449868" y="4036663"/>
            <a:ext cx="809867" cy="809867"/>
          </a:xfrm>
          <a:prstGeom prst="ellipse">
            <a:avLst/>
          </a:prstGeom>
          <a:solidFill>
            <a:srgbClr val="A8EA5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" name="Овал 2">
            <a:extLst>
              <a:ext uri="{FF2B5EF4-FFF2-40B4-BE49-F238E27FC236}">
                <a16:creationId xmlns="" xmlns:a16="http://schemas.microsoft.com/office/drawing/2014/main" id="{5E094139-D2E7-0927-45F0-E285D955CA02}"/>
              </a:ext>
            </a:extLst>
          </p:cNvPr>
          <p:cNvSpPr/>
          <p:nvPr/>
        </p:nvSpPr>
        <p:spPr>
          <a:xfrm>
            <a:off x="2031920" y="3522868"/>
            <a:ext cx="1837458" cy="1837458"/>
          </a:xfrm>
          <a:prstGeom prst="ellipse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9395221F-A891-6F18-FB48-75D4EF277397}"/>
              </a:ext>
            </a:extLst>
          </p:cNvPr>
          <p:cNvSpPr txBox="1"/>
          <p:nvPr/>
        </p:nvSpPr>
        <p:spPr>
          <a:xfrm>
            <a:off x="971359" y="2338164"/>
            <a:ext cx="765221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2400" dirty="0"/>
              <a:t>225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DD2C173C-9F8B-03E2-4113-477066A1A417}"/>
              </a:ext>
            </a:extLst>
          </p:cNvPr>
          <p:cNvSpPr txBox="1"/>
          <p:nvPr/>
        </p:nvSpPr>
        <p:spPr>
          <a:xfrm>
            <a:off x="5969095" y="2338164"/>
            <a:ext cx="765221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2400" dirty="0"/>
              <a:t>49</a:t>
            </a:r>
          </a:p>
        </p:txBody>
      </p:sp>
      <p:sp>
        <p:nvSpPr>
          <p:cNvPr id="8" name="Овал 7">
            <a:extLst>
              <a:ext uri="{FF2B5EF4-FFF2-40B4-BE49-F238E27FC236}">
                <a16:creationId xmlns="" xmlns:a16="http://schemas.microsoft.com/office/drawing/2014/main" id="{92B613A7-0160-A08A-3A4C-70D63E06C49D}"/>
              </a:ext>
            </a:extLst>
          </p:cNvPr>
          <p:cNvSpPr/>
          <p:nvPr/>
        </p:nvSpPr>
        <p:spPr>
          <a:xfrm>
            <a:off x="7449868" y="2011471"/>
            <a:ext cx="809867" cy="809867"/>
          </a:xfrm>
          <a:prstGeom prst="ellipse">
            <a:avLst/>
          </a:prstGeom>
          <a:solidFill>
            <a:srgbClr val="4F67CA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AC8F3B91-D393-9218-3DD3-46E07224C3D8}"/>
              </a:ext>
            </a:extLst>
          </p:cNvPr>
          <p:cNvSpPr txBox="1"/>
          <p:nvPr/>
        </p:nvSpPr>
        <p:spPr>
          <a:xfrm>
            <a:off x="7428436" y="2338164"/>
            <a:ext cx="938912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2400" dirty="0"/>
              <a:t>1500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C0E9594F-474D-28C5-0742-AC03F64C34D7}"/>
              </a:ext>
            </a:extLst>
          </p:cNvPr>
          <p:cNvSpPr txBox="1"/>
          <p:nvPr/>
        </p:nvSpPr>
        <p:spPr>
          <a:xfrm>
            <a:off x="871346" y="4353515"/>
            <a:ext cx="903543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2400" dirty="0"/>
              <a:t>8100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688BBAC3-F499-2EB7-4545-6348B684BD0C}"/>
              </a:ext>
            </a:extLst>
          </p:cNvPr>
          <p:cNvSpPr txBox="1"/>
          <p:nvPr/>
        </p:nvSpPr>
        <p:spPr>
          <a:xfrm>
            <a:off x="7538390" y="4363040"/>
            <a:ext cx="765221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2400" dirty="0"/>
              <a:t>300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="" xmlns:a16="http://schemas.microsoft.com/office/drawing/2014/main" id="{846F3DCB-2997-449A-41E6-3741F33993CA}"/>
              </a:ext>
            </a:extLst>
          </p:cNvPr>
          <p:cNvSpPr/>
          <p:nvPr/>
        </p:nvSpPr>
        <p:spPr>
          <a:xfrm>
            <a:off x="6136904" y="591428"/>
            <a:ext cx="1085024" cy="253916"/>
          </a:xfrm>
          <a:prstGeom prst="rect">
            <a:avLst/>
          </a:prstGeom>
          <a:solidFill>
            <a:srgbClr val="4F67CA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cxnSp>
        <p:nvCxnSpPr>
          <p:cNvPr id="19" name="Прямая соединительная линия 18">
            <a:extLst>
              <a:ext uri="{FF2B5EF4-FFF2-40B4-BE49-F238E27FC236}">
                <a16:creationId xmlns="" xmlns:a16="http://schemas.microsoft.com/office/drawing/2014/main" id="{46B14CA7-52E3-0FB1-4FAE-1B73446A61EA}"/>
              </a:ext>
            </a:extLst>
          </p:cNvPr>
          <p:cNvCxnSpPr>
            <a:cxnSpLocks/>
          </p:cNvCxnSpPr>
          <p:nvPr/>
        </p:nvCxnSpPr>
        <p:spPr>
          <a:xfrm>
            <a:off x="5447221" y="828675"/>
            <a:ext cx="3270536" cy="0"/>
          </a:xfrm>
          <a:prstGeom prst="line">
            <a:avLst/>
          </a:prstGeom>
          <a:ln w="28575">
            <a:solidFill>
              <a:srgbClr val="4F67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6B3C945D-C6C5-B096-3E99-654CAC9EF42B}"/>
              </a:ext>
            </a:extLst>
          </p:cNvPr>
          <p:cNvSpPr txBox="1"/>
          <p:nvPr/>
        </p:nvSpPr>
        <p:spPr>
          <a:xfrm>
            <a:off x="7221928" y="591429"/>
            <a:ext cx="7296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" panose="00000600000000000000" pitchFamily="2" charset="-52"/>
              </a:rPr>
              <a:t>Практика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524DD9B2-7E75-BA13-D4AD-6E9C0C6A7472}"/>
              </a:ext>
            </a:extLst>
          </p:cNvPr>
          <p:cNvSpPr txBox="1"/>
          <p:nvPr/>
        </p:nvSpPr>
        <p:spPr>
          <a:xfrm>
            <a:off x="7935278" y="591429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" panose="00000600000000000000" pitchFamily="2" charset="-52"/>
              </a:rPr>
              <a:t>Заключение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EE159EA5-03CB-76FD-CACE-DA378CAC05CE}"/>
              </a:ext>
            </a:extLst>
          </p:cNvPr>
          <p:cNvSpPr txBox="1"/>
          <p:nvPr/>
        </p:nvSpPr>
        <p:spPr>
          <a:xfrm>
            <a:off x="5440560" y="591429"/>
            <a:ext cx="7457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 SemiBold" panose="00000700000000000000" pitchFamily="2" charset="-52"/>
              </a:rPr>
              <a:t>Введение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="" xmlns:a16="http://schemas.microsoft.com/office/drawing/2014/main" id="{CD2B4B74-5C57-570E-4F16-B94008367992}"/>
              </a:ext>
            </a:extLst>
          </p:cNvPr>
          <p:cNvSpPr txBox="1"/>
          <p:nvPr/>
        </p:nvSpPr>
        <p:spPr>
          <a:xfrm>
            <a:off x="6148054" y="591429"/>
            <a:ext cx="1085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latin typeface="Akrobat" panose="00000600000000000000" pitchFamily="2" charset="-52"/>
              </a:rPr>
              <a:t>Основная часть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4FED4D95-0FB6-6A98-63BD-40308FA9FDE7}"/>
              </a:ext>
            </a:extLst>
          </p:cNvPr>
          <p:cNvSpPr txBox="1"/>
          <p:nvPr/>
        </p:nvSpPr>
        <p:spPr>
          <a:xfrm>
            <a:off x="2385746" y="4417340"/>
            <a:ext cx="1797957" cy="492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5400" dirty="0">
                <a:solidFill>
                  <a:srgbClr val="0070C0"/>
                </a:solidFill>
                <a:latin typeface="Akrobat Black" panose="00000A00000000000000" pitchFamily="2" charset="-52"/>
              </a:rPr>
              <a:t>360</a:t>
            </a:r>
          </a:p>
        </p:txBody>
      </p:sp>
    </p:spTree>
    <p:extLst>
      <p:ext uri="{BB962C8B-B14F-4D97-AF65-F5344CB8AC3E}">
        <p14:creationId xmlns:p14="http://schemas.microsoft.com/office/powerpoint/2010/main" val="1776337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Овал 26">
            <a:extLst>
              <a:ext uri="{FF2B5EF4-FFF2-40B4-BE49-F238E27FC236}">
                <a16:creationId xmlns="" xmlns:a16="http://schemas.microsoft.com/office/drawing/2014/main" id="{1B8E1CD1-8D14-3731-4D8C-24E25C080183}"/>
              </a:ext>
            </a:extLst>
          </p:cNvPr>
          <p:cNvSpPr/>
          <p:nvPr/>
        </p:nvSpPr>
        <p:spPr>
          <a:xfrm>
            <a:off x="890995" y="2011471"/>
            <a:ext cx="809867" cy="809867"/>
          </a:xfrm>
          <a:prstGeom prst="ellipse">
            <a:avLst/>
          </a:prstGeom>
          <a:solidFill>
            <a:srgbClr val="A8EA5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8" name="Овал 27">
            <a:extLst>
              <a:ext uri="{FF2B5EF4-FFF2-40B4-BE49-F238E27FC236}">
                <a16:creationId xmlns="" xmlns:a16="http://schemas.microsoft.com/office/drawing/2014/main" id="{A5815DEB-B90A-D88B-3322-3466F56C442B}"/>
              </a:ext>
            </a:extLst>
          </p:cNvPr>
          <p:cNvSpPr/>
          <p:nvPr/>
        </p:nvSpPr>
        <p:spPr>
          <a:xfrm>
            <a:off x="2530713" y="2011471"/>
            <a:ext cx="809867" cy="809867"/>
          </a:xfrm>
          <a:prstGeom prst="ellipse">
            <a:avLst/>
          </a:prstGeom>
          <a:solidFill>
            <a:srgbClr val="5DCDB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9" name="Овал 28">
            <a:extLst>
              <a:ext uri="{FF2B5EF4-FFF2-40B4-BE49-F238E27FC236}">
                <a16:creationId xmlns="" xmlns:a16="http://schemas.microsoft.com/office/drawing/2014/main" id="{7052E052-4FCB-0499-B1DA-98911780745C}"/>
              </a:ext>
            </a:extLst>
          </p:cNvPr>
          <p:cNvSpPr/>
          <p:nvPr/>
        </p:nvSpPr>
        <p:spPr>
          <a:xfrm>
            <a:off x="4170431" y="2011471"/>
            <a:ext cx="809867" cy="809867"/>
          </a:xfrm>
          <a:prstGeom prst="ellipse">
            <a:avLst/>
          </a:prstGeom>
          <a:solidFill>
            <a:srgbClr val="4F67CA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0" name="Овал 29">
            <a:extLst>
              <a:ext uri="{FF2B5EF4-FFF2-40B4-BE49-F238E27FC236}">
                <a16:creationId xmlns="" xmlns:a16="http://schemas.microsoft.com/office/drawing/2014/main" id="{566B48C5-1809-47A6-C029-FCE829C267DC}"/>
              </a:ext>
            </a:extLst>
          </p:cNvPr>
          <p:cNvSpPr/>
          <p:nvPr/>
        </p:nvSpPr>
        <p:spPr>
          <a:xfrm>
            <a:off x="5810149" y="2011471"/>
            <a:ext cx="809867" cy="809867"/>
          </a:xfrm>
          <a:prstGeom prst="ellipse">
            <a:avLst/>
          </a:prstGeom>
          <a:solidFill>
            <a:srgbClr val="A8EA5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7" name="Овал 36">
            <a:extLst>
              <a:ext uri="{FF2B5EF4-FFF2-40B4-BE49-F238E27FC236}">
                <a16:creationId xmlns="" xmlns:a16="http://schemas.microsoft.com/office/drawing/2014/main" id="{90968B24-4152-1C98-9490-D8C4B03209DC}"/>
              </a:ext>
            </a:extLst>
          </p:cNvPr>
          <p:cNvSpPr/>
          <p:nvPr/>
        </p:nvSpPr>
        <p:spPr>
          <a:xfrm>
            <a:off x="890995" y="4036663"/>
            <a:ext cx="809867" cy="809867"/>
          </a:xfrm>
          <a:prstGeom prst="ellipse">
            <a:avLst/>
          </a:prstGeom>
          <a:solidFill>
            <a:srgbClr val="5DCDB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8" name="Овал 37">
            <a:extLst>
              <a:ext uri="{FF2B5EF4-FFF2-40B4-BE49-F238E27FC236}">
                <a16:creationId xmlns="" xmlns:a16="http://schemas.microsoft.com/office/drawing/2014/main" id="{795333F4-7DC2-AC75-EAA3-6B5476F640AA}"/>
              </a:ext>
            </a:extLst>
          </p:cNvPr>
          <p:cNvSpPr/>
          <p:nvPr/>
        </p:nvSpPr>
        <p:spPr>
          <a:xfrm>
            <a:off x="2530713" y="4036663"/>
            <a:ext cx="809867" cy="809867"/>
          </a:xfrm>
          <a:prstGeom prst="ellipse">
            <a:avLst/>
          </a:prstGeom>
          <a:solidFill>
            <a:srgbClr val="4F67CA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9" name="Овал 38">
            <a:extLst>
              <a:ext uri="{FF2B5EF4-FFF2-40B4-BE49-F238E27FC236}">
                <a16:creationId xmlns="" xmlns:a16="http://schemas.microsoft.com/office/drawing/2014/main" id="{AF5EA91E-768C-2FA5-E918-57B862EF7B4B}"/>
              </a:ext>
            </a:extLst>
          </p:cNvPr>
          <p:cNvSpPr/>
          <p:nvPr/>
        </p:nvSpPr>
        <p:spPr>
          <a:xfrm>
            <a:off x="5810149" y="4036663"/>
            <a:ext cx="809867" cy="809867"/>
          </a:xfrm>
          <a:prstGeom prst="ellipse">
            <a:avLst/>
          </a:prstGeom>
          <a:solidFill>
            <a:srgbClr val="5DCDB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40" name="Овал 39">
            <a:extLst>
              <a:ext uri="{FF2B5EF4-FFF2-40B4-BE49-F238E27FC236}">
                <a16:creationId xmlns="" xmlns:a16="http://schemas.microsoft.com/office/drawing/2014/main" id="{073F5F13-6236-E232-9D3C-A92E924A8238}"/>
              </a:ext>
            </a:extLst>
          </p:cNvPr>
          <p:cNvSpPr/>
          <p:nvPr/>
        </p:nvSpPr>
        <p:spPr>
          <a:xfrm>
            <a:off x="7449868" y="4036663"/>
            <a:ext cx="809867" cy="809867"/>
          </a:xfrm>
          <a:prstGeom prst="ellipse">
            <a:avLst/>
          </a:prstGeom>
          <a:solidFill>
            <a:srgbClr val="A8EA5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752A2DF0-3CAD-7AE5-40EB-BD9EA7FC9345}"/>
              </a:ext>
            </a:extLst>
          </p:cNvPr>
          <p:cNvSpPr txBox="1"/>
          <p:nvPr/>
        </p:nvSpPr>
        <p:spPr>
          <a:xfrm>
            <a:off x="4012263" y="4388765"/>
            <a:ext cx="1797957" cy="492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5400" dirty="0">
                <a:latin typeface="Akrobat Black" panose="00000A00000000000000" pitchFamily="2" charset="-52"/>
              </a:rPr>
              <a:t>441</a:t>
            </a:r>
          </a:p>
        </p:txBody>
      </p:sp>
      <p:sp>
        <p:nvSpPr>
          <p:cNvPr id="3" name="Овал 2">
            <a:extLst>
              <a:ext uri="{FF2B5EF4-FFF2-40B4-BE49-F238E27FC236}">
                <a16:creationId xmlns="" xmlns:a16="http://schemas.microsoft.com/office/drawing/2014/main" id="{5E094139-D2E7-0927-45F0-E285D955CA02}"/>
              </a:ext>
            </a:extLst>
          </p:cNvPr>
          <p:cNvSpPr/>
          <p:nvPr/>
        </p:nvSpPr>
        <p:spPr>
          <a:xfrm>
            <a:off x="3646408" y="3522868"/>
            <a:ext cx="1837458" cy="1837458"/>
          </a:xfrm>
          <a:prstGeom prst="ellipse">
            <a:avLst/>
          </a:prstGeom>
          <a:noFill/>
          <a:ln w="38100">
            <a:solidFill>
              <a:srgbClr val="A8EA5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9395221F-A891-6F18-FB48-75D4EF277397}"/>
              </a:ext>
            </a:extLst>
          </p:cNvPr>
          <p:cNvSpPr txBox="1"/>
          <p:nvPr/>
        </p:nvSpPr>
        <p:spPr>
          <a:xfrm>
            <a:off x="971359" y="2338164"/>
            <a:ext cx="765221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2400" dirty="0"/>
              <a:t>225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DD2C173C-9F8B-03E2-4113-477066A1A417}"/>
              </a:ext>
            </a:extLst>
          </p:cNvPr>
          <p:cNvSpPr txBox="1"/>
          <p:nvPr/>
        </p:nvSpPr>
        <p:spPr>
          <a:xfrm>
            <a:off x="5969095" y="2338164"/>
            <a:ext cx="765221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2400" dirty="0"/>
              <a:t>49</a:t>
            </a:r>
          </a:p>
        </p:txBody>
      </p:sp>
      <p:sp>
        <p:nvSpPr>
          <p:cNvPr id="8" name="Овал 7">
            <a:extLst>
              <a:ext uri="{FF2B5EF4-FFF2-40B4-BE49-F238E27FC236}">
                <a16:creationId xmlns="" xmlns:a16="http://schemas.microsoft.com/office/drawing/2014/main" id="{92B613A7-0160-A08A-3A4C-70D63E06C49D}"/>
              </a:ext>
            </a:extLst>
          </p:cNvPr>
          <p:cNvSpPr/>
          <p:nvPr/>
        </p:nvSpPr>
        <p:spPr>
          <a:xfrm>
            <a:off x="7449868" y="2011471"/>
            <a:ext cx="809867" cy="809867"/>
          </a:xfrm>
          <a:prstGeom prst="ellipse">
            <a:avLst/>
          </a:prstGeom>
          <a:solidFill>
            <a:srgbClr val="4F67CA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3" name="Прямоугольник 12">
            <a:extLst>
              <a:ext uri="{FF2B5EF4-FFF2-40B4-BE49-F238E27FC236}">
                <a16:creationId xmlns="" xmlns:a16="http://schemas.microsoft.com/office/drawing/2014/main" id="{99877369-4C61-6C9E-FEA0-D008E8E27E5E}"/>
              </a:ext>
            </a:extLst>
          </p:cNvPr>
          <p:cNvSpPr/>
          <p:nvPr/>
        </p:nvSpPr>
        <p:spPr>
          <a:xfrm>
            <a:off x="6136904" y="591428"/>
            <a:ext cx="1085024" cy="253916"/>
          </a:xfrm>
          <a:prstGeom prst="rect">
            <a:avLst/>
          </a:prstGeom>
          <a:solidFill>
            <a:srgbClr val="4F67CA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cxnSp>
        <p:nvCxnSpPr>
          <p:cNvPr id="14" name="Прямая соединительная линия 13">
            <a:extLst>
              <a:ext uri="{FF2B5EF4-FFF2-40B4-BE49-F238E27FC236}">
                <a16:creationId xmlns="" xmlns:a16="http://schemas.microsoft.com/office/drawing/2014/main" id="{1627C64A-E0BA-E7EC-B70C-2A6DF8E24E2A}"/>
              </a:ext>
            </a:extLst>
          </p:cNvPr>
          <p:cNvCxnSpPr>
            <a:cxnSpLocks/>
          </p:cNvCxnSpPr>
          <p:nvPr/>
        </p:nvCxnSpPr>
        <p:spPr>
          <a:xfrm>
            <a:off x="5447221" y="828675"/>
            <a:ext cx="3270536" cy="0"/>
          </a:xfrm>
          <a:prstGeom prst="line">
            <a:avLst/>
          </a:prstGeom>
          <a:ln w="28575">
            <a:solidFill>
              <a:srgbClr val="4F67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F2121AC9-A050-B84E-AFAC-0C18CDE89368}"/>
              </a:ext>
            </a:extLst>
          </p:cNvPr>
          <p:cNvSpPr txBox="1"/>
          <p:nvPr/>
        </p:nvSpPr>
        <p:spPr>
          <a:xfrm>
            <a:off x="7221928" y="591429"/>
            <a:ext cx="7296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" panose="00000600000000000000" pitchFamily="2" charset="-52"/>
              </a:rPr>
              <a:t>Практика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F6EA8069-2844-AA1D-D3F8-C0E7D514B909}"/>
              </a:ext>
            </a:extLst>
          </p:cNvPr>
          <p:cNvSpPr txBox="1"/>
          <p:nvPr/>
        </p:nvSpPr>
        <p:spPr>
          <a:xfrm>
            <a:off x="7935278" y="591429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" panose="00000600000000000000" pitchFamily="2" charset="-52"/>
              </a:rPr>
              <a:t>Заключение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11800FC3-9D4C-E3BA-6493-97A8D0F1E8CC}"/>
              </a:ext>
            </a:extLst>
          </p:cNvPr>
          <p:cNvSpPr txBox="1"/>
          <p:nvPr/>
        </p:nvSpPr>
        <p:spPr>
          <a:xfrm>
            <a:off x="5440560" y="591429"/>
            <a:ext cx="7457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 SemiBold" panose="00000700000000000000" pitchFamily="2" charset="-52"/>
              </a:rPr>
              <a:t>Введение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7C18C05D-F1AE-F5B8-D14C-FE53BD213D3D}"/>
              </a:ext>
            </a:extLst>
          </p:cNvPr>
          <p:cNvSpPr txBox="1"/>
          <p:nvPr/>
        </p:nvSpPr>
        <p:spPr>
          <a:xfrm>
            <a:off x="6148054" y="591429"/>
            <a:ext cx="1085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latin typeface="Akrobat" panose="00000600000000000000" pitchFamily="2" charset="-52"/>
              </a:rPr>
              <a:t>Основная часть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03BC14ED-C433-B9BB-9324-6CA0F8F6360A}"/>
              </a:ext>
            </a:extLst>
          </p:cNvPr>
          <p:cNvSpPr txBox="1"/>
          <p:nvPr/>
        </p:nvSpPr>
        <p:spPr>
          <a:xfrm>
            <a:off x="871346" y="4353515"/>
            <a:ext cx="903543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2400" dirty="0"/>
              <a:t>8100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EAAE8035-AC53-EE92-FEE0-ECEE3B6FFF6D}"/>
              </a:ext>
            </a:extLst>
          </p:cNvPr>
          <p:cNvSpPr txBox="1"/>
          <p:nvPr/>
        </p:nvSpPr>
        <p:spPr>
          <a:xfrm>
            <a:off x="7538390" y="4363040"/>
            <a:ext cx="765221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2400" dirty="0"/>
              <a:t>300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6707F53E-CCF5-9B3A-969F-4EBCCB695A1E}"/>
              </a:ext>
            </a:extLst>
          </p:cNvPr>
          <p:cNvSpPr txBox="1"/>
          <p:nvPr/>
        </p:nvSpPr>
        <p:spPr>
          <a:xfrm>
            <a:off x="7428436" y="2338164"/>
            <a:ext cx="938912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2400" dirty="0"/>
              <a:t>1500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369181C6-C5CC-AF16-920D-CBCFD615C829}"/>
              </a:ext>
            </a:extLst>
          </p:cNvPr>
          <p:cNvSpPr txBox="1"/>
          <p:nvPr/>
        </p:nvSpPr>
        <p:spPr>
          <a:xfrm>
            <a:off x="2616438" y="4353515"/>
            <a:ext cx="903543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2400" dirty="0"/>
              <a:t>360</a:t>
            </a:r>
          </a:p>
        </p:txBody>
      </p:sp>
    </p:spTree>
    <p:extLst>
      <p:ext uri="{BB962C8B-B14F-4D97-AF65-F5344CB8AC3E}">
        <p14:creationId xmlns:p14="http://schemas.microsoft.com/office/powerpoint/2010/main" val="3439517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Овал 26">
            <a:extLst>
              <a:ext uri="{FF2B5EF4-FFF2-40B4-BE49-F238E27FC236}">
                <a16:creationId xmlns="" xmlns:a16="http://schemas.microsoft.com/office/drawing/2014/main" id="{1B8E1CD1-8D14-3731-4D8C-24E25C080183}"/>
              </a:ext>
            </a:extLst>
          </p:cNvPr>
          <p:cNvSpPr/>
          <p:nvPr/>
        </p:nvSpPr>
        <p:spPr>
          <a:xfrm>
            <a:off x="890995" y="2011471"/>
            <a:ext cx="809867" cy="809867"/>
          </a:xfrm>
          <a:prstGeom prst="ellipse">
            <a:avLst/>
          </a:prstGeom>
          <a:solidFill>
            <a:srgbClr val="A8EA5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8" name="Овал 27">
            <a:extLst>
              <a:ext uri="{FF2B5EF4-FFF2-40B4-BE49-F238E27FC236}">
                <a16:creationId xmlns="" xmlns:a16="http://schemas.microsoft.com/office/drawing/2014/main" id="{A5815DEB-B90A-D88B-3322-3466F56C442B}"/>
              </a:ext>
            </a:extLst>
          </p:cNvPr>
          <p:cNvSpPr/>
          <p:nvPr/>
        </p:nvSpPr>
        <p:spPr>
          <a:xfrm>
            <a:off x="2530713" y="2011471"/>
            <a:ext cx="809867" cy="809867"/>
          </a:xfrm>
          <a:prstGeom prst="ellipse">
            <a:avLst/>
          </a:prstGeom>
          <a:solidFill>
            <a:srgbClr val="5DCDB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9" name="Овал 28">
            <a:extLst>
              <a:ext uri="{FF2B5EF4-FFF2-40B4-BE49-F238E27FC236}">
                <a16:creationId xmlns="" xmlns:a16="http://schemas.microsoft.com/office/drawing/2014/main" id="{7052E052-4FCB-0499-B1DA-98911780745C}"/>
              </a:ext>
            </a:extLst>
          </p:cNvPr>
          <p:cNvSpPr/>
          <p:nvPr/>
        </p:nvSpPr>
        <p:spPr>
          <a:xfrm>
            <a:off x="4170431" y="2011471"/>
            <a:ext cx="809867" cy="809867"/>
          </a:xfrm>
          <a:prstGeom prst="ellipse">
            <a:avLst/>
          </a:prstGeom>
          <a:solidFill>
            <a:srgbClr val="4F67CA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0" name="Овал 29">
            <a:extLst>
              <a:ext uri="{FF2B5EF4-FFF2-40B4-BE49-F238E27FC236}">
                <a16:creationId xmlns="" xmlns:a16="http://schemas.microsoft.com/office/drawing/2014/main" id="{566B48C5-1809-47A6-C029-FCE829C267DC}"/>
              </a:ext>
            </a:extLst>
          </p:cNvPr>
          <p:cNvSpPr/>
          <p:nvPr/>
        </p:nvSpPr>
        <p:spPr>
          <a:xfrm>
            <a:off x="5810149" y="2011471"/>
            <a:ext cx="809867" cy="809867"/>
          </a:xfrm>
          <a:prstGeom prst="ellipse">
            <a:avLst/>
          </a:prstGeom>
          <a:solidFill>
            <a:srgbClr val="A8EA5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7" name="Овал 36">
            <a:extLst>
              <a:ext uri="{FF2B5EF4-FFF2-40B4-BE49-F238E27FC236}">
                <a16:creationId xmlns="" xmlns:a16="http://schemas.microsoft.com/office/drawing/2014/main" id="{90968B24-4152-1C98-9490-D8C4B03209DC}"/>
              </a:ext>
            </a:extLst>
          </p:cNvPr>
          <p:cNvSpPr/>
          <p:nvPr/>
        </p:nvSpPr>
        <p:spPr>
          <a:xfrm>
            <a:off x="890995" y="4036663"/>
            <a:ext cx="809867" cy="809867"/>
          </a:xfrm>
          <a:prstGeom prst="ellipse">
            <a:avLst/>
          </a:prstGeom>
          <a:solidFill>
            <a:srgbClr val="5DCDB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8" name="Овал 37">
            <a:extLst>
              <a:ext uri="{FF2B5EF4-FFF2-40B4-BE49-F238E27FC236}">
                <a16:creationId xmlns="" xmlns:a16="http://schemas.microsoft.com/office/drawing/2014/main" id="{795333F4-7DC2-AC75-EAA3-6B5476F640AA}"/>
              </a:ext>
            </a:extLst>
          </p:cNvPr>
          <p:cNvSpPr/>
          <p:nvPr/>
        </p:nvSpPr>
        <p:spPr>
          <a:xfrm>
            <a:off x="2530713" y="4036663"/>
            <a:ext cx="809867" cy="809867"/>
          </a:xfrm>
          <a:prstGeom prst="ellipse">
            <a:avLst/>
          </a:prstGeom>
          <a:solidFill>
            <a:srgbClr val="4F67CA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9" name="Овал 38">
            <a:extLst>
              <a:ext uri="{FF2B5EF4-FFF2-40B4-BE49-F238E27FC236}">
                <a16:creationId xmlns="" xmlns:a16="http://schemas.microsoft.com/office/drawing/2014/main" id="{AF5EA91E-768C-2FA5-E918-57B862EF7B4B}"/>
              </a:ext>
            </a:extLst>
          </p:cNvPr>
          <p:cNvSpPr/>
          <p:nvPr/>
        </p:nvSpPr>
        <p:spPr>
          <a:xfrm>
            <a:off x="5810149" y="4036663"/>
            <a:ext cx="809867" cy="809867"/>
          </a:xfrm>
          <a:prstGeom prst="ellipse">
            <a:avLst/>
          </a:prstGeom>
          <a:solidFill>
            <a:srgbClr val="5DCDB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40" name="Овал 39">
            <a:extLst>
              <a:ext uri="{FF2B5EF4-FFF2-40B4-BE49-F238E27FC236}">
                <a16:creationId xmlns="" xmlns:a16="http://schemas.microsoft.com/office/drawing/2014/main" id="{073F5F13-6236-E232-9D3C-A92E924A8238}"/>
              </a:ext>
            </a:extLst>
          </p:cNvPr>
          <p:cNvSpPr/>
          <p:nvPr/>
        </p:nvSpPr>
        <p:spPr>
          <a:xfrm>
            <a:off x="7449868" y="4036663"/>
            <a:ext cx="809867" cy="809867"/>
          </a:xfrm>
          <a:prstGeom prst="ellipse">
            <a:avLst/>
          </a:prstGeom>
          <a:solidFill>
            <a:srgbClr val="A8EA5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" name="Овал 2">
            <a:extLst>
              <a:ext uri="{FF2B5EF4-FFF2-40B4-BE49-F238E27FC236}">
                <a16:creationId xmlns="" xmlns:a16="http://schemas.microsoft.com/office/drawing/2014/main" id="{5E094139-D2E7-0927-45F0-E285D955CA02}"/>
              </a:ext>
            </a:extLst>
          </p:cNvPr>
          <p:cNvSpPr/>
          <p:nvPr/>
        </p:nvSpPr>
        <p:spPr>
          <a:xfrm>
            <a:off x="3646408" y="3522868"/>
            <a:ext cx="1837458" cy="1837458"/>
          </a:xfrm>
          <a:prstGeom prst="ellipse">
            <a:avLst/>
          </a:prstGeom>
          <a:noFill/>
          <a:ln w="38100">
            <a:solidFill>
              <a:srgbClr val="A8EA5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9395221F-A891-6F18-FB48-75D4EF277397}"/>
              </a:ext>
            </a:extLst>
          </p:cNvPr>
          <p:cNvSpPr txBox="1"/>
          <p:nvPr/>
        </p:nvSpPr>
        <p:spPr>
          <a:xfrm>
            <a:off x="971359" y="2338164"/>
            <a:ext cx="765221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2400" dirty="0"/>
              <a:t>225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DD2C173C-9F8B-03E2-4113-477066A1A417}"/>
              </a:ext>
            </a:extLst>
          </p:cNvPr>
          <p:cNvSpPr txBox="1"/>
          <p:nvPr/>
        </p:nvSpPr>
        <p:spPr>
          <a:xfrm>
            <a:off x="5969095" y="2338164"/>
            <a:ext cx="765221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2400" dirty="0"/>
              <a:t>49</a:t>
            </a:r>
          </a:p>
        </p:txBody>
      </p:sp>
      <p:sp>
        <p:nvSpPr>
          <p:cNvPr id="8" name="Овал 7">
            <a:extLst>
              <a:ext uri="{FF2B5EF4-FFF2-40B4-BE49-F238E27FC236}">
                <a16:creationId xmlns="" xmlns:a16="http://schemas.microsoft.com/office/drawing/2014/main" id="{92B613A7-0160-A08A-3A4C-70D63E06C49D}"/>
              </a:ext>
            </a:extLst>
          </p:cNvPr>
          <p:cNvSpPr/>
          <p:nvPr/>
        </p:nvSpPr>
        <p:spPr>
          <a:xfrm>
            <a:off x="7449868" y="2011471"/>
            <a:ext cx="809867" cy="809867"/>
          </a:xfrm>
          <a:prstGeom prst="ellipse">
            <a:avLst/>
          </a:prstGeom>
          <a:solidFill>
            <a:srgbClr val="4F67CA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3" name="Прямоугольник 12">
            <a:extLst>
              <a:ext uri="{FF2B5EF4-FFF2-40B4-BE49-F238E27FC236}">
                <a16:creationId xmlns="" xmlns:a16="http://schemas.microsoft.com/office/drawing/2014/main" id="{57DCC80D-28B6-7C49-B20F-79CB92465D98}"/>
              </a:ext>
            </a:extLst>
          </p:cNvPr>
          <p:cNvSpPr/>
          <p:nvPr/>
        </p:nvSpPr>
        <p:spPr>
          <a:xfrm>
            <a:off x="6136904" y="591428"/>
            <a:ext cx="1085024" cy="253916"/>
          </a:xfrm>
          <a:prstGeom prst="rect">
            <a:avLst/>
          </a:prstGeom>
          <a:solidFill>
            <a:srgbClr val="4F67CA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cxnSp>
        <p:nvCxnSpPr>
          <p:cNvPr id="14" name="Прямая соединительная линия 13">
            <a:extLst>
              <a:ext uri="{FF2B5EF4-FFF2-40B4-BE49-F238E27FC236}">
                <a16:creationId xmlns="" xmlns:a16="http://schemas.microsoft.com/office/drawing/2014/main" id="{4AF4FE6A-1AA1-9278-9A94-73DB721351E8}"/>
              </a:ext>
            </a:extLst>
          </p:cNvPr>
          <p:cNvCxnSpPr>
            <a:cxnSpLocks/>
          </p:cNvCxnSpPr>
          <p:nvPr/>
        </p:nvCxnSpPr>
        <p:spPr>
          <a:xfrm>
            <a:off x="5447221" y="828675"/>
            <a:ext cx="3270536" cy="0"/>
          </a:xfrm>
          <a:prstGeom prst="line">
            <a:avLst/>
          </a:prstGeom>
          <a:ln w="28575">
            <a:solidFill>
              <a:srgbClr val="4F67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38B6FEC7-67E0-5F69-C0F0-B9D3A222C6EE}"/>
              </a:ext>
            </a:extLst>
          </p:cNvPr>
          <p:cNvSpPr txBox="1"/>
          <p:nvPr/>
        </p:nvSpPr>
        <p:spPr>
          <a:xfrm>
            <a:off x="7221928" y="591429"/>
            <a:ext cx="7296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" panose="00000600000000000000" pitchFamily="2" charset="-52"/>
              </a:rPr>
              <a:t>Практика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407D75FD-EAE4-5B3E-7DE5-C5783AED0B8D}"/>
              </a:ext>
            </a:extLst>
          </p:cNvPr>
          <p:cNvSpPr txBox="1"/>
          <p:nvPr/>
        </p:nvSpPr>
        <p:spPr>
          <a:xfrm>
            <a:off x="7935278" y="591429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" panose="00000600000000000000" pitchFamily="2" charset="-52"/>
              </a:rPr>
              <a:t>Заключение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D7980096-1A04-CE50-1550-A989F112434E}"/>
              </a:ext>
            </a:extLst>
          </p:cNvPr>
          <p:cNvSpPr txBox="1"/>
          <p:nvPr/>
        </p:nvSpPr>
        <p:spPr>
          <a:xfrm>
            <a:off x="5440560" y="591429"/>
            <a:ext cx="7457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 SemiBold" panose="00000700000000000000" pitchFamily="2" charset="-52"/>
              </a:rPr>
              <a:t>Введение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4758E1BF-9826-4EC6-F5D7-51F8155891EE}"/>
              </a:ext>
            </a:extLst>
          </p:cNvPr>
          <p:cNvSpPr txBox="1"/>
          <p:nvPr/>
        </p:nvSpPr>
        <p:spPr>
          <a:xfrm>
            <a:off x="6148054" y="591429"/>
            <a:ext cx="1085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latin typeface="Akrobat" panose="00000600000000000000" pitchFamily="2" charset="-52"/>
              </a:rPr>
              <a:t>Основная часть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9AAD14A2-C8F5-BF15-3C50-AE90DD45CBEA}"/>
              </a:ext>
            </a:extLst>
          </p:cNvPr>
          <p:cNvSpPr txBox="1"/>
          <p:nvPr/>
        </p:nvSpPr>
        <p:spPr>
          <a:xfrm>
            <a:off x="7428436" y="2338164"/>
            <a:ext cx="938912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2400" dirty="0"/>
              <a:t>1500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9BDD42F1-EAC4-196F-2787-8437144B2926}"/>
              </a:ext>
            </a:extLst>
          </p:cNvPr>
          <p:cNvSpPr txBox="1"/>
          <p:nvPr/>
        </p:nvSpPr>
        <p:spPr>
          <a:xfrm>
            <a:off x="7538390" y="4363040"/>
            <a:ext cx="765221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2400" dirty="0"/>
              <a:t>300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06AA7589-034B-A662-E23C-EF47010953CF}"/>
              </a:ext>
            </a:extLst>
          </p:cNvPr>
          <p:cNvSpPr txBox="1"/>
          <p:nvPr/>
        </p:nvSpPr>
        <p:spPr>
          <a:xfrm>
            <a:off x="871346" y="4353515"/>
            <a:ext cx="903543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2400" dirty="0"/>
              <a:t>8100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A6AD0106-329D-ABBF-E0A6-1503A8227E79}"/>
              </a:ext>
            </a:extLst>
          </p:cNvPr>
          <p:cNvSpPr txBox="1"/>
          <p:nvPr/>
        </p:nvSpPr>
        <p:spPr>
          <a:xfrm>
            <a:off x="2616438" y="4353515"/>
            <a:ext cx="903543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2400" dirty="0"/>
              <a:t>360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2BFCB33E-BEA9-D039-2960-E84B4DAD4332}"/>
              </a:ext>
            </a:extLst>
          </p:cNvPr>
          <p:cNvSpPr txBox="1"/>
          <p:nvPr/>
        </p:nvSpPr>
        <p:spPr>
          <a:xfrm>
            <a:off x="4012263" y="4388765"/>
            <a:ext cx="1797957" cy="492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5400" dirty="0">
                <a:solidFill>
                  <a:srgbClr val="FF0000"/>
                </a:solidFill>
                <a:latin typeface="Akrobat Black" panose="00000A00000000000000" pitchFamily="2" charset="-52"/>
              </a:rPr>
              <a:t>441</a:t>
            </a:r>
          </a:p>
        </p:txBody>
      </p:sp>
    </p:spTree>
    <p:extLst>
      <p:ext uri="{BB962C8B-B14F-4D97-AF65-F5344CB8AC3E}">
        <p14:creationId xmlns:p14="http://schemas.microsoft.com/office/powerpoint/2010/main" val="1761599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Овал 26">
            <a:extLst>
              <a:ext uri="{FF2B5EF4-FFF2-40B4-BE49-F238E27FC236}">
                <a16:creationId xmlns="" xmlns:a16="http://schemas.microsoft.com/office/drawing/2014/main" id="{1B8E1CD1-8D14-3731-4D8C-24E25C080183}"/>
              </a:ext>
            </a:extLst>
          </p:cNvPr>
          <p:cNvSpPr/>
          <p:nvPr/>
        </p:nvSpPr>
        <p:spPr>
          <a:xfrm>
            <a:off x="890995" y="2011471"/>
            <a:ext cx="809867" cy="809867"/>
          </a:xfrm>
          <a:prstGeom prst="ellipse">
            <a:avLst/>
          </a:prstGeom>
          <a:solidFill>
            <a:srgbClr val="A8EA5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8" name="Овал 27">
            <a:extLst>
              <a:ext uri="{FF2B5EF4-FFF2-40B4-BE49-F238E27FC236}">
                <a16:creationId xmlns="" xmlns:a16="http://schemas.microsoft.com/office/drawing/2014/main" id="{A5815DEB-B90A-D88B-3322-3466F56C442B}"/>
              </a:ext>
            </a:extLst>
          </p:cNvPr>
          <p:cNvSpPr/>
          <p:nvPr/>
        </p:nvSpPr>
        <p:spPr>
          <a:xfrm>
            <a:off x="4170431" y="2011471"/>
            <a:ext cx="809867" cy="809867"/>
          </a:xfrm>
          <a:prstGeom prst="ellipse">
            <a:avLst/>
          </a:prstGeom>
          <a:solidFill>
            <a:srgbClr val="4F67CA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9" name="Овал 28">
            <a:extLst>
              <a:ext uri="{FF2B5EF4-FFF2-40B4-BE49-F238E27FC236}">
                <a16:creationId xmlns="" xmlns:a16="http://schemas.microsoft.com/office/drawing/2014/main" id="{7052E052-4FCB-0499-B1DA-98911780745C}"/>
              </a:ext>
            </a:extLst>
          </p:cNvPr>
          <p:cNvSpPr/>
          <p:nvPr/>
        </p:nvSpPr>
        <p:spPr>
          <a:xfrm>
            <a:off x="5810149" y="2011471"/>
            <a:ext cx="809867" cy="809867"/>
          </a:xfrm>
          <a:prstGeom prst="ellipse">
            <a:avLst/>
          </a:prstGeom>
          <a:solidFill>
            <a:srgbClr val="A8EA5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0" name="Овал 29">
            <a:extLst>
              <a:ext uri="{FF2B5EF4-FFF2-40B4-BE49-F238E27FC236}">
                <a16:creationId xmlns="" xmlns:a16="http://schemas.microsoft.com/office/drawing/2014/main" id="{566B48C5-1809-47A6-C029-FCE829C267DC}"/>
              </a:ext>
            </a:extLst>
          </p:cNvPr>
          <p:cNvSpPr/>
          <p:nvPr/>
        </p:nvSpPr>
        <p:spPr>
          <a:xfrm>
            <a:off x="7449868" y="2011471"/>
            <a:ext cx="809867" cy="809867"/>
          </a:xfrm>
          <a:prstGeom prst="ellipse">
            <a:avLst/>
          </a:prstGeom>
          <a:solidFill>
            <a:srgbClr val="4F67CA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6" name="Овал 35">
            <a:extLst>
              <a:ext uri="{FF2B5EF4-FFF2-40B4-BE49-F238E27FC236}">
                <a16:creationId xmlns="" xmlns:a16="http://schemas.microsoft.com/office/drawing/2014/main" id="{B290858D-BFF4-F92D-02D4-2A61EAD2D4EC}"/>
              </a:ext>
            </a:extLst>
          </p:cNvPr>
          <p:cNvSpPr/>
          <p:nvPr/>
        </p:nvSpPr>
        <p:spPr>
          <a:xfrm>
            <a:off x="890995" y="4036663"/>
            <a:ext cx="809867" cy="809867"/>
          </a:xfrm>
          <a:prstGeom prst="ellipse">
            <a:avLst/>
          </a:prstGeom>
          <a:solidFill>
            <a:srgbClr val="5DCDB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7" name="Овал 36">
            <a:extLst>
              <a:ext uri="{FF2B5EF4-FFF2-40B4-BE49-F238E27FC236}">
                <a16:creationId xmlns="" xmlns:a16="http://schemas.microsoft.com/office/drawing/2014/main" id="{90968B24-4152-1C98-9490-D8C4B03209DC}"/>
              </a:ext>
            </a:extLst>
          </p:cNvPr>
          <p:cNvSpPr/>
          <p:nvPr/>
        </p:nvSpPr>
        <p:spPr>
          <a:xfrm>
            <a:off x="2530713" y="4036663"/>
            <a:ext cx="809867" cy="809867"/>
          </a:xfrm>
          <a:prstGeom prst="ellipse">
            <a:avLst/>
          </a:prstGeom>
          <a:solidFill>
            <a:srgbClr val="4F67CA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8" name="Овал 37">
            <a:extLst>
              <a:ext uri="{FF2B5EF4-FFF2-40B4-BE49-F238E27FC236}">
                <a16:creationId xmlns="" xmlns:a16="http://schemas.microsoft.com/office/drawing/2014/main" id="{795333F4-7DC2-AC75-EAA3-6B5476F640AA}"/>
              </a:ext>
            </a:extLst>
          </p:cNvPr>
          <p:cNvSpPr/>
          <p:nvPr/>
        </p:nvSpPr>
        <p:spPr>
          <a:xfrm>
            <a:off x="4170431" y="4036663"/>
            <a:ext cx="809867" cy="809867"/>
          </a:xfrm>
          <a:prstGeom prst="ellipse">
            <a:avLst/>
          </a:prstGeom>
          <a:solidFill>
            <a:srgbClr val="A8EA5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9" name="Овал 38">
            <a:extLst>
              <a:ext uri="{FF2B5EF4-FFF2-40B4-BE49-F238E27FC236}">
                <a16:creationId xmlns="" xmlns:a16="http://schemas.microsoft.com/office/drawing/2014/main" id="{AF5EA91E-768C-2FA5-E918-57B862EF7B4B}"/>
              </a:ext>
            </a:extLst>
          </p:cNvPr>
          <p:cNvSpPr/>
          <p:nvPr/>
        </p:nvSpPr>
        <p:spPr>
          <a:xfrm>
            <a:off x="5810149" y="4036663"/>
            <a:ext cx="809867" cy="809867"/>
          </a:xfrm>
          <a:prstGeom prst="ellipse">
            <a:avLst/>
          </a:prstGeom>
          <a:solidFill>
            <a:srgbClr val="5DCDB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40" name="Овал 39">
            <a:extLst>
              <a:ext uri="{FF2B5EF4-FFF2-40B4-BE49-F238E27FC236}">
                <a16:creationId xmlns="" xmlns:a16="http://schemas.microsoft.com/office/drawing/2014/main" id="{073F5F13-6236-E232-9D3C-A92E924A8238}"/>
              </a:ext>
            </a:extLst>
          </p:cNvPr>
          <p:cNvSpPr/>
          <p:nvPr/>
        </p:nvSpPr>
        <p:spPr>
          <a:xfrm>
            <a:off x="7449868" y="4036663"/>
            <a:ext cx="809867" cy="809867"/>
          </a:xfrm>
          <a:prstGeom prst="ellipse">
            <a:avLst/>
          </a:prstGeom>
          <a:solidFill>
            <a:srgbClr val="A8EA5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752A2DF0-3CAD-7AE5-40EB-BD9EA7FC9345}"/>
              </a:ext>
            </a:extLst>
          </p:cNvPr>
          <p:cNvSpPr txBox="1"/>
          <p:nvPr/>
        </p:nvSpPr>
        <p:spPr>
          <a:xfrm>
            <a:off x="2414731" y="2387704"/>
            <a:ext cx="1343156" cy="492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5400" dirty="0">
                <a:latin typeface="Akrobat Black" panose="00000A00000000000000" pitchFamily="2" charset="-52"/>
              </a:rPr>
              <a:t>626</a:t>
            </a:r>
          </a:p>
        </p:txBody>
      </p:sp>
      <p:sp>
        <p:nvSpPr>
          <p:cNvPr id="3" name="Овал 2">
            <a:extLst>
              <a:ext uri="{FF2B5EF4-FFF2-40B4-BE49-F238E27FC236}">
                <a16:creationId xmlns="" xmlns:a16="http://schemas.microsoft.com/office/drawing/2014/main" id="{5E094139-D2E7-0927-45F0-E285D955CA02}"/>
              </a:ext>
            </a:extLst>
          </p:cNvPr>
          <p:cNvSpPr/>
          <p:nvPr/>
        </p:nvSpPr>
        <p:spPr>
          <a:xfrm>
            <a:off x="2080951" y="1485932"/>
            <a:ext cx="1837458" cy="1837458"/>
          </a:xfrm>
          <a:prstGeom prst="ellipse">
            <a:avLst/>
          </a:prstGeom>
          <a:noFill/>
          <a:ln w="38100">
            <a:solidFill>
              <a:srgbClr val="5DCDB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9395221F-A891-6F18-FB48-75D4EF277397}"/>
              </a:ext>
            </a:extLst>
          </p:cNvPr>
          <p:cNvSpPr txBox="1"/>
          <p:nvPr/>
        </p:nvSpPr>
        <p:spPr>
          <a:xfrm>
            <a:off x="971359" y="2338164"/>
            <a:ext cx="765221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2400" dirty="0"/>
              <a:t>225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1CB1702B-3911-28D8-D377-6CB7CAFF72B3}"/>
              </a:ext>
            </a:extLst>
          </p:cNvPr>
          <p:cNvSpPr txBox="1"/>
          <p:nvPr/>
        </p:nvSpPr>
        <p:spPr>
          <a:xfrm>
            <a:off x="5969095" y="2338164"/>
            <a:ext cx="765221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2400" dirty="0"/>
              <a:t>49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54081660-B5D2-4338-5EFD-D8451350DE0F}"/>
              </a:ext>
            </a:extLst>
          </p:cNvPr>
          <p:cNvSpPr txBox="1"/>
          <p:nvPr/>
        </p:nvSpPr>
        <p:spPr>
          <a:xfrm>
            <a:off x="7428436" y="2338164"/>
            <a:ext cx="938912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2400" dirty="0"/>
              <a:t>1500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FD0841B0-E2F7-B5F5-DA42-AF0743535C25}"/>
              </a:ext>
            </a:extLst>
          </p:cNvPr>
          <p:cNvSpPr txBox="1"/>
          <p:nvPr/>
        </p:nvSpPr>
        <p:spPr>
          <a:xfrm>
            <a:off x="871346" y="4353515"/>
            <a:ext cx="903543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2400" dirty="0"/>
              <a:t>8100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103BD617-3C33-130C-987C-51CDA6FD0B67}"/>
              </a:ext>
            </a:extLst>
          </p:cNvPr>
          <p:cNvSpPr txBox="1"/>
          <p:nvPr/>
        </p:nvSpPr>
        <p:spPr>
          <a:xfrm>
            <a:off x="4247392" y="4363040"/>
            <a:ext cx="765221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2400" dirty="0"/>
              <a:t>441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B6B60A5E-D141-221F-A8CF-BE8261B73AC6}"/>
              </a:ext>
            </a:extLst>
          </p:cNvPr>
          <p:cNvSpPr txBox="1"/>
          <p:nvPr/>
        </p:nvSpPr>
        <p:spPr>
          <a:xfrm>
            <a:off x="7538390" y="4363040"/>
            <a:ext cx="765221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2400" dirty="0"/>
              <a:t>300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8EDDB660-28B1-6515-C450-548A2AF0472A}"/>
              </a:ext>
            </a:extLst>
          </p:cNvPr>
          <p:cNvSpPr txBox="1"/>
          <p:nvPr/>
        </p:nvSpPr>
        <p:spPr>
          <a:xfrm>
            <a:off x="2616438" y="4353515"/>
            <a:ext cx="903543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2400" dirty="0"/>
              <a:t>360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="" xmlns:a16="http://schemas.microsoft.com/office/drawing/2014/main" id="{781E39CB-AE35-3FA9-69FE-5B23385C29C9}"/>
              </a:ext>
            </a:extLst>
          </p:cNvPr>
          <p:cNvSpPr/>
          <p:nvPr/>
        </p:nvSpPr>
        <p:spPr>
          <a:xfrm>
            <a:off x="6136904" y="591428"/>
            <a:ext cx="1085024" cy="253916"/>
          </a:xfrm>
          <a:prstGeom prst="rect">
            <a:avLst/>
          </a:prstGeom>
          <a:solidFill>
            <a:srgbClr val="4F67CA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cxnSp>
        <p:nvCxnSpPr>
          <p:cNvPr id="19" name="Прямая соединительная линия 18">
            <a:extLst>
              <a:ext uri="{FF2B5EF4-FFF2-40B4-BE49-F238E27FC236}">
                <a16:creationId xmlns="" xmlns:a16="http://schemas.microsoft.com/office/drawing/2014/main" id="{F503C5F6-62EC-98EC-ED2D-A6BF5D552389}"/>
              </a:ext>
            </a:extLst>
          </p:cNvPr>
          <p:cNvCxnSpPr>
            <a:cxnSpLocks/>
          </p:cNvCxnSpPr>
          <p:nvPr/>
        </p:nvCxnSpPr>
        <p:spPr>
          <a:xfrm>
            <a:off x="5447221" y="828675"/>
            <a:ext cx="3270536" cy="0"/>
          </a:xfrm>
          <a:prstGeom prst="line">
            <a:avLst/>
          </a:prstGeom>
          <a:ln w="28575">
            <a:solidFill>
              <a:srgbClr val="4F67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76DD5EAB-8B72-0E32-0D73-09C27FA8F04A}"/>
              </a:ext>
            </a:extLst>
          </p:cNvPr>
          <p:cNvSpPr txBox="1"/>
          <p:nvPr/>
        </p:nvSpPr>
        <p:spPr>
          <a:xfrm>
            <a:off x="7221928" y="591429"/>
            <a:ext cx="7296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" panose="00000600000000000000" pitchFamily="2" charset="-52"/>
              </a:rPr>
              <a:t>Практика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A17397AB-B973-FF02-BB26-2022F06CB146}"/>
              </a:ext>
            </a:extLst>
          </p:cNvPr>
          <p:cNvSpPr txBox="1"/>
          <p:nvPr/>
        </p:nvSpPr>
        <p:spPr>
          <a:xfrm>
            <a:off x="7935278" y="591429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" panose="00000600000000000000" pitchFamily="2" charset="-52"/>
              </a:rPr>
              <a:t>Заключение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12A94EF2-B389-ADC5-F6BC-39031409F626}"/>
              </a:ext>
            </a:extLst>
          </p:cNvPr>
          <p:cNvSpPr txBox="1"/>
          <p:nvPr/>
        </p:nvSpPr>
        <p:spPr>
          <a:xfrm>
            <a:off x="5440560" y="591429"/>
            <a:ext cx="7457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 SemiBold" panose="00000700000000000000" pitchFamily="2" charset="-52"/>
              </a:rPr>
              <a:t>Введение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="" xmlns:a16="http://schemas.microsoft.com/office/drawing/2014/main" id="{B823BCD7-8D4F-5F5F-6BE8-7B33472EC62F}"/>
              </a:ext>
            </a:extLst>
          </p:cNvPr>
          <p:cNvSpPr txBox="1"/>
          <p:nvPr/>
        </p:nvSpPr>
        <p:spPr>
          <a:xfrm>
            <a:off x="6148054" y="591429"/>
            <a:ext cx="1085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latin typeface="Akrobat" panose="00000600000000000000" pitchFamily="2" charset="-52"/>
              </a:rPr>
              <a:t>Основная часть</a:t>
            </a:r>
          </a:p>
        </p:txBody>
      </p:sp>
    </p:spTree>
    <p:extLst>
      <p:ext uri="{BB962C8B-B14F-4D97-AF65-F5344CB8AC3E}">
        <p14:creationId xmlns:p14="http://schemas.microsoft.com/office/powerpoint/2010/main" val="3372834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Группа 69">
            <a:extLst>
              <a:ext uri="{FF2B5EF4-FFF2-40B4-BE49-F238E27FC236}">
                <a16:creationId xmlns="" xmlns:a16="http://schemas.microsoft.com/office/drawing/2014/main" id="{D932A09C-E0EC-ACFA-2FA3-3E514C5C90CC}"/>
              </a:ext>
            </a:extLst>
          </p:cNvPr>
          <p:cNvGrpSpPr/>
          <p:nvPr/>
        </p:nvGrpSpPr>
        <p:grpSpPr>
          <a:xfrm rot="16200000">
            <a:off x="7980584" y="5073581"/>
            <a:ext cx="1034867" cy="1581469"/>
            <a:chOff x="1447800" y="1191140"/>
            <a:chExt cx="1333500" cy="2037835"/>
          </a:xfrm>
        </p:grpSpPr>
        <p:grpSp>
          <p:nvGrpSpPr>
            <p:cNvPr id="71" name="Группа 70">
              <a:extLst>
                <a:ext uri="{FF2B5EF4-FFF2-40B4-BE49-F238E27FC236}">
                  <a16:creationId xmlns="" xmlns:a16="http://schemas.microsoft.com/office/drawing/2014/main" id="{E0211464-187F-7272-AC6A-8C6BE7E66F75}"/>
                </a:ext>
              </a:extLst>
            </p:cNvPr>
            <p:cNvGrpSpPr/>
            <p:nvPr/>
          </p:nvGrpSpPr>
          <p:grpSpPr>
            <a:xfrm>
              <a:off x="1447800" y="3076575"/>
              <a:ext cx="1333500" cy="152400"/>
              <a:chOff x="1447800" y="3076575"/>
              <a:chExt cx="1333500" cy="152400"/>
            </a:xfrm>
            <a:solidFill>
              <a:srgbClr val="202448"/>
            </a:solidFill>
          </p:grpSpPr>
          <p:sp>
            <p:nvSpPr>
              <p:cNvPr id="114" name="Овал 113">
                <a:extLst>
                  <a:ext uri="{FF2B5EF4-FFF2-40B4-BE49-F238E27FC236}">
                    <a16:creationId xmlns="" xmlns:a16="http://schemas.microsoft.com/office/drawing/2014/main" id="{9E03974A-2AB8-C40E-F839-F4E6A633D86F}"/>
                  </a:ext>
                </a:extLst>
              </p:cNvPr>
              <p:cNvSpPr/>
              <p:nvPr/>
            </p:nvSpPr>
            <p:spPr>
              <a:xfrm>
                <a:off x="1447800" y="307657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115" name="Овал 114">
                <a:extLst>
                  <a:ext uri="{FF2B5EF4-FFF2-40B4-BE49-F238E27FC236}">
                    <a16:creationId xmlns="" xmlns:a16="http://schemas.microsoft.com/office/drawing/2014/main" id="{2F8A2F74-26AC-E25E-AAD1-0E0DF2848A4F}"/>
                  </a:ext>
                </a:extLst>
              </p:cNvPr>
              <p:cNvSpPr/>
              <p:nvPr/>
            </p:nvSpPr>
            <p:spPr>
              <a:xfrm>
                <a:off x="1743075" y="307657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116" name="Овал 115">
                <a:extLst>
                  <a:ext uri="{FF2B5EF4-FFF2-40B4-BE49-F238E27FC236}">
                    <a16:creationId xmlns="" xmlns:a16="http://schemas.microsoft.com/office/drawing/2014/main" id="{8A436FFC-54BE-2AC3-D403-62F7C594593A}"/>
                  </a:ext>
                </a:extLst>
              </p:cNvPr>
              <p:cNvSpPr/>
              <p:nvPr/>
            </p:nvSpPr>
            <p:spPr>
              <a:xfrm>
                <a:off x="2038350" y="307657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117" name="Овал 116">
                <a:extLst>
                  <a:ext uri="{FF2B5EF4-FFF2-40B4-BE49-F238E27FC236}">
                    <a16:creationId xmlns="" xmlns:a16="http://schemas.microsoft.com/office/drawing/2014/main" id="{4F7F1F6A-E3A1-2E59-0889-B4A449D5DB46}"/>
                  </a:ext>
                </a:extLst>
              </p:cNvPr>
              <p:cNvSpPr/>
              <p:nvPr/>
            </p:nvSpPr>
            <p:spPr>
              <a:xfrm>
                <a:off x="2333625" y="307657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118" name="Овал 117">
                <a:extLst>
                  <a:ext uri="{FF2B5EF4-FFF2-40B4-BE49-F238E27FC236}">
                    <a16:creationId xmlns="" xmlns:a16="http://schemas.microsoft.com/office/drawing/2014/main" id="{AC14E7CB-6F9E-8C4E-598B-DCFAE4E82590}"/>
                  </a:ext>
                </a:extLst>
              </p:cNvPr>
              <p:cNvSpPr/>
              <p:nvPr/>
            </p:nvSpPr>
            <p:spPr>
              <a:xfrm>
                <a:off x="2628900" y="307657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  <p:grpSp>
          <p:nvGrpSpPr>
            <p:cNvPr id="72" name="Группа 71">
              <a:extLst>
                <a:ext uri="{FF2B5EF4-FFF2-40B4-BE49-F238E27FC236}">
                  <a16:creationId xmlns="" xmlns:a16="http://schemas.microsoft.com/office/drawing/2014/main" id="{250814FB-4D6F-1711-404A-9647FC6CA59B}"/>
                </a:ext>
              </a:extLst>
            </p:cNvPr>
            <p:cNvGrpSpPr/>
            <p:nvPr/>
          </p:nvGrpSpPr>
          <p:grpSpPr>
            <a:xfrm>
              <a:off x="1447800" y="2807228"/>
              <a:ext cx="1333500" cy="152400"/>
              <a:chOff x="1447800" y="2804766"/>
              <a:chExt cx="1333500" cy="152400"/>
            </a:xfrm>
            <a:solidFill>
              <a:srgbClr val="202448"/>
            </a:solidFill>
          </p:grpSpPr>
          <p:sp>
            <p:nvSpPr>
              <p:cNvPr id="109" name="Овал 108">
                <a:extLst>
                  <a:ext uri="{FF2B5EF4-FFF2-40B4-BE49-F238E27FC236}">
                    <a16:creationId xmlns="" xmlns:a16="http://schemas.microsoft.com/office/drawing/2014/main" id="{D45F8722-6784-20EE-942C-2F14B016CF60}"/>
                  </a:ext>
                </a:extLst>
              </p:cNvPr>
              <p:cNvSpPr/>
              <p:nvPr/>
            </p:nvSpPr>
            <p:spPr>
              <a:xfrm>
                <a:off x="1447800" y="2804766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110" name="Овал 109">
                <a:extLst>
                  <a:ext uri="{FF2B5EF4-FFF2-40B4-BE49-F238E27FC236}">
                    <a16:creationId xmlns="" xmlns:a16="http://schemas.microsoft.com/office/drawing/2014/main" id="{42BDC5A9-CF46-82D8-7021-A0232BD1C1F8}"/>
                  </a:ext>
                </a:extLst>
              </p:cNvPr>
              <p:cNvSpPr/>
              <p:nvPr/>
            </p:nvSpPr>
            <p:spPr>
              <a:xfrm>
                <a:off x="1743075" y="2804766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111" name="Овал 110">
                <a:extLst>
                  <a:ext uri="{FF2B5EF4-FFF2-40B4-BE49-F238E27FC236}">
                    <a16:creationId xmlns="" xmlns:a16="http://schemas.microsoft.com/office/drawing/2014/main" id="{8E16E47D-F49D-52F1-1895-7EB0390B6F07}"/>
                  </a:ext>
                </a:extLst>
              </p:cNvPr>
              <p:cNvSpPr/>
              <p:nvPr/>
            </p:nvSpPr>
            <p:spPr>
              <a:xfrm>
                <a:off x="2038350" y="2804766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112" name="Овал 111">
                <a:extLst>
                  <a:ext uri="{FF2B5EF4-FFF2-40B4-BE49-F238E27FC236}">
                    <a16:creationId xmlns="" xmlns:a16="http://schemas.microsoft.com/office/drawing/2014/main" id="{36DC1A0C-AAC4-7E7D-CF13-08C8CC364868}"/>
                  </a:ext>
                </a:extLst>
              </p:cNvPr>
              <p:cNvSpPr/>
              <p:nvPr/>
            </p:nvSpPr>
            <p:spPr>
              <a:xfrm>
                <a:off x="2333625" y="2804766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113" name="Овал 112">
                <a:extLst>
                  <a:ext uri="{FF2B5EF4-FFF2-40B4-BE49-F238E27FC236}">
                    <a16:creationId xmlns="" xmlns:a16="http://schemas.microsoft.com/office/drawing/2014/main" id="{331E2C80-D6CA-70AE-FB28-1B2AD1A9BFA8}"/>
                  </a:ext>
                </a:extLst>
              </p:cNvPr>
              <p:cNvSpPr/>
              <p:nvPr/>
            </p:nvSpPr>
            <p:spPr>
              <a:xfrm>
                <a:off x="2628900" y="2804766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  <p:grpSp>
          <p:nvGrpSpPr>
            <p:cNvPr id="73" name="Группа 72">
              <a:extLst>
                <a:ext uri="{FF2B5EF4-FFF2-40B4-BE49-F238E27FC236}">
                  <a16:creationId xmlns="" xmlns:a16="http://schemas.microsoft.com/office/drawing/2014/main" id="{EBD3EA3F-BC6C-18E0-5F50-F2F1B3CC8CF2}"/>
                </a:ext>
              </a:extLst>
            </p:cNvPr>
            <p:cNvGrpSpPr/>
            <p:nvPr/>
          </p:nvGrpSpPr>
          <p:grpSpPr>
            <a:xfrm>
              <a:off x="1447800" y="2537880"/>
              <a:ext cx="1333500" cy="152400"/>
              <a:chOff x="1447800" y="2516462"/>
              <a:chExt cx="1333500" cy="152400"/>
            </a:xfrm>
            <a:solidFill>
              <a:srgbClr val="202448"/>
            </a:solidFill>
          </p:grpSpPr>
          <p:sp>
            <p:nvSpPr>
              <p:cNvPr id="104" name="Овал 103">
                <a:extLst>
                  <a:ext uri="{FF2B5EF4-FFF2-40B4-BE49-F238E27FC236}">
                    <a16:creationId xmlns="" xmlns:a16="http://schemas.microsoft.com/office/drawing/2014/main" id="{1FC3F25E-C536-D6B6-0B11-F0000EF03276}"/>
                  </a:ext>
                </a:extLst>
              </p:cNvPr>
              <p:cNvSpPr/>
              <p:nvPr/>
            </p:nvSpPr>
            <p:spPr>
              <a:xfrm>
                <a:off x="1447800" y="251646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105" name="Овал 104">
                <a:extLst>
                  <a:ext uri="{FF2B5EF4-FFF2-40B4-BE49-F238E27FC236}">
                    <a16:creationId xmlns="" xmlns:a16="http://schemas.microsoft.com/office/drawing/2014/main" id="{E2D130AD-7C46-719A-B3E3-0D9918641C7C}"/>
                  </a:ext>
                </a:extLst>
              </p:cNvPr>
              <p:cNvSpPr/>
              <p:nvPr/>
            </p:nvSpPr>
            <p:spPr>
              <a:xfrm>
                <a:off x="1743075" y="251646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106" name="Овал 105">
                <a:extLst>
                  <a:ext uri="{FF2B5EF4-FFF2-40B4-BE49-F238E27FC236}">
                    <a16:creationId xmlns="" xmlns:a16="http://schemas.microsoft.com/office/drawing/2014/main" id="{E6364678-EE8B-77AE-2E7A-CFA5F2D11328}"/>
                  </a:ext>
                </a:extLst>
              </p:cNvPr>
              <p:cNvSpPr/>
              <p:nvPr/>
            </p:nvSpPr>
            <p:spPr>
              <a:xfrm>
                <a:off x="2038350" y="251646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107" name="Овал 106">
                <a:extLst>
                  <a:ext uri="{FF2B5EF4-FFF2-40B4-BE49-F238E27FC236}">
                    <a16:creationId xmlns="" xmlns:a16="http://schemas.microsoft.com/office/drawing/2014/main" id="{BE0FCC2D-BA01-A032-7AD5-91530F7AC687}"/>
                  </a:ext>
                </a:extLst>
              </p:cNvPr>
              <p:cNvSpPr/>
              <p:nvPr/>
            </p:nvSpPr>
            <p:spPr>
              <a:xfrm>
                <a:off x="2333625" y="251646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108" name="Овал 107">
                <a:extLst>
                  <a:ext uri="{FF2B5EF4-FFF2-40B4-BE49-F238E27FC236}">
                    <a16:creationId xmlns="" xmlns:a16="http://schemas.microsoft.com/office/drawing/2014/main" id="{D9EB596F-C9B7-ED22-55D1-EC4EE4CDD325}"/>
                  </a:ext>
                </a:extLst>
              </p:cNvPr>
              <p:cNvSpPr/>
              <p:nvPr/>
            </p:nvSpPr>
            <p:spPr>
              <a:xfrm>
                <a:off x="2628900" y="251646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  <p:grpSp>
          <p:nvGrpSpPr>
            <p:cNvPr id="74" name="Группа 73">
              <a:extLst>
                <a:ext uri="{FF2B5EF4-FFF2-40B4-BE49-F238E27FC236}">
                  <a16:creationId xmlns="" xmlns:a16="http://schemas.microsoft.com/office/drawing/2014/main" id="{24E4ADC1-D65E-3F75-6CF3-8DFC59096997}"/>
                </a:ext>
              </a:extLst>
            </p:cNvPr>
            <p:cNvGrpSpPr/>
            <p:nvPr/>
          </p:nvGrpSpPr>
          <p:grpSpPr>
            <a:xfrm>
              <a:off x="1447800" y="2268532"/>
              <a:ext cx="1333500" cy="152400"/>
              <a:chOff x="1447800" y="2210385"/>
              <a:chExt cx="1333500" cy="152400"/>
            </a:xfrm>
            <a:solidFill>
              <a:srgbClr val="202448"/>
            </a:solidFill>
          </p:grpSpPr>
          <p:sp>
            <p:nvSpPr>
              <p:cNvPr id="99" name="Овал 98">
                <a:extLst>
                  <a:ext uri="{FF2B5EF4-FFF2-40B4-BE49-F238E27FC236}">
                    <a16:creationId xmlns="" xmlns:a16="http://schemas.microsoft.com/office/drawing/2014/main" id="{0AF4C8D4-B238-99D5-E15B-603E872E006A}"/>
                  </a:ext>
                </a:extLst>
              </p:cNvPr>
              <p:cNvSpPr/>
              <p:nvPr/>
            </p:nvSpPr>
            <p:spPr>
              <a:xfrm>
                <a:off x="1447800" y="221038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100" name="Овал 99">
                <a:extLst>
                  <a:ext uri="{FF2B5EF4-FFF2-40B4-BE49-F238E27FC236}">
                    <a16:creationId xmlns="" xmlns:a16="http://schemas.microsoft.com/office/drawing/2014/main" id="{E4875630-B98E-9C2F-F979-5A809B6F42A8}"/>
                  </a:ext>
                </a:extLst>
              </p:cNvPr>
              <p:cNvSpPr/>
              <p:nvPr/>
            </p:nvSpPr>
            <p:spPr>
              <a:xfrm>
                <a:off x="1743075" y="221038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101" name="Овал 100">
                <a:extLst>
                  <a:ext uri="{FF2B5EF4-FFF2-40B4-BE49-F238E27FC236}">
                    <a16:creationId xmlns="" xmlns:a16="http://schemas.microsoft.com/office/drawing/2014/main" id="{37C469FF-2F27-91BE-3CFD-7A4EB8F9C063}"/>
                  </a:ext>
                </a:extLst>
              </p:cNvPr>
              <p:cNvSpPr/>
              <p:nvPr/>
            </p:nvSpPr>
            <p:spPr>
              <a:xfrm>
                <a:off x="2038350" y="221038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102" name="Овал 101">
                <a:extLst>
                  <a:ext uri="{FF2B5EF4-FFF2-40B4-BE49-F238E27FC236}">
                    <a16:creationId xmlns="" xmlns:a16="http://schemas.microsoft.com/office/drawing/2014/main" id="{8E71FB57-2315-AE51-80B4-AB4C3100DC81}"/>
                  </a:ext>
                </a:extLst>
              </p:cNvPr>
              <p:cNvSpPr/>
              <p:nvPr/>
            </p:nvSpPr>
            <p:spPr>
              <a:xfrm>
                <a:off x="2333625" y="221038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103" name="Овал 102">
                <a:extLst>
                  <a:ext uri="{FF2B5EF4-FFF2-40B4-BE49-F238E27FC236}">
                    <a16:creationId xmlns="" xmlns:a16="http://schemas.microsoft.com/office/drawing/2014/main" id="{6D57D1F7-EB05-4AEA-FF5A-9BECD4761C7C}"/>
                  </a:ext>
                </a:extLst>
              </p:cNvPr>
              <p:cNvSpPr/>
              <p:nvPr/>
            </p:nvSpPr>
            <p:spPr>
              <a:xfrm>
                <a:off x="2628900" y="221038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  <p:grpSp>
          <p:nvGrpSpPr>
            <p:cNvPr id="75" name="Группа 74">
              <a:extLst>
                <a:ext uri="{FF2B5EF4-FFF2-40B4-BE49-F238E27FC236}">
                  <a16:creationId xmlns="" xmlns:a16="http://schemas.microsoft.com/office/drawing/2014/main" id="{0F367526-C6AD-25DE-09FB-E76A4008AD1A}"/>
                </a:ext>
              </a:extLst>
            </p:cNvPr>
            <p:cNvGrpSpPr/>
            <p:nvPr/>
          </p:nvGrpSpPr>
          <p:grpSpPr>
            <a:xfrm>
              <a:off x="1447800" y="1999184"/>
              <a:ext cx="1333500" cy="152400"/>
              <a:chOff x="1447800" y="1980508"/>
              <a:chExt cx="1333500" cy="152400"/>
            </a:xfrm>
            <a:solidFill>
              <a:srgbClr val="202448"/>
            </a:solidFill>
          </p:grpSpPr>
          <p:sp>
            <p:nvSpPr>
              <p:cNvPr id="94" name="Овал 93">
                <a:extLst>
                  <a:ext uri="{FF2B5EF4-FFF2-40B4-BE49-F238E27FC236}">
                    <a16:creationId xmlns="" xmlns:a16="http://schemas.microsoft.com/office/drawing/2014/main" id="{5F7526C1-AB64-3FBB-8A66-9FACAD8D0D99}"/>
                  </a:ext>
                </a:extLst>
              </p:cNvPr>
              <p:cNvSpPr/>
              <p:nvPr/>
            </p:nvSpPr>
            <p:spPr>
              <a:xfrm>
                <a:off x="1447800" y="1980508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95" name="Овал 94">
                <a:extLst>
                  <a:ext uri="{FF2B5EF4-FFF2-40B4-BE49-F238E27FC236}">
                    <a16:creationId xmlns="" xmlns:a16="http://schemas.microsoft.com/office/drawing/2014/main" id="{7E858AC9-1D1D-6680-5D1D-2A529D42F7DC}"/>
                  </a:ext>
                </a:extLst>
              </p:cNvPr>
              <p:cNvSpPr/>
              <p:nvPr/>
            </p:nvSpPr>
            <p:spPr>
              <a:xfrm>
                <a:off x="1743075" y="1980508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96" name="Овал 95">
                <a:extLst>
                  <a:ext uri="{FF2B5EF4-FFF2-40B4-BE49-F238E27FC236}">
                    <a16:creationId xmlns="" xmlns:a16="http://schemas.microsoft.com/office/drawing/2014/main" id="{597D34CE-A6A3-A27B-9FD5-5221C40C6CF7}"/>
                  </a:ext>
                </a:extLst>
              </p:cNvPr>
              <p:cNvSpPr/>
              <p:nvPr/>
            </p:nvSpPr>
            <p:spPr>
              <a:xfrm>
                <a:off x="2038350" y="1980508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97" name="Овал 96">
                <a:extLst>
                  <a:ext uri="{FF2B5EF4-FFF2-40B4-BE49-F238E27FC236}">
                    <a16:creationId xmlns="" xmlns:a16="http://schemas.microsoft.com/office/drawing/2014/main" id="{5D2F6B55-5A7C-4A58-A613-43C6D499F510}"/>
                  </a:ext>
                </a:extLst>
              </p:cNvPr>
              <p:cNvSpPr/>
              <p:nvPr/>
            </p:nvSpPr>
            <p:spPr>
              <a:xfrm>
                <a:off x="2333625" y="1980508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98" name="Овал 97">
                <a:extLst>
                  <a:ext uri="{FF2B5EF4-FFF2-40B4-BE49-F238E27FC236}">
                    <a16:creationId xmlns="" xmlns:a16="http://schemas.microsoft.com/office/drawing/2014/main" id="{0B546BA9-13F1-3966-CB1E-1C0131D55EF5}"/>
                  </a:ext>
                </a:extLst>
              </p:cNvPr>
              <p:cNvSpPr/>
              <p:nvPr/>
            </p:nvSpPr>
            <p:spPr>
              <a:xfrm>
                <a:off x="2628900" y="1980508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  <p:grpSp>
          <p:nvGrpSpPr>
            <p:cNvPr id="76" name="Группа 75">
              <a:extLst>
                <a:ext uri="{FF2B5EF4-FFF2-40B4-BE49-F238E27FC236}">
                  <a16:creationId xmlns="" xmlns:a16="http://schemas.microsoft.com/office/drawing/2014/main" id="{A98E69AD-7E80-FFCA-A13C-8C96E1EB984B}"/>
                </a:ext>
              </a:extLst>
            </p:cNvPr>
            <p:cNvGrpSpPr/>
            <p:nvPr/>
          </p:nvGrpSpPr>
          <p:grpSpPr>
            <a:xfrm>
              <a:off x="1447800" y="1729836"/>
              <a:ext cx="1333500" cy="152400"/>
              <a:chOff x="1447800" y="1709392"/>
              <a:chExt cx="1333500" cy="152400"/>
            </a:xfrm>
            <a:solidFill>
              <a:srgbClr val="202448"/>
            </a:solidFill>
          </p:grpSpPr>
          <p:sp>
            <p:nvSpPr>
              <p:cNvPr id="89" name="Овал 88">
                <a:extLst>
                  <a:ext uri="{FF2B5EF4-FFF2-40B4-BE49-F238E27FC236}">
                    <a16:creationId xmlns="" xmlns:a16="http://schemas.microsoft.com/office/drawing/2014/main" id="{8663A16D-C6C4-EA51-A8CA-20780B15CBFF}"/>
                  </a:ext>
                </a:extLst>
              </p:cNvPr>
              <p:cNvSpPr/>
              <p:nvPr/>
            </p:nvSpPr>
            <p:spPr>
              <a:xfrm>
                <a:off x="1447800" y="170939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90" name="Овал 89">
                <a:extLst>
                  <a:ext uri="{FF2B5EF4-FFF2-40B4-BE49-F238E27FC236}">
                    <a16:creationId xmlns="" xmlns:a16="http://schemas.microsoft.com/office/drawing/2014/main" id="{8D0AEA10-829D-E397-52E5-C0D864B840CD}"/>
                  </a:ext>
                </a:extLst>
              </p:cNvPr>
              <p:cNvSpPr/>
              <p:nvPr/>
            </p:nvSpPr>
            <p:spPr>
              <a:xfrm>
                <a:off x="1743075" y="170939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91" name="Овал 90">
                <a:extLst>
                  <a:ext uri="{FF2B5EF4-FFF2-40B4-BE49-F238E27FC236}">
                    <a16:creationId xmlns="" xmlns:a16="http://schemas.microsoft.com/office/drawing/2014/main" id="{4A4E3BFC-36E8-D896-9C4A-E3CB6F71BBBB}"/>
                  </a:ext>
                </a:extLst>
              </p:cNvPr>
              <p:cNvSpPr/>
              <p:nvPr/>
            </p:nvSpPr>
            <p:spPr>
              <a:xfrm>
                <a:off x="2038350" y="170939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92" name="Овал 91">
                <a:extLst>
                  <a:ext uri="{FF2B5EF4-FFF2-40B4-BE49-F238E27FC236}">
                    <a16:creationId xmlns="" xmlns:a16="http://schemas.microsoft.com/office/drawing/2014/main" id="{B27D7335-72D8-5BAA-703C-A83BED947E8F}"/>
                  </a:ext>
                </a:extLst>
              </p:cNvPr>
              <p:cNvSpPr/>
              <p:nvPr/>
            </p:nvSpPr>
            <p:spPr>
              <a:xfrm>
                <a:off x="2333625" y="170939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93" name="Овал 92">
                <a:extLst>
                  <a:ext uri="{FF2B5EF4-FFF2-40B4-BE49-F238E27FC236}">
                    <a16:creationId xmlns="" xmlns:a16="http://schemas.microsoft.com/office/drawing/2014/main" id="{E331E213-2445-BD3D-E49C-2B04B7B86236}"/>
                  </a:ext>
                </a:extLst>
              </p:cNvPr>
              <p:cNvSpPr/>
              <p:nvPr/>
            </p:nvSpPr>
            <p:spPr>
              <a:xfrm>
                <a:off x="2628900" y="170939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  <p:grpSp>
          <p:nvGrpSpPr>
            <p:cNvPr id="77" name="Группа 76">
              <a:extLst>
                <a:ext uri="{FF2B5EF4-FFF2-40B4-BE49-F238E27FC236}">
                  <a16:creationId xmlns="" xmlns:a16="http://schemas.microsoft.com/office/drawing/2014/main" id="{81366511-238E-12DF-4274-A9B00AA678CF}"/>
                </a:ext>
              </a:extLst>
            </p:cNvPr>
            <p:cNvGrpSpPr/>
            <p:nvPr/>
          </p:nvGrpSpPr>
          <p:grpSpPr>
            <a:xfrm>
              <a:off x="1447800" y="1460488"/>
              <a:ext cx="1333500" cy="152400"/>
              <a:chOff x="1447800" y="1446452"/>
              <a:chExt cx="1333500" cy="152400"/>
            </a:xfrm>
            <a:solidFill>
              <a:srgbClr val="202448"/>
            </a:solidFill>
          </p:grpSpPr>
          <p:sp>
            <p:nvSpPr>
              <p:cNvPr id="84" name="Овал 83">
                <a:extLst>
                  <a:ext uri="{FF2B5EF4-FFF2-40B4-BE49-F238E27FC236}">
                    <a16:creationId xmlns="" xmlns:a16="http://schemas.microsoft.com/office/drawing/2014/main" id="{CB0C1583-BE53-79D4-B646-A87037FB929E}"/>
                  </a:ext>
                </a:extLst>
              </p:cNvPr>
              <p:cNvSpPr/>
              <p:nvPr/>
            </p:nvSpPr>
            <p:spPr>
              <a:xfrm>
                <a:off x="1447800" y="144645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85" name="Овал 84">
                <a:extLst>
                  <a:ext uri="{FF2B5EF4-FFF2-40B4-BE49-F238E27FC236}">
                    <a16:creationId xmlns="" xmlns:a16="http://schemas.microsoft.com/office/drawing/2014/main" id="{0779B6D5-DDAE-0BA5-C13F-99888DAA621F}"/>
                  </a:ext>
                </a:extLst>
              </p:cNvPr>
              <p:cNvSpPr/>
              <p:nvPr/>
            </p:nvSpPr>
            <p:spPr>
              <a:xfrm>
                <a:off x="1743075" y="144645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86" name="Овал 85">
                <a:extLst>
                  <a:ext uri="{FF2B5EF4-FFF2-40B4-BE49-F238E27FC236}">
                    <a16:creationId xmlns="" xmlns:a16="http://schemas.microsoft.com/office/drawing/2014/main" id="{3A4E53A5-A3E2-AD07-1372-263BEF953616}"/>
                  </a:ext>
                </a:extLst>
              </p:cNvPr>
              <p:cNvSpPr/>
              <p:nvPr/>
            </p:nvSpPr>
            <p:spPr>
              <a:xfrm>
                <a:off x="2038350" y="144645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87" name="Овал 86">
                <a:extLst>
                  <a:ext uri="{FF2B5EF4-FFF2-40B4-BE49-F238E27FC236}">
                    <a16:creationId xmlns="" xmlns:a16="http://schemas.microsoft.com/office/drawing/2014/main" id="{B0642BB9-6A14-8679-7BF1-8F2CCC510BA6}"/>
                  </a:ext>
                </a:extLst>
              </p:cNvPr>
              <p:cNvSpPr/>
              <p:nvPr/>
            </p:nvSpPr>
            <p:spPr>
              <a:xfrm>
                <a:off x="2333625" y="144645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88" name="Овал 87">
                <a:extLst>
                  <a:ext uri="{FF2B5EF4-FFF2-40B4-BE49-F238E27FC236}">
                    <a16:creationId xmlns="" xmlns:a16="http://schemas.microsoft.com/office/drawing/2014/main" id="{D6B65E18-15D7-2EBA-839A-8AC351FC6EE2}"/>
                  </a:ext>
                </a:extLst>
              </p:cNvPr>
              <p:cNvSpPr/>
              <p:nvPr/>
            </p:nvSpPr>
            <p:spPr>
              <a:xfrm>
                <a:off x="2628900" y="144645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  <p:grpSp>
          <p:nvGrpSpPr>
            <p:cNvPr id="78" name="Группа 77">
              <a:extLst>
                <a:ext uri="{FF2B5EF4-FFF2-40B4-BE49-F238E27FC236}">
                  <a16:creationId xmlns="" xmlns:a16="http://schemas.microsoft.com/office/drawing/2014/main" id="{E774C59F-110E-AEE8-44A4-CCB2A8EB43E8}"/>
                </a:ext>
              </a:extLst>
            </p:cNvPr>
            <p:cNvGrpSpPr/>
            <p:nvPr/>
          </p:nvGrpSpPr>
          <p:grpSpPr>
            <a:xfrm>
              <a:off x="1447800" y="1191140"/>
              <a:ext cx="1333500" cy="152400"/>
              <a:chOff x="1447800" y="1191140"/>
              <a:chExt cx="1333500" cy="152400"/>
            </a:xfrm>
            <a:solidFill>
              <a:srgbClr val="202448"/>
            </a:solidFill>
          </p:grpSpPr>
          <p:sp>
            <p:nvSpPr>
              <p:cNvPr id="79" name="Овал 78">
                <a:extLst>
                  <a:ext uri="{FF2B5EF4-FFF2-40B4-BE49-F238E27FC236}">
                    <a16:creationId xmlns="" xmlns:a16="http://schemas.microsoft.com/office/drawing/2014/main" id="{58A607D9-C5D4-0D45-9288-0803221F3E85}"/>
                  </a:ext>
                </a:extLst>
              </p:cNvPr>
              <p:cNvSpPr/>
              <p:nvPr/>
            </p:nvSpPr>
            <p:spPr>
              <a:xfrm>
                <a:off x="1447800" y="1191140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80" name="Овал 79">
                <a:extLst>
                  <a:ext uri="{FF2B5EF4-FFF2-40B4-BE49-F238E27FC236}">
                    <a16:creationId xmlns="" xmlns:a16="http://schemas.microsoft.com/office/drawing/2014/main" id="{536A4E07-BC6F-DC5E-C761-96CCF25E9F92}"/>
                  </a:ext>
                </a:extLst>
              </p:cNvPr>
              <p:cNvSpPr/>
              <p:nvPr/>
            </p:nvSpPr>
            <p:spPr>
              <a:xfrm>
                <a:off x="1743075" y="1191140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81" name="Овал 80">
                <a:extLst>
                  <a:ext uri="{FF2B5EF4-FFF2-40B4-BE49-F238E27FC236}">
                    <a16:creationId xmlns="" xmlns:a16="http://schemas.microsoft.com/office/drawing/2014/main" id="{D7B2A45E-8656-65AD-0106-A65ACE4DABC6}"/>
                  </a:ext>
                </a:extLst>
              </p:cNvPr>
              <p:cNvSpPr/>
              <p:nvPr/>
            </p:nvSpPr>
            <p:spPr>
              <a:xfrm>
                <a:off x="2038350" y="1191140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82" name="Овал 81">
                <a:extLst>
                  <a:ext uri="{FF2B5EF4-FFF2-40B4-BE49-F238E27FC236}">
                    <a16:creationId xmlns="" xmlns:a16="http://schemas.microsoft.com/office/drawing/2014/main" id="{CD08A565-FB9A-3851-6ABF-8A6261C627EC}"/>
                  </a:ext>
                </a:extLst>
              </p:cNvPr>
              <p:cNvSpPr/>
              <p:nvPr/>
            </p:nvSpPr>
            <p:spPr>
              <a:xfrm>
                <a:off x="2333625" y="1191140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83" name="Овал 82">
                <a:extLst>
                  <a:ext uri="{FF2B5EF4-FFF2-40B4-BE49-F238E27FC236}">
                    <a16:creationId xmlns="" xmlns:a16="http://schemas.microsoft.com/office/drawing/2014/main" id="{BFF60B87-8E8D-D094-EDAE-BB56C86B8E3F}"/>
                  </a:ext>
                </a:extLst>
              </p:cNvPr>
              <p:cNvSpPr/>
              <p:nvPr/>
            </p:nvSpPr>
            <p:spPr>
              <a:xfrm>
                <a:off x="2628900" y="1191140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</p:grpSp>
      <p:grpSp>
        <p:nvGrpSpPr>
          <p:cNvPr id="2" name="Группа 1">
            <a:extLst>
              <a:ext uri="{FF2B5EF4-FFF2-40B4-BE49-F238E27FC236}">
                <a16:creationId xmlns="" xmlns:a16="http://schemas.microsoft.com/office/drawing/2014/main" id="{DA87AF23-DBDE-EC8B-4F20-7CFCF660690B}"/>
              </a:ext>
            </a:extLst>
          </p:cNvPr>
          <p:cNvGrpSpPr/>
          <p:nvPr/>
        </p:nvGrpSpPr>
        <p:grpSpPr>
          <a:xfrm>
            <a:off x="-389606" y="-96732"/>
            <a:ext cx="1263145" cy="1930319"/>
            <a:chOff x="1447800" y="1191140"/>
            <a:chExt cx="1333500" cy="2037835"/>
          </a:xfrm>
        </p:grpSpPr>
        <p:grpSp>
          <p:nvGrpSpPr>
            <p:cNvPr id="7" name="Группа 6">
              <a:extLst>
                <a:ext uri="{FF2B5EF4-FFF2-40B4-BE49-F238E27FC236}">
                  <a16:creationId xmlns="" xmlns:a16="http://schemas.microsoft.com/office/drawing/2014/main" id="{B40B3433-58A0-2550-1E76-02E7AAF665A1}"/>
                </a:ext>
              </a:extLst>
            </p:cNvPr>
            <p:cNvGrpSpPr/>
            <p:nvPr/>
          </p:nvGrpSpPr>
          <p:grpSpPr>
            <a:xfrm>
              <a:off x="1447800" y="3076575"/>
              <a:ext cx="1333500" cy="152400"/>
              <a:chOff x="1447800" y="3076575"/>
              <a:chExt cx="1333500" cy="152400"/>
            </a:xfrm>
            <a:solidFill>
              <a:srgbClr val="202448"/>
            </a:solidFill>
          </p:grpSpPr>
          <p:sp>
            <p:nvSpPr>
              <p:cNvPr id="65" name="Овал 64">
                <a:extLst>
                  <a:ext uri="{FF2B5EF4-FFF2-40B4-BE49-F238E27FC236}">
                    <a16:creationId xmlns="" xmlns:a16="http://schemas.microsoft.com/office/drawing/2014/main" id="{88D16C38-DDFE-FF19-DF50-BC9152C5D658}"/>
                  </a:ext>
                </a:extLst>
              </p:cNvPr>
              <p:cNvSpPr/>
              <p:nvPr/>
            </p:nvSpPr>
            <p:spPr>
              <a:xfrm>
                <a:off x="1447800" y="307657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66" name="Овал 65">
                <a:extLst>
                  <a:ext uri="{FF2B5EF4-FFF2-40B4-BE49-F238E27FC236}">
                    <a16:creationId xmlns="" xmlns:a16="http://schemas.microsoft.com/office/drawing/2014/main" id="{4F0BA3E8-7DB1-7924-F681-612A09B7C6B4}"/>
                  </a:ext>
                </a:extLst>
              </p:cNvPr>
              <p:cNvSpPr/>
              <p:nvPr/>
            </p:nvSpPr>
            <p:spPr>
              <a:xfrm>
                <a:off x="1743075" y="307657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67" name="Овал 66">
                <a:extLst>
                  <a:ext uri="{FF2B5EF4-FFF2-40B4-BE49-F238E27FC236}">
                    <a16:creationId xmlns="" xmlns:a16="http://schemas.microsoft.com/office/drawing/2014/main" id="{06EBA8F5-2214-0A88-14C4-A28BE9F9076D}"/>
                  </a:ext>
                </a:extLst>
              </p:cNvPr>
              <p:cNvSpPr/>
              <p:nvPr/>
            </p:nvSpPr>
            <p:spPr>
              <a:xfrm>
                <a:off x="2038350" y="307657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68" name="Овал 67">
                <a:extLst>
                  <a:ext uri="{FF2B5EF4-FFF2-40B4-BE49-F238E27FC236}">
                    <a16:creationId xmlns="" xmlns:a16="http://schemas.microsoft.com/office/drawing/2014/main" id="{B0D4B4ED-FB53-4FD8-AF1E-3BA6EFF58838}"/>
                  </a:ext>
                </a:extLst>
              </p:cNvPr>
              <p:cNvSpPr/>
              <p:nvPr/>
            </p:nvSpPr>
            <p:spPr>
              <a:xfrm>
                <a:off x="2333625" y="307657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69" name="Овал 68">
                <a:extLst>
                  <a:ext uri="{FF2B5EF4-FFF2-40B4-BE49-F238E27FC236}">
                    <a16:creationId xmlns="" xmlns:a16="http://schemas.microsoft.com/office/drawing/2014/main" id="{CEC0C82D-8ED8-0E9E-DFCF-44FAFB7E593A}"/>
                  </a:ext>
                </a:extLst>
              </p:cNvPr>
              <p:cNvSpPr/>
              <p:nvPr/>
            </p:nvSpPr>
            <p:spPr>
              <a:xfrm>
                <a:off x="2628900" y="307657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  <p:grpSp>
          <p:nvGrpSpPr>
            <p:cNvPr id="8" name="Группа 7">
              <a:extLst>
                <a:ext uri="{FF2B5EF4-FFF2-40B4-BE49-F238E27FC236}">
                  <a16:creationId xmlns="" xmlns:a16="http://schemas.microsoft.com/office/drawing/2014/main" id="{C54CC038-EFCB-7AD6-AD86-E3A2EE451C13}"/>
                </a:ext>
              </a:extLst>
            </p:cNvPr>
            <p:cNvGrpSpPr/>
            <p:nvPr/>
          </p:nvGrpSpPr>
          <p:grpSpPr>
            <a:xfrm>
              <a:off x="1447800" y="2807228"/>
              <a:ext cx="1333500" cy="152400"/>
              <a:chOff x="1447800" y="2804766"/>
              <a:chExt cx="1333500" cy="152400"/>
            </a:xfrm>
            <a:solidFill>
              <a:srgbClr val="202448"/>
            </a:solidFill>
          </p:grpSpPr>
          <p:sp>
            <p:nvSpPr>
              <p:cNvPr id="60" name="Овал 59">
                <a:extLst>
                  <a:ext uri="{FF2B5EF4-FFF2-40B4-BE49-F238E27FC236}">
                    <a16:creationId xmlns="" xmlns:a16="http://schemas.microsoft.com/office/drawing/2014/main" id="{F26BA502-A59A-C698-CCB4-167C6E2512D3}"/>
                  </a:ext>
                </a:extLst>
              </p:cNvPr>
              <p:cNvSpPr/>
              <p:nvPr/>
            </p:nvSpPr>
            <p:spPr>
              <a:xfrm>
                <a:off x="1447800" y="2804766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61" name="Овал 60">
                <a:extLst>
                  <a:ext uri="{FF2B5EF4-FFF2-40B4-BE49-F238E27FC236}">
                    <a16:creationId xmlns="" xmlns:a16="http://schemas.microsoft.com/office/drawing/2014/main" id="{8F9A158E-2B46-DC6A-F145-CFF30A315D9B}"/>
                  </a:ext>
                </a:extLst>
              </p:cNvPr>
              <p:cNvSpPr/>
              <p:nvPr/>
            </p:nvSpPr>
            <p:spPr>
              <a:xfrm>
                <a:off x="1743075" y="2804766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62" name="Овал 61">
                <a:extLst>
                  <a:ext uri="{FF2B5EF4-FFF2-40B4-BE49-F238E27FC236}">
                    <a16:creationId xmlns="" xmlns:a16="http://schemas.microsoft.com/office/drawing/2014/main" id="{1146D2DE-9C92-2754-C968-D10F46EABDB8}"/>
                  </a:ext>
                </a:extLst>
              </p:cNvPr>
              <p:cNvSpPr/>
              <p:nvPr/>
            </p:nvSpPr>
            <p:spPr>
              <a:xfrm>
                <a:off x="2038350" y="2804766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63" name="Овал 62">
                <a:extLst>
                  <a:ext uri="{FF2B5EF4-FFF2-40B4-BE49-F238E27FC236}">
                    <a16:creationId xmlns="" xmlns:a16="http://schemas.microsoft.com/office/drawing/2014/main" id="{152E42BB-4523-A76D-481E-4CC7209174F8}"/>
                  </a:ext>
                </a:extLst>
              </p:cNvPr>
              <p:cNvSpPr/>
              <p:nvPr/>
            </p:nvSpPr>
            <p:spPr>
              <a:xfrm>
                <a:off x="2333625" y="2804766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64" name="Овал 63">
                <a:extLst>
                  <a:ext uri="{FF2B5EF4-FFF2-40B4-BE49-F238E27FC236}">
                    <a16:creationId xmlns="" xmlns:a16="http://schemas.microsoft.com/office/drawing/2014/main" id="{21D630D3-1398-400D-20AD-6693E87595BC}"/>
                  </a:ext>
                </a:extLst>
              </p:cNvPr>
              <p:cNvSpPr/>
              <p:nvPr/>
            </p:nvSpPr>
            <p:spPr>
              <a:xfrm>
                <a:off x="2628900" y="2804766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  <p:grpSp>
          <p:nvGrpSpPr>
            <p:cNvPr id="15" name="Группа 14">
              <a:extLst>
                <a:ext uri="{FF2B5EF4-FFF2-40B4-BE49-F238E27FC236}">
                  <a16:creationId xmlns="" xmlns:a16="http://schemas.microsoft.com/office/drawing/2014/main" id="{FFFAD85C-A1E7-FBE5-59D1-FA0CE1CB3D75}"/>
                </a:ext>
              </a:extLst>
            </p:cNvPr>
            <p:cNvGrpSpPr/>
            <p:nvPr/>
          </p:nvGrpSpPr>
          <p:grpSpPr>
            <a:xfrm>
              <a:off x="1447800" y="2537880"/>
              <a:ext cx="1333500" cy="152400"/>
              <a:chOff x="1447800" y="2516462"/>
              <a:chExt cx="1333500" cy="152400"/>
            </a:xfrm>
            <a:solidFill>
              <a:srgbClr val="202448"/>
            </a:solidFill>
          </p:grpSpPr>
          <p:sp>
            <p:nvSpPr>
              <p:cNvPr id="55" name="Овал 54">
                <a:extLst>
                  <a:ext uri="{FF2B5EF4-FFF2-40B4-BE49-F238E27FC236}">
                    <a16:creationId xmlns="" xmlns:a16="http://schemas.microsoft.com/office/drawing/2014/main" id="{8208712E-208A-20F3-1983-A185E71153F3}"/>
                  </a:ext>
                </a:extLst>
              </p:cNvPr>
              <p:cNvSpPr/>
              <p:nvPr/>
            </p:nvSpPr>
            <p:spPr>
              <a:xfrm>
                <a:off x="1447800" y="251646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56" name="Овал 55">
                <a:extLst>
                  <a:ext uri="{FF2B5EF4-FFF2-40B4-BE49-F238E27FC236}">
                    <a16:creationId xmlns="" xmlns:a16="http://schemas.microsoft.com/office/drawing/2014/main" id="{718A0248-1732-980C-8A76-3508ACB5E50D}"/>
                  </a:ext>
                </a:extLst>
              </p:cNvPr>
              <p:cNvSpPr/>
              <p:nvPr/>
            </p:nvSpPr>
            <p:spPr>
              <a:xfrm>
                <a:off x="1743075" y="251646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57" name="Овал 56">
                <a:extLst>
                  <a:ext uri="{FF2B5EF4-FFF2-40B4-BE49-F238E27FC236}">
                    <a16:creationId xmlns="" xmlns:a16="http://schemas.microsoft.com/office/drawing/2014/main" id="{3C0BB65F-65C5-EBBB-6879-8565920CACDA}"/>
                  </a:ext>
                </a:extLst>
              </p:cNvPr>
              <p:cNvSpPr/>
              <p:nvPr/>
            </p:nvSpPr>
            <p:spPr>
              <a:xfrm>
                <a:off x="2038350" y="251646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58" name="Овал 57">
                <a:extLst>
                  <a:ext uri="{FF2B5EF4-FFF2-40B4-BE49-F238E27FC236}">
                    <a16:creationId xmlns="" xmlns:a16="http://schemas.microsoft.com/office/drawing/2014/main" id="{D132BBE7-FAA3-87E1-E31F-123819D12B7D}"/>
                  </a:ext>
                </a:extLst>
              </p:cNvPr>
              <p:cNvSpPr/>
              <p:nvPr/>
            </p:nvSpPr>
            <p:spPr>
              <a:xfrm>
                <a:off x="2333625" y="251646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59" name="Овал 58">
                <a:extLst>
                  <a:ext uri="{FF2B5EF4-FFF2-40B4-BE49-F238E27FC236}">
                    <a16:creationId xmlns="" xmlns:a16="http://schemas.microsoft.com/office/drawing/2014/main" id="{2E6677CA-25AA-87A2-68FE-C361C7969891}"/>
                  </a:ext>
                </a:extLst>
              </p:cNvPr>
              <p:cNvSpPr/>
              <p:nvPr/>
            </p:nvSpPr>
            <p:spPr>
              <a:xfrm>
                <a:off x="2628900" y="251646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  <p:grpSp>
          <p:nvGrpSpPr>
            <p:cNvPr id="16" name="Группа 15">
              <a:extLst>
                <a:ext uri="{FF2B5EF4-FFF2-40B4-BE49-F238E27FC236}">
                  <a16:creationId xmlns="" xmlns:a16="http://schemas.microsoft.com/office/drawing/2014/main" id="{3C8793DE-8549-6137-313F-E6FFFE71C326}"/>
                </a:ext>
              </a:extLst>
            </p:cNvPr>
            <p:cNvGrpSpPr/>
            <p:nvPr/>
          </p:nvGrpSpPr>
          <p:grpSpPr>
            <a:xfrm>
              <a:off x="1447800" y="2268532"/>
              <a:ext cx="1333500" cy="152400"/>
              <a:chOff x="1447800" y="2210385"/>
              <a:chExt cx="1333500" cy="152400"/>
            </a:xfrm>
            <a:solidFill>
              <a:srgbClr val="202448"/>
            </a:solidFill>
          </p:grpSpPr>
          <p:sp>
            <p:nvSpPr>
              <p:cNvPr id="50" name="Овал 49">
                <a:extLst>
                  <a:ext uri="{FF2B5EF4-FFF2-40B4-BE49-F238E27FC236}">
                    <a16:creationId xmlns="" xmlns:a16="http://schemas.microsoft.com/office/drawing/2014/main" id="{3A03DC2C-76CA-DAB3-A485-6F391F6A5F98}"/>
                  </a:ext>
                </a:extLst>
              </p:cNvPr>
              <p:cNvSpPr/>
              <p:nvPr/>
            </p:nvSpPr>
            <p:spPr>
              <a:xfrm>
                <a:off x="1447800" y="221038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51" name="Овал 50">
                <a:extLst>
                  <a:ext uri="{FF2B5EF4-FFF2-40B4-BE49-F238E27FC236}">
                    <a16:creationId xmlns="" xmlns:a16="http://schemas.microsoft.com/office/drawing/2014/main" id="{B6FA652F-31C8-5051-6F2B-84B62C50DA2D}"/>
                  </a:ext>
                </a:extLst>
              </p:cNvPr>
              <p:cNvSpPr/>
              <p:nvPr/>
            </p:nvSpPr>
            <p:spPr>
              <a:xfrm>
                <a:off x="1743075" y="221038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52" name="Овал 51">
                <a:extLst>
                  <a:ext uri="{FF2B5EF4-FFF2-40B4-BE49-F238E27FC236}">
                    <a16:creationId xmlns="" xmlns:a16="http://schemas.microsoft.com/office/drawing/2014/main" id="{C95F0719-0495-D092-3A34-39A768823BAD}"/>
                  </a:ext>
                </a:extLst>
              </p:cNvPr>
              <p:cNvSpPr/>
              <p:nvPr/>
            </p:nvSpPr>
            <p:spPr>
              <a:xfrm>
                <a:off x="2038350" y="221038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53" name="Овал 52">
                <a:extLst>
                  <a:ext uri="{FF2B5EF4-FFF2-40B4-BE49-F238E27FC236}">
                    <a16:creationId xmlns="" xmlns:a16="http://schemas.microsoft.com/office/drawing/2014/main" id="{A93A95DB-929E-5FC6-85EA-1BF6D7325EAA}"/>
                  </a:ext>
                </a:extLst>
              </p:cNvPr>
              <p:cNvSpPr/>
              <p:nvPr/>
            </p:nvSpPr>
            <p:spPr>
              <a:xfrm>
                <a:off x="2333625" y="221038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54" name="Овал 53">
                <a:extLst>
                  <a:ext uri="{FF2B5EF4-FFF2-40B4-BE49-F238E27FC236}">
                    <a16:creationId xmlns="" xmlns:a16="http://schemas.microsoft.com/office/drawing/2014/main" id="{F5BAB989-806D-AA2C-E257-CA6355125EDB}"/>
                  </a:ext>
                </a:extLst>
              </p:cNvPr>
              <p:cNvSpPr/>
              <p:nvPr/>
            </p:nvSpPr>
            <p:spPr>
              <a:xfrm>
                <a:off x="2628900" y="221038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  <p:grpSp>
          <p:nvGrpSpPr>
            <p:cNvPr id="23" name="Группа 22">
              <a:extLst>
                <a:ext uri="{FF2B5EF4-FFF2-40B4-BE49-F238E27FC236}">
                  <a16:creationId xmlns="" xmlns:a16="http://schemas.microsoft.com/office/drawing/2014/main" id="{86AF0EB0-1860-9E51-B71D-9931FC1C5ED8}"/>
                </a:ext>
              </a:extLst>
            </p:cNvPr>
            <p:cNvGrpSpPr/>
            <p:nvPr/>
          </p:nvGrpSpPr>
          <p:grpSpPr>
            <a:xfrm>
              <a:off x="1447800" y="1999184"/>
              <a:ext cx="1333500" cy="152400"/>
              <a:chOff x="1447800" y="1980508"/>
              <a:chExt cx="1333500" cy="152400"/>
            </a:xfrm>
            <a:solidFill>
              <a:srgbClr val="202448"/>
            </a:solidFill>
          </p:grpSpPr>
          <p:sp>
            <p:nvSpPr>
              <p:cNvPr id="45" name="Овал 44">
                <a:extLst>
                  <a:ext uri="{FF2B5EF4-FFF2-40B4-BE49-F238E27FC236}">
                    <a16:creationId xmlns="" xmlns:a16="http://schemas.microsoft.com/office/drawing/2014/main" id="{3E859C3C-B438-53D6-F5BB-AFD86F2E5FEA}"/>
                  </a:ext>
                </a:extLst>
              </p:cNvPr>
              <p:cNvSpPr/>
              <p:nvPr/>
            </p:nvSpPr>
            <p:spPr>
              <a:xfrm>
                <a:off x="1447800" y="1980508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46" name="Овал 45">
                <a:extLst>
                  <a:ext uri="{FF2B5EF4-FFF2-40B4-BE49-F238E27FC236}">
                    <a16:creationId xmlns="" xmlns:a16="http://schemas.microsoft.com/office/drawing/2014/main" id="{18A240BA-D0F6-F5C9-8D7A-221AD9ADC64A}"/>
                  </a:ext>
                </a:extLst>
              </p:cNvPr>
              <p:cNvSpPr/>
              <p:nvPr/>
            </p:nvSpPr>
            <p:spPr>
              <a:xfrm>
                <a:off x="1743075" y="1980508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47" name="Овал 46">
                <a:extLst>
                  <a:ext uri="{FF2B5EF4-FFF2-40B4-BE49-F238E27FC236}">
                    <a16:creationId xmlns="" xmlns:a16="http://schemas.microsoft.com/office/drawing/2014/main" id="{A1C399F0-2386-1C03-272D-CB40CA81891F}"/>
                  </a:ext>
                </a:extLst>
              </p:cNvPr>
              <p:cNvSpPr/>
              <p:nvPr/>
            </p:nvSpPr>
            <p:spPr>
              <a:xfrm>
                <a:off x="2038350" y="1980508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48" name="Овал 47">
                <a:extLst>
                  <a:ext uri="{FF2B5EF4-FFF2-40B4-BE49-F238E27FC236}">
                    <a16:creationId xmlns="" xmlns:a16="http://schemas.microsoft.com/office/drawing/2014/main" id="{2339921F-FD27-3C8A-1DEE-E801C2FC88A9}"/>
                  </a:ext>
                </a:extLst>
              </p:cNvPr>
              <p:cNvSpPr/>
              <p:nvPr/>
            </p:nvSpPr>
            <p:spPr>
              <a:xfrm>
                <a:off x="2333625" y="1980508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49" name="Овал 48">
                <a:extLst>
                  <a:ext uri="{FF2B5EF4-FFF2-40B4-BE49-F238E27FC236}">
                    <a16:creationId xmlns="" xmlns:a16="http://schemas.microsoft.com/office/drawing/2014/main" id="{09ABA2E0-055A-F050-599A-A35C360FBEF3}"/>
                  </a:ext>
                </a:extLst>
              </p:cNvPr>
              <p:cNvSpPr/>
              <p:nvPr/>
            </p:nvSpPr>
            <p:spPr>
              <a:xfrm>
                <a:off x="2628900" y="1980508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  <p:grpSp>
          <p:nvGrpSpPr>
            <p:cNvPr id="25" name="Группа 24">
              <a:extLst>
                <a:ext uri="{FF2B5EF4-FFF2-40B4-BE49-F238E27FC236}">
                  <a16:creationId xmlns="" xmlns:a16="http://schemas.microsoft.com/office/drawing/2014/main" id="{8E8EF03E-D827-C318-035E-2737A3FCE854}"/>
                </a:ext>
              </a:extLst>
            </p:cNvPr>
            <p:cNvGrpSpPr/>
            <p:nvPr/>
          </p:nvGrpSpPr>
          <p:grpSpPr>
            <a:xfrm>
              <a:off x="1447800" y="1729836"/>
              <a:ext cx="1333500" cy="152400"/>
              <a:chOff x="1447800" y="1709392"/>
              <a:chExt cx="1333500" cy="152400"/>
            </a:xfrm>
            <a:solidFill>
              <a:srgbClr val="202448"/>
            </a:solidFill>
          </p:grpSpPr>
          <p:sp>
            <p:nvSpPr>
              <p:cNvPr id="40" name="Овал 39">
                <a:extLst>
                  <a:ext uri="{FF2B5EF4-FFF2-40B4-BE49-F238E27FC236}">
                    <a16:creationId xmlns="" xmlns:a16="http://schemas.microsoft.com/office/drawing/2014/main" id="{93BBA801-6909-3377-DAD2-B92969E127C6}"/>
                  </a:ext>
                </a:extLst>
              </p:cNvPr>
              <p:cNvSpPr/>
              <p:nvPr/>
            </p:nvSpPr>
            <p:spPr>
              <a:xfrm>
                <a:off x="1447800" y="170939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41" name="Овал 40">
                <a:extLst>
                  <a:ext uri="{FF2B5EF4-FFF2-40B4-BE49-F238E27FC236}">
                    <a16:creationId xmlns="" xmlns:a16="http://schemas.microsoft.com/office/drawing/2014/main" id="{DDA01179-51A5-082B-6002-A0C7E9182888}"/>
                  </a:ext>
                </a:extLst>
              </p:cNvPr>
              <p:cNvSpPr/>
              <p:nvPr/>
            </p:nvSpPr>
            <p:spPr>
              <a:xfrm>
                <a:off x="1743075" y="170939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42" name="Овал 41">
                <a:extLst>
                  <a:ext uri="{FF2B5EF4-FFF2-40B4-BE49-F238E27FC236}">
                    <a16:creationId xmlns="" xmlns:a16="http://schemas.microsoft.com/office/drawing/2014/main" id="{211AF260-90DE-7F02-5331-DF431AACC6A4}"/>
                  </a:ext>
                </a:extLst>
              </p:cNvPr>
              <p:cNvSpPr/>
              <p:nvPr/>
            </p:nvSpPr>
            <p:spPr>
              <a:xfrm>
                <a:off x="2038350" y="170939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43" name="Овал 42">
                <a:extLst>
                  <a:ext uri="{FF2B5EF4-FFF2-40B4-BE49-F238E27FC236}">
                    <a16:creationId xmlns="" xmlns:a16="http://schemas.microsoft.com/office/drawing/2014/main" id="{5200433F-ACB3-935E-D13F-2EA117D9AE2B}"/>
                  </a:ext>
                </a:extLst>
              </p:cNvPr>
              <p:cNvSpPr/>
              <p:nvPr/>
            </p:nvSpPr>
            <p:spPr>
              <a:xfrm>
                <a:off x="2333625" y="170939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44" name="Овал 43">
                <a:extLst>
                  <a:ext uri="{FF2B5EF4-FFF2-40B4-BE49-F238E27FC236}">
                    <a16:creationId xmlns="" xmlns:a16="http://schemas.microsoft.com/office/drawing/2014/main" id="{115503C1-3589-73BC-2605-841BB4681318}"/>
                  </a:ext>
                </a:extLst>
              </p:cNvPr>
              <p:cNvSpPr/>
              <p:nvPr/>
            </p:nvSpPr>
            <p:spPr>
              <a:xfrm>
                <a:off x="2628900" y="170939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  <p:grpSp>
          <p:nvGrpSpPr>
            <p:cNvPr id="26" name="Группа 25">
              <a:extLst>
                <a:ext uri="{FF2B5EF4-FFF2-40B4-BE49-F238E27FC236}">
                  <a16:creationId xmlns="" xmlns:a16="http://schemas.microsoft.com/office/drawing/2014/main" id="{A98D20EB-04A7-F338-1112-120B269E8795}"/>
                </a:ext>
              </a:extLst>
            </p:cNvPr>
            <p:cNvGrpSpPr/>
            <p:nvPr/>
          </p:nvGrpSpPr>
          <p:grpSpPr>
            <a:xfrm>
              <a:off x="1447800" y="1460488"/>
              <a:ext cx="1333500" cy="152400"/>
              <a:chOff x="1447800" y="1446452"/>
              <a:chExt cx="1333500" cy="152400"/>
            </a:xfrm>
            <a:solidFill>
              <a:srgbClr val="202448"/>
            </a:solidFill>
          </p:grpSpPr>
          <p:sp>
            <p:nvSpPr>
              <p:cNvPr id="35" name="Овал 34">
                <a:extLst>
                  <a:ext uri="{FF2B5EF4-FFF2-40B4-BE49-F238E27FC236}">
                    <a16:creationId xmlns="" xmlns:a16="http://schemas.microsoft.com/office/drawing/2014/main" id="{AB2ADFC8-7925-E4F2-7CB4-6E71F6483F80}"/>
                  </a:ext>
                </a:extLst>
              </p:cNvPr>
              <p:cNvSpPr/>
              <p:nvPr/>
            </p:nvSpPr>
            <p:spPr>
              <a:xfrm>
                <a:off x="1447800" y="144645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36" name="Овал 35">
                <a:extLst>
                  <a:ext uri="{FF2B5EF4-FFF2-40B4-BE49-F238E27FC236}">
                    <a16:creationId xmlns="" xmlns:a16="http://schemas.microsoft.com/office/drawing/2014/main" id="{B840DA53-A2BF-0CA1-397A-5E431AED4C89}"/>
                  </a:ext>
                </a:extLst>
              </p:cNvPr>
              <p:cNvSpPr/>
              <p:nvPr/>
            </p:nvSpPr>
            <p:spPr>
              <a:xfrm>
                <a:off x="1743075" y="144645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37" name="Овал 36">
                <a:extLst>
                  <a:ext uri="{FF2B5EF4-FFF2-40B4-BE49-F238E27FC236}">
                    <a16:creationId xmlns="" xmlns:a16="http://schemas.microsoft.com/office/drawing/2014/main" id="{EF65EA6A-2290-4B5F-CA9D-1F82BA19FDBE}"/>
                  </a:ext>
                </a:extLst>
              </p:cNvPr>
              <p:cNvSpPr/>
              <p:nvPr/>
            </p:nvSpPr>
            <p:spPr>
              <a:xfrm>
                <a:off x="2038350" y="144645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38" name="Овал 37">
                <a:extLst>
                  <a:ext uri="{FF2B5EF4-FFF2-40B4-BE49-F238E27FC236}">
                    <a16:creationId xmlns="" xmlns:a16="http://schemas.microsoft.com/office/drawing/2014/main" id="{BBF146C2-454A-27E4-C2D4-F25D553C7812}"/>
                  </a:ext>
                </a:extLst>
              </p:cNvPr>
              <p:cNvSpPr/>
              <p:nvPr/>
            </p:nvSpPr>
            <p:spPr>
              <a:xfrm>
                <a:off x="2333625" y="144645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39" name="Овал 38">
                <a:extLst>
                  <a:ext uri="{FF2B5EF4-FFF2-40B4-BE49-F238E27FC236}">
                    <a16:creationId xmlns="" xmlns:a16="http://schemas.microsoft.com/office/drawing/2014/main" id="{DDBC224C-BEA6-AEFB-B91D-94C75445723D}"/>
                  </a:ext>
                </a:extLst>
              </p:cNvPr>
              <p:cNvSpPr/>
              <p:nvPr/>
            </p:nvSpPr>
            <p:spPr>
              <a:xfrm>
                <a:off x="2628900" y="144645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  <p:grpSp>
          <p:nvGrpSpPr>
            <p:cNvPr id="28" name="Группа 27">
              <a:extLst>
                <a:ext uri="{FF2B5EF4-FFF2-40B4-BE49-F238E27FC236}">
                  <a16:creationId xmlns="" xmlns:a16="http://schemas.microsoft.com/office/drawing/2014/main" id="{DEB81A51-9175-822C-2CBF-8BD213C0BC18}"/>
                </a:ext>
              </a:extLst>
            </p:cNvPr>
            <p:cNvGrpSpPr/>
            <p:nvPr/>
          </p:nvGrpSpPr>
          <p:grpSpPr>
            <a:xfrm>
              <a:off x="1447800" y="1191140"/>
              <a:ext cx="1333500" cy="152400"/>
              <a:chOff x="1447800" y="1191140"/>
              <a:chExt cx="1333500" cy="152400"/>
            </a:xfrm>
            <a:solidFill>
              <a:srgbClr val="202448"/>
            </a:solidFill>
          </p:grpSpPr>
          <p:sp>
            <p:nvSpPr>
              <p:cNvPr id="30" name="Овал 29">
                <a:extLst>
                  <a:ext uri="{FF2B5EF4-FFF2-40B4-BE49-F238E27FC236}">
                    <a16:creationId xmlns="" xmlns:a16="http://schemas.microsoft.com/office/drawing/2014/main" id="{A8F250F8-E9E6-74E5-C207-71883C9BF54D}"/>
                  </a:ext>
                </a:extLst>
              </p:cNvPr>
              <p:cNvSpPr/>
              <p:nvPr/>
            </p:nvSpPr>
            <p:spPr>
              <a:xfrm>
                <a:off x="1447800" y="1191140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31" name="Овал 30">
                <a:extLst>
                  <a:ext uri="{FF2B5EF4-FFF2-40B4-BE49-F238E27FC236}">
                    <a16:creationId xmlns="" xmlns:a16="http://schemas.microsoft.com/office/drawing/2014/main" id="{590DA8B8-0C39-4759-6662-358C6F54DEF8}"/>
                  </a:ext>
                </a:extLst>
              </p:cNvPr>
              <p:cNvSpPr/>
              <p:nvPr/>
            </p:nvSpPr>
            <p:spPr>
              <a:xfrm>
                <a:off x="1743075" y="1191140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32" name="Овал 31">
                <a:extLst>
                  <a:ext uri="{FF2B5EF4-FFF2-40B4-BE49-F238E27FC236}">
                    <a16:creationId xmlns="" xmlns:a16="http://schemas.microsoft.com/office/drawing/2014/main" id="{0F9F8294-9BFF-7387-95C1-B631B516DE8F}"/>
                  </a:ext>
                </a:extLst>
              </p:cNvPr>
              <p:cNvSpPr/>
              <p:nvPr/>
            </p:nvSpPr>
            <p:spPr>
              <a:xfrm>
                <a:off x="2038350" y="1191140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33" name="Овал 32">
                <a:extLst>
                  <a:ext uri="{FF2B5EF4-FFF2-40B4-BE49-F238E27FC236}">
                    <a16:creationId xmlns="" xmlns:a16="http://schemas.microsoft.com/office/drawing/2014/main" id="{5F47A206-D8BA-B0AA-F0FA-89FDAE418B0E}"/>
                  </a:ext>
                </a:extLst>
              </p:cNvPr>
              <p:cNvSpPr/>
              <p:nvPr/>
            </p:nvSpPr>
            <p:spPr>
              <a:xfrm>
                <a:off x="2333625" y="1191140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34" name="Овал 33">
                <a:extLst>
                  <a:ext uri="{FF2B5EF4-FFF2-40B4-BE49-F238E27FC236}">
                    <a16:creationId xmlns="" xmlns:a16="http://schemas.microsoft.com/office/drawing/2014/main" id="{2FCFBFDB-2171-B22A-B335-086B4ADA2E61}"/>
                  </a:ext>
                </a:extLst>
              </p:cNvPr>
              <p:cNvSpPr/>
              <p:nvPr/>
            </p:nvSpPr>
            <p:spPr>
              <a:xfrm>
                <a:off x="2628900" y="1191140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</p:grpSp>
      <p:sp>
        <p:nvSpPr>
          <p:cNvPr id="27" name="Прямоугольник 26">
            <a:extLst>
              <a:ext uri="{FF2B5EF4-FFF2-40B4-BE49-F238E27FC236}">
                <a16:creationId xmlns="" xmlns:a16="http://schemas.microsoft.com/office/drawing/2014/main" id="{2407091C-90BD-5E23-F6A6-AD4C1196B521}"/>
              </a:ext>
            </a:extLst>
          </p:cNvPr>
          <p:cNvSpPr/>
          <p:nvPr/>
        </p:nvSpPr>
        <p:spPr>
          <a:xfrm>
            <a:off x="5447221" y="591428"/>
            <a:ext cx="689683" cy="253916"/>
          </a:xfrm>
          <a:prstGeom prst="rect">
            <a:avLst/>
          </a:prstGeom>
          <a:solidFill>
            <a:srgbClr val="4F67CA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grpSp>
        <p:nvGrpSpPr>
          <p:cNvPr id="119" name="Группа 118">
            <a:extLst>
              <a:ext uri="{FF2B5EF4-FFF2-40B4-BE49-F238E27FC236}">
                <a16:creationId xmlns="" xmlns:a16="http://schemas.microsoft.com/office/drawing/2014/main" id="{2D9E0D22-79A9-C287-F565-7A3C6DA38158}"/>
              </a:ext>
            </a:extLst>
          </p:cNvPr>
          <p:cNvGrpSpPr/>
          <p:nvPr/>
        </p:nvGrpSpPr>
        <p:grpSpPr>
          <a:xfrm>
            <a:off x="1489587" y="1218857"/>
            <a:ext cx="6977908" cy="1300355"/>
            <a:chOff x="1986116" y="482142"/>
            <a:chExt cx="9303877" cy="1733807"/>
          </a:xfrm>
        </p:grpSpPr>
        <p:sp>
          <p:nvSpPr>
            <p:cNvPr id="9" name="Прямоугольник: скругленные углы 8">
              <a:extLst>
                <a:ext uri="{FF2B5EF4-FFF2-40B4-BE49-F238E27FC236}">
                  <a16:creationId xmlns="" xmlns:a16="http://schemas.microsoft.com/office/drawing/2014/main" id="{23657CCF-7EF3-D0D3-D802-6E6ADA75B1BA}"/>
                </a:ext>
              </a:extLst>
            </p:cNvPr>
            <p:cNvSpPr/>
            <p:nvPr/>
          </p:nvSpPr>
          <p:spPr>
            <a:xfrm>
              <a:off x="1986116" y="482142"/>
              <a:ext cx="9303877" cy="1733807"/>
            </a:xfrm>
            <a:prstGeom prst="roundRect">
              <a:avLst>
                <a:gd name="adj" fmla="val 50000"/>
              </a:avLst>
            </a:prstGeom>
            <a:solidFill>
              <a:srgbClr val="A8EA53"/>
            </a:solidFill>
            <a:ln>
              <a:noFill/>
            </a:ln>
            <a:effectLst>
              <a:outerShdw blurRad="50800" dist="635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  <p:sp>
          <p:nvSpPr>
            <p:cNvPr id="4" name="TextBox 3">
              <a:extLst>
                <a:ext uri="{FF2B5EF4-FFF2-40B4-BE49-F238E27FC236}">
                  <a16:creationId xmlns="" xmlns:a16="http://schemas.microsoft.com/office/drawing/2014/main" id="{F273E3A4-49FB-A60F-6A68-BD9DDEEDF4F2}"/>
                </a:ext>
              </a:extLst>
            </p:cNvPr>
            <p:cNvSpPr txBox="1"/>
            <p:nvPr/>
          </p:nvSpPr>
          <p:spPr>
            <a:xfrm>
              <a:off x="3301912" y="687326"/>
              <a:ext cx="7812805" cy="13669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400"/>
                </a:lnSpc>
              </a:pPr>
              <a:r>
                <a:rPr lang="ru-RU" sz="2250" dirty="0">
                  <a:latin typeface="Akrobat SemiBold" panose="00000700000000000000" pitchFamily="2" charset="-52"/>
                  <a:ea typeface="Roboto" panose="02000000000000000000" pitchFamily="2" charset="0"/>
                </a:rPr>
                <a:t>Эту теорему доказывало огромное количество математиков и профессоров из разных стран многими способами</a:t>
              </a:r>
            </a:p>
          </p:txBody>
        </p:sp>
      </p:grpSp>
      <p:grpSp>
        <p:nvGrpSpPr>
          <p:cNvPr id="120" name="Группа 119">
            <a:extLst>
              <a:ext uri="{FF2B5EF4-FFF2-40B4-BE49-F238E27FC236}">
                <a16:creationId xmlns="" xmlns:a16="http://schemas.microsoft.com/office/drawing/2014/main" id="{FD4B350F-DFB7-E531-D12D-D61209CFC713}"/>
              </a:ext>
            </a:extLst>
          </p:cNvPr>
          <p:cNvGrpSpPr/>
          <p:nvPr/>
        </p:nvGrpSpPr>
        <p:grpSpPr>
          <a:xfrm>
            <a:off x="1489587" y="2836686"/>
            <a:ext cx="6977908" cy="1300355"/>
            <a:chOff x="1986116" y="2575747"/>
            <a:chExt cx="9303877" cy="1733807"/>
          </a:xfrm>
        </p:grpSpPr>
        <p:sp>
          <p:nvSpPr>
            <p:cNvPr id="10" name="Прямоугольник: скругленные углы 9">
              <a:extLst>
                <a:ext uri="{FF2B5EF4-FFF2-40B4-BE49-F238E27FC236}">
                  <a16:creationId xmlns="" xmlns:a16="http://schemas.microsoft.com/office/drawing/2014/main" id="{1D8E3E03-50EE-9D45-E45D-E414E363619F}"/>
                </a:ext>
              </a:extLst>
            </p:cNvPr>
            <p:cNvSpPr/>
            <p:nvPr/>
          </p:nvSpPr>
          <p:spPr>
            <a:xfrm>
              <a:off x="1986116" y="2575747"/>
              <a:ext cx="9303877" cy="1733807"/>
            </a:xfrm>
            <a:prstGeom prst="roundRect">
              <a:avLst>
                <a:gd name="adj" fmla="val 50000"/>
              </a:avLst>
            </a:prstGeom>
            <a:solidFill>
              <a:srgbClr val="5DCDB3"/>
            </a:solidFill>
            <a:ln>
              <a:noFill/>
            </a:ln>
            <a:effectLst>
              <a:outerShdw blurRad="50800" dist="635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  <p:sp>
          <p:nvSpPr>
            <p:cNvPr id="5" name="TextBox 4">
              <a:extLst>
                <a:ext uri="{FF2B5EF4-FFF2-40B4-BE49-F238E27FC236}">
                  <a16:creationId xmlns="" xmlns:a16="http://schemas.microsoft.com/office/drawing/2014/main" id="{C54A0B78-94A3-1F47-AFBB-34E478F7644E}"/>
                </a:ext>
              </a:extLst>
            </p:cNvPr>
            <p:cNvSpPr txBox="1"/>
            <p:nvPr/>
          </p:nvSpPr>
          <p:spPr>
            <a:xfrm>
              <a:off x="3281249" y="2778044"/>
              <a:ext cx="7854130" cy="13669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400"/>
                </a:lnSpc>
              </a:pPr>
              <a:r>
                <a:rPr lang="ru-RU" sz="2250" dirty="0">
                  <a:latin typeface="Akrobat SemiBold" panose="00000700000000000000" pitchFamily="2" charset="-52"/>
                  <a:ea typeface="Roboto" panose="02000000000000000000" pitchFamily="2" charset="0"/>
                </a:rPr>
                <a:t>Нынешние ученые обнаружили, </a:t>
              </a:r>
              <a:endParaRPr lang="en-US" sz="2250" dirty="0">
                <a:latin typeface="Akrobat SemiBold" panose="00000700000000000000" pitchFamily="2" charset="-52"/>
                <a:ea typeface="Roboto" panose="02000000000000000000" pitchFamily="2" charset="0"/>
              </a:endParaRPr>
            </a:p>
            <a:p>
              <a:pPr>
                <a:lnSpc>
                  <a:spcPts val="2400"/>
                </a:lnSpc>
              </a:pPr>
              <a:r>
                <a:rPr lang="ru-RU" sz="2250" dirty="0">
                  <a:latin typeface="Akrobat SemiBold" panose="00000700000000000000" pitchFamily="2" charset="-52"/>
                  <a:ea typeface="Roboto" panose="02000000000000000000" pitchFamily="2" charset="0"/>
                </a:rPr>
                <a:t>что великий математик был не первым, </a:t>
              </a:r>
              <a:endParaRPr lang="en-US" sz="2250" dirty="0">
                <a:latin typeface="Akrobat SemiBold" panose="00000700000000000000" pitchFamily="2" charset="-52"/>
                <a:ea typeface="Roboto" panose="02000000000000000000" pitchFamily="2" charset="0"/>
              </a:endParaRPr>
            </a:p>
            <a:p>
              <a:pPr>
                <a:lnSpc>
                  <a:spcPts val="2400"/>
                </a:lnSpc>
              </a:pPr>
              <a:r>
                <a:rPr lang="ru-RU" sz="2250" dirty="0">
                  <a:latin typeface="Akrobat SemiBold" panose="00000700000000000000" pitchFamily="2" charset="-52"/>
                  <a:ea typeface="Roboto" panose="02000000000000000000" pitchFamily="2" charset="0"/>
                </a:rPr>
                <a:t>кто открыл данную гипотезу</a:t>
              </a:r>
            </a:p>
          </p:txBody>
        </p:sp>
      </p:grpSp>
      <p:grpSp>
        <p:nvGrpSpPr>
          <p:cNvPr id="121" name="Группа 120">
            <a:extLst>
              <a:ext uri="{FF2B5EF4-FFF2-40B4-BE49-F238E27FC236}">
                <a16:creationId xmlns="" xmlns:a16="http://schemas.microsoft.com/office/drawing/2014/main" id="{71CAFDCF-5D66-DD52-2A69-2768A7AC8921}"/>
              </a:ext>
            </a:extLst>
          </p:cNvPr>
          <p:cNvGrpSpPr/>
          <p:nvPr/>
        </p:nvGrpSpPr>
        <p:grpSpPr>
          <a:xfrm>
            <a:off x="1489587" y="4406890"/>
            <a:ext cx="6977908" cy="1300355"/>
            <a:chOff x="1986116" y="4669352"/>
            <a:chExt cx="9303877" cy="1733807"/>
          </a:xfrm>
        </p:grpSpPr>
        <p:sp>
          <p:nvSpPr>
            <p:cNvPr id="11" name="Прямоугольник: скругленные углы 10">
              <a:extLst>
                <a:ext uri="{FF2B5EF4-FFF2-40B4-BE49-F238E27FC236}">
                  <a16:creationId xmlns="" xmlns:a16="http://schemas.microsoft.com/office/drawing/2014/main" id="{4C5512C4-2729-A9EF-DAE6-D3D3D1445A57}"/>
                </a:ext>
              </a:extLst>
            </p:cNvPr>
            <p:cNvSpPr/>
            <p:nvPr/>
          </p:nvSpPr>
          <p:spPr>
            <a:xfrm>
              <a:off x="1986116" y="4669352"/>
              <a:ext cx="9303877" cy="1733807"/>
            </a:xfrm>
            <a:prstGeom prst="roundRect">
              <a:avLst>
                <a:gd name="adj" fmla="val 50000"/>
              </a:avLst>
            </a:prstGeom>
            <a:solidFill>
              <a:srgbClr val="4F67CA"/>
            </a:solidFill>
            <a:ln>
              <a:noFill/>
            </a:ln>
            <a:effectLst>
              <a:outerShdw blurRad="50800" dist="635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  <p:sp>
          <p:nvSpPr>
            <p:cNvPr id="6" name="TextBox 5">
              <a:extLst>
                <a:ext uri="{FF2B5EF4-FFF2-40B4-BE49-F238E27FC236}">
                  <a16:creationId xmlns="" xmlns:a16="http://schemas.microsoft.com/office/drawing/2014/main" id="{93A9D1AF-60EA-316F-7667-84286272E4C3}"/>
                </a:ext>
              </a:extLst>
            </p:cNvPr>
            <p:cNvSpPr txBox="1"/>
            <p:nvPr/>
          </p:nvSpPr>
          <p:spPr>
            <a:xfrm>
              <a:off x="3536427" y="5079720"/>
              <a:ext cx="7343776" cy="9565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400"/>
                </a:lnSpc>
              </a:pPr>
              <a:r>
                <a:rPr lang="ru-RU" sz="2250" dirty="0">
                  <a:latin typeface="Akrobat SemiBold" panose="00000700000000000000" pitchFamily="2" charset="-52"/>
                  <a:ea typeface="Roboto" panose="02000000000000000000" pitchFamily="2" charset="0"/>
                </a:rPr>
                <a:t>Данная теорема была известна египтянам еще 2300 лет до нашей эры</a:t>
              </a:r>
            </a:p>
          </p:txBody>
        </p:sp>
      </p:grpSp>
      <p:grpSp>
        <p:nvGrpSpPr>
          <p:cNvPr id="124" name="Группа 123">
            <a:extLst>
              <a:ext uri="{FF2B5EF4-FFF2-40B4-BE49-F238E27FC236}">
                <a16:creationId xmlns="" xmlns:a16="http://schemas.microsoft.com/office/drawing/2014/main" id="{78895409-B492-F196-6EAA-4B71378EA8A2}"/>
              </a:ext>
            </a:extLst>
          </p:cNvPr>
          <p:cNvGrpSpPr/>
          <p:nvPr/>
        </p:nvGrpSpPr>
        <p:grpSpPr>
          <a:xfrm>
            <a:off x="995605" y="1231574"/>
            <a:ext cx="1156365" cy="1156365"/>
            <a:chOff x="1327473" y="499099"/>
            <a:chExt cx="1541820" cy="1541820"/>
          </a:xfrm>
        </p:grpSpPr>
        <p:sp>
          <p:nvSpPr>
            <p:cNvPr id="12" name="Овал 11">
              <a:extLst>
                <a:ext uri="{FF2B5EF4-FFF2-40B4-BE49-F238E27FC236}">
                  <a16:creationId xmlns="" xmlns:a16="http://schemas.microsoft.com/office/drawing/2014/main" id="{3FFFBE9A-05F6-2823-C9A2-D4764F5BE479}"/>
                </a:ext>
              </a:extLst>
            </p:cNvPr>
            <p:cNvSpPr/>
            <p:nvPr/>
          </p:nvSpPr>
          <p:spPr>
            <a:xfrm>
              <a:off x="1327473" y="499099"/>
              <a:ext cx="1541820" cy="1541820"/>
            </a:xfrm>
            <a:prstGeom prst="ellipse">
              <a:avLst/>
            </a:prstGeom>
            <a:solidFill>
              <a:srgbClr val="A8EA53"/>
            </a:solidFill>
            <a:ln w="38100">
              <a:solidFill>
                <a:srgbClr val="5DCDB3"/>
              </a:solidFill>
            </a:ln>
            <a:effectLst>
              <a:outerShdw blurRad="50800" dist="635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  <p:pic>
          <p:nvPicPr>
            <p:cNvPr id="22" name="Рисунок 21" descr="Изображение выглядит как символ, Графика, логотип, графическая вставка&#10;&#10;Автоматически созданное описание">
              <a:extLst>
                <a:ext uri="{FF2B5EF4-FFF2-40B4-BE49-F238E27FC236}">
                  <a16:creationId xmlns="" xmlns:a16="http://schemas.microsoft.com/office/drawing/2014/main" id="{EACCB78C-A0D0-EEF7-AE82-5493FCCBF7B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48383" y="820009"/>
              <a:ext cx="900000" cy="900000"/>
            </a:xfrm>
            <a:prstGeom prst="rect">
              <a:avLst/>
            </a:prstGeom>
          </p:spPr>
        </p:pic>
      </p:grpSp>
      <p:grpSp>
        <p:nvGrpSpPr>
          <p:cNvPr id="123" name="Группа 122">
            <a:extLst>
              <a:ext uri="{FF2B5EF4-FFF2-40B4-BE49-F238E27FC236}">
                <a16:creationId xmlns="" xmlns:a16="http://schemas.microsoft.com/office/drawing/2014/main" id="{683DCDB3-6674-DA3C-3003-5B56948A0170}"/>
              </a:ext>
            </a:extLst>
          </p:cNvPr>
          <p:cNvGrpSpPr/>
          <p:nvPr/>
        </p:nvGrpSpPr>
        <p:grpSpPr>
          <a:xfrm>
            <a:off x="995605" y="2909410"/>
            <a:ext cx="1156365" cy="1156365"/>
            <a:chOff x="1327473" y="2672713"/>
            <a:chExt cx="1541820" cy="1541820"/>
          </a:xfrm>
        </p:grpSpPr>
        <p:sp>
          <p:nvSpPr>
            <p:cNvPr id="13" name="Овал 12">
              <a:extLst>
                <a:ext uri="{FF2B5EF4-FFF2-40B4-BE49-F238E27FC236}">
                  <a16:creationId xmlns="" xmlns:a16="http://schemas.microsoft.com/office/drawing/2014/main" id="{2B66288E-6B0A-CFCA-369F-C7ADEEEC1DF4}"/>
                </a:ext>
              </a:extLst>
            </p:cNvPr>
            <p:cNvSpPr/>
            <p:nvPr/>
          </p:nvSpPr>
          <p:spPr>
            <a:xfrm>
              <a:off x="1327473" y="2672713"/>
              <a:ext cx="1541820" cy="1541820"/>
            </a:xfrm>
            <a:prstGeom prst="ellipse">
              <a:avLst/>
            </a:prstGeom>
            <a:solidFill>
              <a:srgbClr val="5DCDB3"/>
            </a:solidFill>
            <a:ln w="38100">
              <a:solidFill>
                <a:srgbClr val="A8EA53"/>
              </a:solidFill>
            </a:ln>
            <a:effectLst>
              <a:outerShdw blurRad="50800" dist="635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  <p:pic>
          <p:nvPicPr>
            <p:cNvPr id="20" name="Рисунок 19" descr="Изображение выглядит как рисунок, графическая вставка, Графика, мультфильм&#10;&#10;Автоматически созданное описание">
              <a:extLst>
                <a:ext uri="{FF2B5EF4-FFF2-40B4-BE49-F238E27FC236}">
                  <a16:creationId xmlns="" xmlns:a16="http://schemas.microsoft.com/office/drawing/2014/main" id="{A525FDFF-A519-0D99-1DF3-B939C480823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48383" y="2993623"/>
              <a:ext cx="900000" cy="900000"/>
            </a:xfrm>
            <a:prstGeom prst="rect">
              <a:avLst/>
            </a:prstGeom>
          </p:spPr>
        </p:pic>
      </p:grpSp>
      <p:grpSp>
        <p:nvGrpSpPr>
          <p:cNvPr id="122" name="Группа 121">
            <a:extLst>
              <a:ext uri="{FF2B5EF4-FFF2-40B4-BE49-F238E27FC236}">
                <a16:creationId xmlns="" xmlns:a16="http://schemas.microsoft.com/office/drawing/2014/main" id="{FC7FD21E-716D-6A8C-0E45-89FBA206F923}"/>
              </a:ext>
            </a:extLst>
          </p:cNvPr>
          <p:cNvGrpSpPr/>
          <p:nvPr/>
        </p:nvGrpSpPr>
        <p:grpSpPr>
          <a:xfrm>
            <a:off x="995605" y="4473254"/>
            <a:ext cx="1156365" cy="1156365"/>
            <a:chOff x="1327473" y="4757839"/>
            <a:chExt cx="1541820" cy="1541820"/>
          </a:xfrm>
        </p:grpSpPr>
        <p:sp>
          <p:nvSpPr>
            <p:cNvPr id="14" name="Овал 13">
              <a:extLst>
                <a:ext uri="{FF2B5EF4-FFF2-40B4-BE49-F238E27FC236}">
                  <a16:creationId xmlns="" xmlns:a16="http://schemas.microsoft.com/office/drawing/2014/main" id="{F201A4D0-956A-61F7-0E89-3FF3F4BE8FFC}"/>
                </a:ext>
              </a:extLst>
            </p:cNvPr>
            <p:cNvSpPr/>
            <p:nvPr/>
          </p:nvSpPr>
          <p:spPr>
            <a:xfrm>
              <a:off x="1327473" y="4757839"/>
              <a:ext cx="1541820" cy="1541820"/>
            </a:xfrm>
            <a:prstGeom prst="ellipse">
              <a:avLst/>
            </a:prstGeom>
            <a:solidFill>
              <a:srgbClr val="4F67CA"/>
            </a:solidFill>
            <a:ln w="38100">
              <a:solidFill>
                <a:srgbClr val="5DCDB3"/>
              </a:solidFill>
            </a:ln>
            <a:effectLst>
              <a:outerShdw blurRad="50800" dist="635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  <p:pic>
          <p:nvPicPr>
            <p:cNvPr id="24" name="Рисунок 23" descr="Изображение выглядит как графическая вставка, мультфильм, Мультфильм, иллюстрация&#10;&#10;Автоматически созданное описание">
              <a:extLst>
                <a:ext uri="{FF2B5EF4-FFF2-40B4-BE49-F238E27FC236}">
                  <a16:creationId xmlns="" xmlns:a16="http://schemas.microsoft.com/office/drawing/2014/main" id="{9B9CA583-1BE3-0739-CFFC-050235A4DD4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48383" y="4964449"/>
              <a:ext cx="900000" cy="900000"/>
            </a:xfrm>
            <a:prstGeom prst="rect">
              <a:avLst/>
            </a:prstGeom>
          </p:spPr>
        </p:pic>
      </p:grpSp>
      <p:cxnSp>
        <p:nvCxnSpPr>
          <p:cNvPr id="3" name="Прямая соединительная линия 2">
            <a:extLst>
              <a:ext uri="{FF2B5EF4-FFF2-40B4-BE49-F238E27FC236}">
                <a16:creationId xmlns="" xmlns:a16="http://schemas.microsoft.com/office/drawing/2014/main" id="{B95BB12F-4FA7-B684-5D5E-3AFD685EA3C9}"/>
              </a:ext>
            </a:extLst>
          </p:cNvPr>
          <p:cNvCxnSpPr>
            <a:cxnSpLocks/>
          </p:cNvCxnSpPr>
          <p:nvPr/>
        </p:nvCxnSpPr>
        <p:spPr>
          <a:xfrm>
            <a:off x="5447221" y="828675"/>
            <a:ext cx="3270536" cy="0"/>
          </a:xfrm>
          <a:prstGeom prst="line">
            <a:avLst/>
          </a:prstGeom>
          <a:ln w="28575">
            <a:solidFill>
              <a:srgbClr val="4F67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5E5A07FA-089D-9CC7-822E-8B3D3323BDC2}"/>
              </a:ext>
            </a:extLst>
          </p:cNvPr>
          <p:cNvSpPr txBox="1"/>
          <p:nvPr/>
        </p:nvSpPr>
        <p:spPr>
          <a:xfrm>
            <a:off x="5440560" y="591429"/>
            <a:ext cx="7457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latin typeface="Akrobat SemiBold" panose="00000700000000000000" pitchFamily="2" charset="-52"/>
              </a:rPr>
              <a:t>Введение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A56F90F6-42EA-925A-00EA-82DA6E754610}"/>
              </a:ext>
            </a:extLst>
          </p:cNvPr>
          <p:cNvSpPr txBox="1"/>
          <p:nvPr/>
        </p:nvSpPr>
        <p:spPr>
          <a:xfrm>
            <a:off x="6148054" y="591429"/>
            <a:ext cx="1085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" panose="00000600000000000000" pitchFamily="2" charset="-52"/>
              </a:rPr>
              <a:t>Основная часть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="" xmlns:a16="http://schemas.microsoft.com/office/drawing/2014/main" id="{9CB9F10B-5F23-1F54-7DC5-1B669421B514}"/>
              </a:ext>
            </a:extLst>
          </p:cNvPr>
          <p:cNvSpPr txBox="1"/>
          <p:nvPr/>
        </p:nvSpPr>
        <p:spPr>
          <a:xfrm>
            <a:off x="7221928" y="591429"/>
            <a:ext cx="7296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" panose="00000600000000000000" pitchFamily="2" charset="-52"/>
              </a:rPr>
              <a:t>Практика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4F36E27A-110A-E0F7-3ACB-16F72FA781B0}"/>
              </a:ext>
            </a:extLst>
          </p:cNvPr>
          <p:cNvSpPr txBox="1"/>
          <p:nvPr/>
        </p:nvSpPr>
        <p:spPr>
          <a:xfrm>
            <a:off x="7935278" y="591429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" panose="00000600000000000000" pitchFamily="2" charset="-52"/>
              </a:rPr>
              <a:t>Заключение</a:t>
            </a:r>
          </a:p>
        </p:txBody>
      </p:sp>
    </p:spTree>
    <p:extLst>
      <p:ext uri="{BB962C8B-B14F-4D97-AF65-F5344CB8AC3E}">
        <p14:creationId xmlns:p14="http://schemas.microsoft.com/office/powerpoint/2010/main" val="4235398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000"/>
                            </p:stCondLst>
                            <p:childTnLst>
                              <p:par>
                                <p:cTn id="3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Овал 26">
            <a:extLst>
              <a:ext uri="{FF2B5EF4-FFF2-40B4-BE49-F238E27FC236}">
                <a16:creationId xmlns="" xmlns:a16="http://schemas.microsoft.com/office/drawing/2014/main" id="{1B8E1CD1-8D14-3731-4D8C-24E25C080183}"/>
              </a:ext>
            </a:extLst>
          </p:cNvPr>
          <p:cNvSpPr/>
          <p:nvPr/>
        </p:nvSpPr>
        <p:spPr>
          <a:xfrm>
            <a:off x="890995" y="2011471"/>
            <a:ext cx="809867" cy="809867"/>
          </a:xfrm>
          <a:prstGeom prst="ellipse">
            <a:avLst/>
          </a:prstGeom>
          <a:solidFill>
            <a:srgbClr val="A8EA5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8" name="Овал 27">
            <a:extLst>
              <a:ext uri="{FF2B5EF4-FFF2-40B4-BE49-F238E27FC236}">
                <a16:creationId xmlns="" xmlns:a16="http://schemas.microsoft.com/office/drawing/2014/main" id="{A5815DEB-B90A-D88B-3322-3466F56C442B}"/>
              </a:ext>
            </a:extLst>
          </p:cNvPr>
          <p:cNvSpPr/>
          <p:nvPr/>
        </p:nvSpPr>
        <p:spPr>
          <a:xfrm>
            <a:off x="4170431" y="2011471"/>
            <a:ext cx="809867" cy="809867"/>
          </a:xfrm>
          <a:prstGeom prst="ellipse">
            <a:avLst/>
          </a:prstGeom>
          <a:solidFill>
            <a:srgbClr val="4F67CA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9" name="Овал 28">
            <a:extLst>
              <a:ext uri="{FF2B5EF4-FFF2-40B4-BE49-F238E27FC236}">
                <a16:creationId xmlns="" xmlns:a16="http://schemas.microsoft.com/office/drawing/2014/main" id="{7052E052-4FCB-0499-B1DA-98911780745C}"/>
              </a:ext>
            </a:extLst>
          </p:cNvPr>
          <p:cNvSpPr/>
          <p:nvPr/>
        </p:nvSpPr>
        <p:spPr>
          <a:xfrm>
            <a:off x="5810149" y="2011471"/>
            <a:ext cx="809867" cy="809867"/>
          </a:xfrm>
          <a:prstGeom prst="ellipse">
            <a:avLst/>
          </a:prstGeom>
          <a:solidFill>
            <a:srgbClr val="A8EA5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0" name="Овал 29">
            <a:extLst>
              <a:ext uri="{FF2B5EF4-FFF2-40B4-BE49-F238E27FC236}">
                <a16:creationId xmlns="" xmlns:a16="http://schemas.microsoft.com/office/drawing/2014/main" id="{566B48C5-1809-47A6-C029-FCE829C267DC}"/>
              </a:ext>
            </a:extLst>
          </p:cNvPr>
          <p:cNvSpPr/>
          <p:nvPr/>
        </p:nvSpPr>
        <p:spPr>
          <a:xfrm>
            <a:off x="7449868" y="2011471"/>
            <a:ext cx="809867" cy="809867"/>
          </a:xfrm>
          <a:prstGeom prst="ellipse">
            <a:avLst/>
          </a:prstGeom>
          <a:solidFill>
            <a:srgbClr val="4F67CA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6" name="Овал 35">
            <a:extLst>
              <a:ext uri="{FF2B5EF4-FFF2-40B4-BE49-F238E27FC236}">
                <a16:creationId xmlns="" xmlns:a16="http://schemas.microsoft.com/office/drawing/2014/main" id="{B290858D-BFF4-F92D-02D4-2A61EAD2D4EC}"/>
              </a:ext>
            </a:extLst>
          </p:cNvPr>
          <p:cNvSpPr/>
          <p:nvPr/>
        </p:nvSpPr>
        <p:spPr>
          <a:xfrm>
            <a:off x="890995" y="4036663"/>
            <a:ext cx="809867" cy="809867"/>
          </a:xfrm>
          <a:prstGeom prst="ellipse">
            <a:avLst/>
          </a:prstGeom>
          <a:solidFill>
            <a:srgbClr val="5DCDB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7" name="Овал 36">
            <a:extLst>
              <a:ext uri="{FF2B5EF4-FFF2-40B4-BE49-F238E27FC236}">
                <a16:creationId xmlns="" xmlns:a16="http://schemas.microsoft.com/office/drawing/2014/main" id="{90968B24-4152-1C98-9490-D8C4B03209DC}"/>
              </a:ext>
            </a:extLst>
          </p:cNvPr>
          <p:cNvSpPr/>
          <p:nvPr/>
        </p:nvSpPr>
        <p:spPr>
          <a:xfrm>
            <a:off x="2530713" y="4036663"/>
            <a:ext cx="809867" cy="809867"/>
          </a:xfrm>
          <a:prstGeom prst="ellipse">
            <a:avLst/>
          </a:prstGeom>
          <a:solidFill>
            <a:srgbClr val="4F67CA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8" name="Овал 37">
            <a:extLst>
              <a:ext uri="{FF2B5EF4-FFF2-40B4-BE49-F238E27FC236}">
                <a16:creationId xmlns="" xmlns:a16="http://schemas.microsoft.com/office/drawing/2014/main" id="{795333F4-7DC2-AC75-EAA3-6B5476F640AA}"/>
              </a:ext>
            </a:extLst>
          </p:cNvPr>
          <p:cNvSpPr/>
          <p:nvPr/>
        </p:nvSpPr>
        <p:spPr>
          <a:xfrm>
            <a:off x="4170431" y="4036663"/>
            <a:ext cx="809867" cy="809867"/>
          </a:xfrm>
          <a:prstGeom prst="ellipse">
            <a:avLst/>
          </a:prstGeom>
          <a:solidFill>
            <a:srgbClr val="A8EA5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9" name="Овал 38">
            <a:extLst>
              <a:ext uri="{FF2B5EF4-FFF2-40B4-BE49-F238E27FC236}">
                <a16:creationId xmlns="" xmlns:a16="http://schemas.microsoft.com/office/drawing/2014/main" id="{AF5EA91E-768C-2FA5-E918-57B862EF7B4B}"/>
              </a:ext>
            </a:extLst>
          </p:cNvPr>
          <p:cNvSpPr/>
          <p:nvPr/>
        </p:nvSpPr>
        <p:spPr>
          <a:xfrm>
            <a:off x="5810149" y="4036663"/>
            <a:ext cx="809867" cy="809867"/>
          </a:xfrm>
          <a:prstGeom prst="ellipse">
            <a:avLst/>
          </a:prstGeom>
          <a:solidFill>
            <a:srgbClr val="5DCDB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40" name="Овал 39">
            <a:extLst>
              <a:ext uri="{FF2B5EF4-FFF2-40B4-BE49-F238E27FC236}">
                <a16:creationId xmlns="" xmlns:a16="http://schemas.microsoft.com/office/drawing/2014/main" id="{073F5F13-6236-E232-9D3C-A92E924A8238}"/>
              </a:ext>
            </a:extLst>
          </p:cNvPr>
          <p:cNvSpPr/>
          <p:nvPr/>
        </p:nvSpPr>
        <p:spPr>
          <a:xfrm>
            <a:off x="7449868" y="4036663"/>
            <a:ext cx="809867" cy="809867"/>
          </a:xfrm>
          <a:prstGeom prst="ellipse">
            <a:avLst/>
          </a:prstGeom>
          <a:solidFill>
            <a:srgbClr val="A8EA5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9395221F-A891-6F18-FB48-75D4EF277397}"/>
              </a:ext>
            </a:extLst>
          </p:cNvPr>
          <p:cNvSpPr txBox="1"/>
          <p:nvPr/>
        </p:nvSpPr>
        <p:spPr>
          <a:xfrm>
            <a:off x="971359" y="2338164"/>
            <a:ext cx="765221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2400" dirty="0"/>
              <a:t>225</a:t>
            </a:r>
          </a:p>
        </p:txBody>
      </p:sp>
      <p:sp>
        <p:nvSpPr>
          <p:cNvPr id="6" name="Овал 5">
            <a:extLst>
              <a:ext uri="{FF2B5EF4-FFF2-40B4-BE49-F238E27FC236}">
                <a16:creationId xmlns="" xmlns:a16="http://schemas.microsoft.com/office/drawing/2014/main" id="{D5D4FF2D-A564-C0B1-F959-6D047E491EE5}"/>
              </a:ext>
            </a:extLst>
          </p:cNvPr>
          <p:cNvSpPr/>
          <p:nvPr/>
        </p:nvSpPr>
        <p:spPr>
          <a:xfrm>
            <a:off x="2080951" y="1485932"/>
            <a:ext cx="1837458" cy="1837458"/>
          </a:xfrm>
          <a:prstGeom prst="ellipse">
            <a:avLst/>
          </a:prstGeom>
          <a:noFill/>
          <a:ln w="38100">
            <a:solidFill>
              <a:srgbClr val="5DCDB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B483A8E6-6821-A132-6AC6-1C787529C629}"/>
              </a:ext>
            </a:extLst>
          </p:cNvPr>
          <p:cNvSpPr txBox="1"/>
          <p:nvPr/>
        </p:nvSpPr>
        <p:spPr>
          <a:xfrm>
            <a:off x="5969095" y="2338164"/>
            <a:ext cx="765221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2400" dirty="0"/>
              <a:t>49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68FA6C59-2336-4415-EE62-A4EA684A3C6A}"/>
              </a:ext>
            </a:extLst>
          </p:cNvPr>
          <p:cNvSpPr txBox="1"/>
          <p:nvPr/>
        </p:nvSpPr>
        <p:spPr>
          <a:xfrm>
            <a:off x="7428436" y="2338164"/>
            <a:ext cx="938912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2400" dirty="0"/>
              <a:t>1500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08D535F5-7460-9D36-C951-2A562BFA803B}"/>
              </a:ext>
            </a:extLst>
          </p:cNvPr>
          <p:cNvSpPr txBox="1"/>
          <p:nvPr/>
        </p:nvSpPr>
        <p:spPr>
          <a:xfrm>
            <a:off x="871346" y="4353515"/>
            <a:ext cx="903543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2400" dirty="0"/>
              <a:t>8100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86C6A56A-6DDB-7ADE-D4C0-E28DC9320085}"/>
              </a:ext>
            </a:extLst>
          </p:cNvPr>
          <p:cNvSpPr txBox="1"/>
          <p:nvPr/>
        </p:nvSpPr>
        <p:spPr>
          <a:xfrm>
            <a:off x="4247392" y="4363040"/>
            <a:ext cx="765221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2400" dirty="0"/>
              <a:t>441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A0580F07-6E5D-41DA-19A0-73F5BA4FFF69}"/>
              </a:ext>
            </a:extLst>
          </p:cNvPr>
          <p:cNvSpPr txBox="1"/>
          <p:nvPr/>
        </p:nvSpPr>
        <p:spPr>
          <a:xfrm>
            <a:off x="7538390" y="4363040"/>
            <a:ext cx="765221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2400" dirty="0"/>
              <a:t>300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0E3BF360-3038-AAD1-67ED-2851C4CDAFB4}"/>
              </a:ext>
            </a:extLst>
          </p:cNvPr>
          <p:cNvSpPr txBox="1"/>
          <p:nvPr/>
        </p:nvSpPr>
        <p:spPr>
          <a:xfrm>
            <a:off x="2616438" y="4353515"/>
            <a:ext cx="903543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2400" dirty="0"/>
              <a:t>360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="" xmlns:a16="http://schemas.microsoft.com/office/drawing/2014/main" id="{4BF93897-D001-9E7E-036D-ADE4B8215ACE}"/>
              </a:ext>
            </a:extLst>
          </p:cNvPr>
          <p:cNvSpPr/>
          <p:nvPr/>
        </p:nvSpPr>
        <p:spPr>
          <a:xfrm>
            <a:off x="6136904" y="591428"/>
            <a:ext cx="1085024" cy="253916"/>
          </a:xfrm>
          <a:prstGeom prst="rect">
            <a:avLst/>
          </a:prstGeom>
          <a:solidFill>
            <a:srgbClr val="4F67CA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cxnSp>
        <p:nvCxnSpPr>
          <p:cNvPr id="19" name="Прямая соединительная линия 18">
            <a:extLst>
              <a:ext uri="{FF2B5EF4-FFF2-40B4-BE49-F238E27FC236}">
                <a16:creationId xmlns="" xmlns:a16="http://schemas.microsoft.com/office/drawing/2014/main" id="{16018FDA-F30E-911F-751F-F2877057F993}"/>
              </a:ext>
            </a:extLst>
          </p:cNvPr>
          <p:cNvCxnSpPr>
            <a:cxnSpLocks/>
          </p:cNvCxnSpPr>
          <p:nvPr/>
        </p:nvCxnSpPr>
        <p:spPr>
          <a:xfrm>
            <a:off x="5447221" y="828675"/>
            <a:ext cx="3270536" cy="0"/>
          </a:xfrm>
          <a:prstGeom prst="line">
            <a:avLst/>
          </a:prstGeom>
          <a:ln w="28575">
            <a:solidFill>
              <a:srgbClr val="4F67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1225B8E4-79FF-C3E8-97B0-2F35F520DC4F}"/>
              </a:ext>
            </a:extLst>
          </p:cNvPr>
          <p:cNvSpPr txBox="1"/>
          <p:nvPr/>
        </p:nvSpPr>
        <p:spPr>
          <a:xfrm>
            <a:off x="7221928" y="591429"/>
            <a:ext cx="7296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" panose="00000600000000000000" pitchFamily="2" charset="-52"/>
              </a:rPr>
              <a:t>Практика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AD3F7587-2826-605B-BB85-28EF2A37C6C5}"/>
              </a:ext>
            </a:extLst>
          </p:cNvPr>
          <p:cNvSpPr txBox="1"/>
          <p:nvPr/>
        </p:nvSpPr>
        <p:spPr>
          <a:xfrm>
            <a:off x="7935278" y="591429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" panose="00000600000000000000" pitchFamily="2" charset="-52"/>
              </a:rPr>
              <a:t>Заключение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84C5E9CE-8CBC-9A0D-159F-8BCE907A3B6C}"/>
              </a:ext>
            </a:extLst>
          </p:cNvPr>
          <p:cNvSpPr txBox="1"/>
          <p:nvPr/>
        </p:nvSpPr>
        <p:spPr>
          <a:xfrm>
            <a:off x="5440560" y="591429"/>
            <a:ext cx="7457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 SemiBold" panose="00000700000000000000" pitchFamily="2" charset="-52"/>
              </a:rPr>
              <a:t>Введение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="" xmlns:a16="http://schemas.microsoft.com/office/drawing/2014/main" id="{232D4EA9-B4B5-FE6A-3718-8E4C88B9E92E}"/>
              </a:ext>
            </a:extLst>
          </p:cNvPr>
          <p:cNvSpPr txBox="1"/>
          <p:nvPr/>
        </p:nvSpPr>
        <p:spPr>
          <a:xfrm>
            <a:off x="6148054" y="591429"/>
            <a:ext cx="1085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latin typeface="Akrobat" panose="00000600000000000000" pitchFamily="2" charset="-52"/>
              </a:rPr>
              <a:t>Основная часть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50FDCADF-D456-B0D6-B418-AB536F2AB904}"/>
              </a:ext>
            </a:extLst>
          </p:cNvPr>
          <p:cNvSpPr txBox="1"/>
          <p:nvPr/>
        </p:nvSpPr>
        <p:spPr>
          <a:xfrm>
            <a:off x="2414731" y="2387704"/>
            <a:ext cx="1343156" cy="492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5400" dirty="0">
                <a:solidFill>
                  <a:srgbClr val="0070C0"/>
                </a:solidFill>
                <a:latin typeface="Akrobat Black" panose="00000A00000000000000" pitchFamily="2" charset="-52"/>
              </a:rPr>
              <a:t>626</a:t>
            </a:r>
          </a:p>
        </p:txBody>
      </p:sp>
    </p:spTree>
    <p:extLst>
      <p:ext uri="{BB962C8B-B14F-4D97-AF65-F5344CB8AC3E}">
        <p14:creationId xmlns:p14="http://schemas.microsoft.com/office/powerpoint/2010/main" val="1797467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Овал 26">
            <a:extLst>
              <a:ext uri="{FF2B5EF4-FFF2-40B4-BE49-F238E27FC236}">
                <a16:creationId xmlns="" xmlns:a16="http://schemas.microsoft.com/office/drawing/2014/main" id="{1B8E1CD1-8D14-3731-4D8C-24E25C080183}"/>
              </a:ext>
            </a:extLst>
          </p:cNvPr>
          <p:cNvSpPr/>
          <p:nvPr/>
        </p:nvSpPr>
        <p:spPr>
          <a:xfrm>
            <a:off x="890995" y="2011471"/>
            <a:ext cx="809867" cy="809867"/>
          </a:xfrm>
          <a:prstGeom prst="ellipse">
            <a:avLst/>
          </a:prstGeom>
          <a:solidFill>
            <a:srgbClr val="A8EA5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8" name="Овал 27">
            <a:extLst>
              <a:ext uri="{FF2B5EF4-FFF2-40B4-BE49-F238E27FC236}">
                <a16:creationId xmlns="" xmlns:a16="http://schemas.microsoft.com/office/drawing/2014/main" id="{A5815DEB-B90A-D88B-3322-3466F56C442B}"/>
              </a:ext>
            </a:extLst>
          </p:cNvPr>
          <p:cNvSpPr/>
          <p:nvPr/>
        </p:nvSpPr>
        <p:spPr>
          <a:xfrm>
            <a:off x="2530713" y="2011471"/>
            <a:ext cx="809867" cy="809867"/>
          </a:xfrm>
          <a:prstGeom prst="ellipse">
            <a:avLst/>
          </a:prstGeom>
          <a:solidFill>
            <a:srgbClr val="5DCDB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9" name="Овал 28">
            <a:extLst>
              <a:ext uri="{FF2B5EF4-FFF2-40B4-BE49-F238E27FC236}">
                <a16:creationId xmlns="" xmlns:a16="http://schemas.microsoft.com/office/drawing/2014/main" id="{7052E052-4FCB-0499-B1DA-98911780745C}"/>
              </a:ext>
            </a:extLst>
          </p:cNvPr>
          <p:cNvSpPr/>
          <p:nvPr/>
        </p:nvSpPr>
        <p:spPr>
          <a:xfrm>
            <a:off x="4170431" y="2011471"/>
            <a:ext cx="809867" cy="809867"/>
          </a:xfrm>
          <a:prstGeom prst="ellipse">
            <a:avLst/>
          </a:prstGeom>
          <a:solidFill>
            <a:srgbClr val="4F67CA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0" name="Овал 29">
            <a:extLst>
              <a:ext uri="{FF2B5EF4-FFF2-40B4-BE49-F238E27FC236}">
                <a16:creationId xmlns="" xmlns:a16="http://schemas.microsoft.com/office/drawing/2014/main" id="{566B48C5-1809-47A6-C029-FCE829C267DC}"/>
              </a:ext>
            </a:extLst>
          </p:cNvPr>
          <p:cNvSpPr/>
          <p:nvPr/>
        </p:nvSpPr>
        <p:spPr>
          <a:xfrm>
            <a:off x="5810149" y="2011471"/>
            <a:ext cx="809867" cy="809867"/>
          </a:xfrm>
          <a:prstGeom prst="ellipse">
            <a:avLst/>
          </a:prstGeom>
          <a:solidFill>
            <a:srgbClr val="A8EA5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7" name="Овал 36">
            <a:extLst>
              <a:ext uri="{FF2B5EF4-FFF2-40B4-BE49-F238E27FC236}">
                <a16:creationId xmlns="" xmlns:a16="http://schemas.microsoft.com/office/drawing/2014/main" id="{90968B24-4152-1C98-9490-D8C4B03209DC}"/>
              </a:ext>
            </a:extLst>
          </p:cNvPr>
          <p:cNvSpPr/>
          <p:nvPr/>
        </p:nvSpPr>
        <p:spPr>
          <a:xfrm>
            <a:off x="890995" y="4036663"/>
            <a:ext cx="809867" cy="809867"/>
          </a:xfrm>
          <a:prstGeom prst="ellipse">
            <a:avLst/>
          </a:prstGeom>
          <a:solidFill>
            <a:srgbClr val="5DCDB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8" name="Овал 37">
            <a:extLst>
              <a:ext uri="{FF2B5EF4-FFF2-40B4-BE49-F238E27FC236}">
                <a16:creationId xmlns="" xmlns:a16="http://schemas.microsoft.com/office/drawing/2014/main" id="{795333F4-7DC2-AC75-EAA3-6B5476F640AA}"/>
              </a:ext>
            </a:extLst>
          </p:cNvPr>
          <p:cNvSpPr/>
          <p:nvPr/>
        </p:nvSpPr>
        <p:spPr>
          <a:xfrm>
            <a:off x="2530713" y="4036663"/>
            <a:ext cx="809867" cy="809867"/>
          </a:xfrm>
          <a:prstGeom prst="ellipse">
            <a:avLst/>
          </a:prstGeom>
          <a:solidFill>
            <a:srgbClr val="4F67CA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9" name="Овал 38">
            <a:extLst>
              <a:ext uri="{FF2B5EF4-FFF2-40B4-BE49-F238E27FC236}">
                <a16:creationId xmlns="" xmlns:a16="http://schemas.microsoft.com/office/drawing/2014/main" id="{AF5EA91E-768C-2FA5-E918-57B862EF7B4B}"/>
              </a:ext>
            </a:extLst>
          </p:cNvPr>
          <p:cNvSpPr/>
          <p:nvPr/>
        </p:nvSpPr>
        <p:spPr>
          <a:xfrm>
            <a:off x="4170431" y="4036663"/>
            <a:ext cx="809867" cy="809867"/>
          </a:xfrm>
          <a:prstGeom prst="ellipse">
            <a:avLst/>
          </a:prstGeom>
          <a:solidFill>
            <a:srgbClr val="A8EA5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40" name="Овал 39">
            <a:extLst>
              <a:ext uri="{FF2B5EF4-FFF2-40B4-BE49-F238E27FC236}">
                <a16:creationId xmlns="" xmlns:a16="http://schemas.microsoft.com/office/drawing/2014/main" id="{073F5F13-6236-E232-9D3C-A92E924A8238}"/>
              </a:ext>
            </a:extLst>
          </p:cNvPr>
          <p:cNvSpPr/>
          <p:nvPr/>
        </p:nvSpPr>
        <p:spPr>
          <a:xfrm>
            <a:off x="7449868" y="4036663"/>
            <a:ext cx="809867" cy="809867"/>
          </a:xfrm>
          <a:prstGeom prst="ellipse">
            <a:avLst/>
          </a:prstGeom>
          <a:solidFill>
            <a:srgbClr val="A8EA5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752A2DF0-3CAD-7AE5-40EB-BD9EA7FC9345}"/>
              </a:ext>
            </a:extLst>
          </p:cNvPr>
          <p:cNvSpPr txBox="1"/>
          <p:nvPr/>
        </p:nvSpPr>
        <p:spPr>
          <a:xfrm>
            <a:off x="5684450" y="4417340"/>
            <a:ext cx="1797957" cy="492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5400" dirty="0">
                <a:latin typeface="Akrobat Black" panose="00000A00000000000000" pitchFamily="2" charset="-52"/>
              </a:rPr>
              <a:t>285</a:t>
            </a:r>
          </a:p>
        </p:txBody>
      </p:sp>
      <p:sp>
        <p:nvSpPr>
          <p:cNvPr id="3" name="Овал 2">
            <a:extLst>
              <a:ext uri="{FF2B5EF4-FFF2-40B4-BE49-F238E27FC236}">
                <a16:creationId xmlns="" xmlns:a16="http://schemas.microsoft.com/office/drawing/2014/main" id="{5E094139-D2E7-0927-45F0-E285D955CA02}"/>
              </a:ext>
            </a:extLst>
          </p:cNvPr>
          <p:cNvSpPr/>
          <p:nvPr/>
        </p:nvSpPr>
        <p:spPr>
          <a:xfrm>
            <a:off x="5347170" y="3522868"/>
            <a:ext cx="1837458" cy="1837458"/>
          </a:xfrm>
          <a:prstGeom prst="ellipse">
            <a:avLst/>
          </a:prstGeom>
          <a:noFill/>
          <a:ln w="38100">
            <a:solidFill>
              <a:srgbClr val="5DCDB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9395221F-A891-6F18-FB48-75D4EF277397}"/>
              </a:ext>
            </a:extLst>
          </p:cNvPr>
          <p:cNvSpPr txBox="1"/>
          <p:nvPr/>
        </p:nvSpPr>
        <p:spPr>
          <a:xfrm>
            <a:off x="971359" y="2338164"/>
            <a:ext cx="765221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2400" dirty="0"/>
              <a:t>225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8DF9C73C-9A47-1C2E-1B44-A63E11ECC47E}"/>
              </a:ext>
            </a:extLst>
          </p:cNvPr>
          <p:cNvSpPr txBox="1"/>
          <p:nvPr/>
        </p:nvSpPr>
        <p:spPr>
          <a:xfrm>
            <a:off x="2607674" y="2338164"/>
            <a:ext cx="765221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2400" dirty="0"/>
              <a:t>626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DD2C173C-9F8B-03E2-4113-477066A1A417}"/>
              </a:ext>
            </a:extLst>
          </p:cNvPr>
          <p:cNvSpPr txBox="1"/>
          <p:nvPr/>
        </p:nvSpPr>
        <p:spPr>
          <a:xfrm>
            <a:off x="5969095" y="2338164"/>
            <a:ext cx="765221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2400" dirty="0"/>
              <a:t>49</a:t>
            </a:r>
          </a:p>
        </p:txBody>
      </p:sp>
      <p:sp>
        <p:nvSpPr>
          <p:cNvPr id="8" name="Овал 7">
            <a:extLst>
              <a:ext uri="{FF2B5EF4-FFF2-40B4-BE49-F238E27FC236}">
                <a16:creationId xmlns="" xmlns:a16="http://schemas.microsoft.com/office/drawing/2014/main" id="{92B613A7-0160-A08A-3A4C-70D63E06C49D}"/>
              </a:ext>
            </a:extLst>
          </p:cNvPr>
          <p:cNvSpPr/>
          <p:nvPr/>
        </p:nvSpPr>
        <p:spPr>
          <a:xfrm>
            <a:off x="7449868" y="2011471"/>
            <a:ext cx="809867" cy="809867"/>
          </a:xfrm>
          <a:prstGeom prst="ellipse">
            <a:avLst/>
          </a:prstGeom>
          <a:solidFill>
            <a:srgbClr val="4F67CA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AC8F3B91-D393-9218-3DD3-46E07224C3D8}"/>
              </a:ext>
            </a:extLst>
          </p:cNvPr>
          <p:cNvSpPr txBox="1"/>
          <p:nvPr/>
        </p:nvSpPr>
        <p:spPr>
          <a:xfrm>
            <a:off x="7428436" y="2338164"/>
            <a:ext cx="938912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2400" dirty="0"/>
              <a:t>1500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C0E9594F-474D-28C5-0742-AC03F64C34D7}"/>
              </a:ext>
            </a:extLst>
          </p:cNvPr>
          <p:cNvSpPr txBox="1"/>
          <p:nvPr/>
        </p:nvSpPr>
        <p:spPr>
          <a:xfrm>
            <a:off x="871346" y="4353515"/>
            <a:ext cx="903543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2400" dirty="0"/>
              <a:t>8100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9989B36F-35B6-6A26-71AE-5E6A0626B499}"/>
              </a:ext>
            </a:extLst>
          </p:cNvPr>
          <p:cNvSpPr txBox="1"/>
          <p:nvPr/>
        </p:nvSpPr>
        <p:spPr>
          <a:xfrm>
            <a:off x="2602806" y="4353515"/>
            <a:ext cx="903543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2400" dirty="0"/>
              <a:t>360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61285655-8540-EF60-0D92-B97DAE491DB2}"/>
              </a:ext>
            </a:extLst>
          </p:cNvPr>
          <p:cNvSpPr txBox="1"/>
          <p:nvPr/>
        </p:nvSpPr>
        <p:spPr>
          <a:xfrm>
            <a:off x="4254578" y="4353515"/>
            <a:ext cx="903543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2400" dirty="0"/>
              <a:t>441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0E652BED-2878-4A22-66B6-608D0DDEBC5B}"/>
              </a:ext>
            </a:extLst>
          </p:cNvPr>
          <p:cNvSpPr txBox="1"/>
          <p:nvPr/>
        </p:nvSpPr>
        <p:spPr>
          <a:xfrm>
            <a:off x="7538390" y="4363040"/>
            <a:ext cx="765221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2400" dirty="0"/>
              <a:t>300</a:t>
            </a:r>
          </a:p>
        </p:txBody>
      </p:sp>
      <p:sp>
        <p:nvSpPr>
          <p:cNvPr id="20" name="Прямоугольник 19">
            <a:extLst>
              <a:ext uri="{FF2B5EF4-FFF2-40B4-BE49-F238E27FC236}">
                <a16:creationId xmlns="" xmlns:a16="http://schemas.microsoft.com/office/drawing/2014/main" id="{E80F8F89-ED72-5FC1-374D-907C25ABF7CC}"/>
              </a:ext>
            </a:extLst>
          </p:cNvPr>
          <p:cNvSpPr/>
          <p:nvPr/>
        </p:nvSpPr>
        <p:spPr>
          <a:xfrm>
            <a:off x="6136904" y="600953"/>
            <a:ext cx="1085024" cy="253916"/>
          </a:xfrm>
          <a:prstGeom prst="rect">
            <a:avLst/>
          </a:prstGeom>
          <a:solidFill>
            <a:srgbClr val="4F67CA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cxnSp>
        <p:nvCxnSpPr>
          <p:cNvPr id="21" name="Прямая соединительная линия 20">
            <a:extLst>
              <a:ext uri="{FF2B5EF4-FFF2-40B4-BE49-F238E27FC236}">
                <a16:creationId xmlns="" xmlns:a16="http://schemas.microsoft.com/office/drawing/2014/main" id="{E6895E8F-B445-19F8-8C6F-2F67D6E90BB1}"/>
              </a:ext>
            </a:extLst>
          </p:cNvPr>
          <p:cNvCxnSpPr>
            <a:cxnSpLocks/>
          </p:cNvCxnSpPr>
          <p:nvPr/>
        </p:nvCxnSpPr>
        <p:spPr>
          <a:xfrm>
            <a:off x="5447221" y="838200"/>
            <a:ext cx="3270536" cy="0"/>
          </a:xfrm>
          <a:prstGeom prst="line">
            <a:avLst/>
          </a:prstGeom>
          <a:ln w="28575">
            <a:solidFill>
              <a:srgbClr val="4F67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14DDDC94-3F52-6240-7809-B7ED33D68101}"/>
              </a:ext>
            </a:extLst>
          </p:cNvPr>
          <p:cNvSpPr txBox="1"/>
          <p:nvPr/>
        </p:nvSpPr>
        <p:spPr>
          <a:xfrm>
            <a:off x="7221928" y="600954"/>
            <a:ext cx="7296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" panose="00000600000000000000" pitchFamily="2" charset="-52"/>
              </a:rPr>
              <a:t>Практика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="" xmlns:a16="http://schemas.microsoft.com/office/drawing/2014/main" id="{8B751EE1-CB3B-119A-6156-0E21D06F4675}"/>
              </a:ext>
            </a:extLst>
          </p:cNvPr>
          <p:cNvSpPr txBox="1"/>
          <p:nvPr/>
        </p:nvSpPr>
        <p:spPr>
          <a:xfrm>
            <a:off x="7935278" y="600954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" panose="00000600000000000000" pitchFamily="2" charset="-52"/>
              </a:rPr>
              <a:t>Заключение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="" xmlns:a16="http://schemas.microsoft.com/office/drawing/2014/main" id="{20BF9E79-4207-FEAC-50C7-E8E007AE7587}"/>
              </a:ext>
            </a:extLst>
          </p:cNvPr>
          <p:cNvSpPr txBox="1"/>
          <p:nvPr/>
        </p:nvSpPr>
        <p:spPr>
          <a:xfrm>
            <a:off x="5440560" y="600954"/>
            <a:ext cx="7457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 SemiBold" panose="00000700000000000000" pitchFamily="2" charset="-52"/>
              </a:rPr>
              <a:t>Введение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="" xmlns:a16="http://schemas.microsoft.com/office/drawing/2014/main" id="{0B884D0B-D1CE-202C-ECE8-6138908DB0D9}"/>
              </a:ext>
            </a:extLst>
          </p:cNvPr>
          <p:cNvSpPr txBox="1"/>
          <p:nvPr/>
        </p:nvSpPr>
        <p:spPr>
          <a:xfrm>
            <a:off x="6148054" y="600954"/>
            <a:ext cx="1085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latin typeface="Akrobat" panose="00000600000000000000" pitchFamily="2" charset="-52"/>
              </a:rPr>
              <a:t>Основная часть</a:t>
            </a:r>
          </a:p>
        </p:txBody>
      </p:sp>
    </p:spTree>
    <p:extLst>
      <p:ext uri="{BB962C8B-B14F-4D97-AF65-F5344CB8AC3E}">
        <p14:creationId xmlns:p14="http://schemas.microsoft.com/office/powerpoint/2010/main" val="2412105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Овал 26">
            <a:extLst>
              <a:ext uri="{FF2B5EF4-FFF2-40B4-BE49-F238E27FC236}">
                <a16:creationId xmlns="" xmlns:a16="http://schemas.microsoft.com/office/drawing/2014/main" id="{1B8E1CD1-8D14-3731-4D8C-24E25C080183}"/>
              </a:ext>
            </a:extLst>
          </p:cNvPr>
          <p:cNvSpPr/>
          <p:nvPr/>
        </p:nvSpPr>
        <p:spPr>
          <a:xfrm>
            <a:off x="890995" y="2011471"/>
            <a:ext cx="809867" cy="809867"/>
          </a:xfrm>
          <a:prstGeom prst="ellipse">
            <a:avLst/>
          </a:prstGeom>
          <a:solidFill>
            <a:srgbClr val="A8EA5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8" name="Овал 27">
            <a:extLst>
              <a:ext uri="{FF2B5EF4-FFF2-40B4-BE49-F238E27FC236}">
                <a16:creationId xmlns="" xmlns:a16="http://schemas.microsoft.com/office/drawing/2014/main" id="{A5815DEB-B90A-D88B-3322-3466F56C442B}"/>
              </a:ext>
            </a:extLst>
          </p:cNvPr>
          <p:cNvSpPr/>
          <p:nvPr/>
        </p:nvSpPr>
        <p:spPr>
          <a:xfrm>
            <a:off x="2530713" y="2011471"/>
            <a:ext cx="809867" cy="809867"/>
          </a:xfrm>
          <a:prstGeom prst="ellipse">
            <a:avLst/>
          </a:prstGeom>
          <a:solidFill>
            <a:srgbClr val="5DCDB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9" name="Овал 28">
            <a:extLst>
              <a:ext uri="{FF2B5EF4-FFF2-40B4-BE49-F238E27FC236}">
                <a16:creationId xmlns="" xmlns:a16="http://schemas.microsoft.com/office/drawing/2014/main" id="{7052E052-4FCB-0499-B1DA-98911780745C}"/>
              </a:ext>
            </a:extLst>
          </p:cNvPr>
          <p:cNvSpPr/>
          <p:nvPr/>
        </p:nvSpPr>
        <p:spPr>
          <a:xfrm>
            <a:off x="4170431" y="2011471"/>
            <a:ext cx="809867" cy="809867"/>
          </a:xfrm>
          <a:prstGeom prst="ellipse">
            <a:avLst/>
          </a:prstGeom>
          <a:solidFill>
            <a:srgbClr val="4F67CA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0" name="Овал 29">
            <a:extLst>
              <a:ext uri="{FF2B5EF4-FFF2-40B4-BE49-F238E27FC236}">
                <a16:creationId xmlns="" xmlns:a16="http://schemas.microsoft.com/office/drawing/2014/main" id="{566B48C5-1809-47A6-C029-FCE829C267DC}"/>
              </a:ext>
            </a:extLst>
          </p:cNvPr>
          <p:cNvSpPr/>
          <p:nvPr/>
        </p:nvSpPr>
        <p:spPr>
          <a:xfrm>
            <a:off x="5810149" y="2011471"/>
            <a:ext cx="809867" cy="809867"/>
          </a:xfrm>
          <a:prstGeom prst="ellipse">
            <a:avLst/>
          </a:prstGeom>
          <a:solidFill>
            <a:srgbClr val="A8EA5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7" name="Овал 36">
            <a:extLst>
              <a:ext uri="{FF2B5EF4-FFF2-40B4-BE49-F238E27FC236}">
                <a16:creationId xmlns="" xmlns:a16="http://schemas.microsoft.com/office/drawing/2014/main" id="{90968B24-4152-1C98-9490-D8C4B03209DC}"/>
              </a:ext>
            </a:extLst>
          </p:cNvPr>
          <p:cNvSpPr/>
          <p:nvPr/>
        </p:nvSpPr>
        <p:spPr>
          <a:xfrm>
            <a:off x="890995" y="4036663"/>
            <a:ext cx="809867" cy="809867"/>
          </a:xfrm>
          <a:prstGeom prst="ellipse">
            <a:avLst/>
          </a:prstGeom>
          <a:solidFill>
            <a:srgbClr val="5DCDB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8" name="Овал 37">
            <a:extLst>
              <a:ext uri="{FF2B5EF4-FFF2-40B4-BE49-F238E27FC236}">
                <a16:creationId xmlns="" xmlns:a16="http://schemas.microsoft.com/office/drawing/2014/main" id="{795333F4-7DC2-AC75-EAA3-6B5476F640AA}"/>
              </a:ext>
            </a:extLst>
          </p:cNvPr>
          <p:cNvSpPr/>
          <p:nvPr/>
        </p:nvSpPr>
        <p:spPr>
          <a:xfrm>
            <a:off x="2530713" y="4036663"/>
            <a:ext cx="809867" cy="809867"/>
          </a:xfrm>
          <a:prstGeom prst="ellipse">
            <a:avLst/>
          </a:prstGeom>
          <a:solidFill>
            <a:srgbClr val="4F67CA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9" name="Овал 38">
            <a:extLst>
              <a:ext uri="{FF2B5EF4-FFF2-40B4-BE49-F238E27FC236}">
                <a16:creationId xmlns="" xmlns:a16="http://schemas.microsoft.com/office/drawing/2014/main" id="{AF5EA91E-768C-2FA5-E918-57B862EF7B4B}"/>
              </a:ext>
            </a:extLst>
          </p:cNvPr>
          <p:cNvSpPr/>
          <p:nvPr/>
        </p:nvSpPr>
        <p:spPr>
          <a:xfrm>
            <a:off x="4170431" y="4036663"/>
            <a:ext cx="809867" cy="809867"/>
          </a:xfrm>
          <a:prstGeom prst="ellipse">
            <a:avLst/>
          </a:prstGeom>
          <a:solidFill>
            <a:srgbClr val="A8EA5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40" name="Овал 39">
            <a:extLst>
              <a:ext uri="{FF2B5EF4-FFF2-40B4-BE49-F238E27FC236}">
                <a16:creationId xmlns="" xmlns:a16="http://schemas.microsoft.com/office/drawing/2014/main" id="{073F5F13-6236-E232-9D3C-A92E924A8238}"/>
              </a:ext>
            </a:extLst>
          </p:cNvPr>
          <p:cNvSpPr/>
          <p:nvPr/>
        </p:nvSpPr>
        <p:spPr>
          <a:xfrm>
            <a:off x="7449868" y="4036663"/>
            <a:ext cx="809867" cy="809867"/>
          </a:xfrm>
          <a:prstGeom prst="ellipse">
            <a:avLst/>
          </a:prstGeom>
          <a:solidFill>
            <a:srgbClr val="A8EA5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" name="Овал 2">
            <a:extLst>
              <a:ext uri="{FF2B5EF4-FFF2-40B4-BE49-F238E27FC236}">
                <a16:creationId xmlns="" xmlns:a16="http://schemas.microsoft.com/office/drawing/2014/main" id="{5E094139-D2E7-0927-45F0-E285D955CA02}"/>
              </a:ext>
            </a:extLst>
          </p:cNvPr>
          <p:cNvSpPr/>
          <p:nvPr/>
        </p:nvSpPr>
        <p:spPr>
          <a:xfrm>
            <a:off x="5347170" y="3522868"/>
            <a:ext cx="1837458" cy="1837458"/>
          </a:xfrm>
          <a:prstGeom prst="ellipse">
            <a:avLst/>
          </a:prstGeom>
          <a:noFill/>
          <a:ln w="38100">
            <a:solidFill>
              <a:srgbClr val="5DCDB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9395221F-A891-6F18-FB48-75D4EF277397}"/>
              </a:ext>
            </a:extLst>
          </p:cNvPr>
          <p:cNvSpPr txBox="1"/>
          <p:nvPr/>
        </p:nvSpPr>
        <p:spPr>
          <a:xfrm>
            <a:off x="971359" y="2338164"/>
            <a:ext cx="765221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2400" dirty="0"/>
              <a:t>225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8DF9C73C-9A47-1C2E-1B44-A63E11ECC47E}"/>
              </a:ext>
            </a:extLst>
          </p:cNvPr>
          <p:cNvSpPr txBox="1"/>
          <p:nvPr/>
        </p:nvSpPr>
        <p:spPr>
          <a:xfrm>
            <a:off x="2607674" y="2338164"/>
            <a:ext cx="765221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2400" dirty="0"/>
              <a:t>626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DD2C173C-9F8B-03E2-4113-477066A1A417}"/>
              </a:ext>
            </a:extLst>
          </p:cNvPr>
          <p:cNvSpPr txBox="1"/>
          <p:nvPr/>
        </p:nvSpPr>
        <p:spPr>
          <a:xfrm>
            <a:off x="5969095" y="2338164"/>
            <a:ext cx="765221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2400" dirty="0"/>
              <a:t>49</a:t>
            </a:r>
          </a:p>
        </p:txBody>
      </p:sp>
      <p:sp>
        <p:nvSpPr>
          <p:cNvPr id="8" name="Овал 7">
            <a:extLst>
              <a:ext uri="{FF2B5EF4-FFF2-40B4-BE49-F238E27FC236}">
                <a16:creationId xmlns="" xmlns:a16="http://schemas.microsoft.com/office/drawing/2014/main" id="{92B613A7-0160-A08A-3A4C-70D63E06C49D}"/>
              </a:ext>
            </a:extLst>
          </p:cNvPr>
          <p:cNvSpPr/>
          <p:nvPr/>
        </p:nvSpPr>
        <p:spPr>
          <a:xfrm>
            <a:off x="7449868" y="2011471"/>
            <a:ext cx="809867" cy="809867"/>
          </a:xfrm>
          <a:prstGeom prst="ellipse">
            <a:avLst/>
          </a:prstGeom>
          <a:solidFill>
            <a:srgbClr val="4F67CA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AC8F3B91-D393-9218-3DD3-46E07224C3D8}"/>
              </a:ext>
            </a:extLst>
          </p:cNvPr>
          <p:cNvSpPr txBox="1"/>
          <p:nvPr/>
        </p:nvSpPr>
        <p:spPr>
          <a:xfrm>
            <a:off x="7428436" y="2338164"/>
            <a:ext cx="938912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2400" dirty="0"/>
              <a:t>1500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C0E9594F-474D-28C5-0742-AC03F64C34D7}"/>
              </a:ext>
            </a:extLst>
          </p:cNvPr>
          <p:cNvSpPr txBox="1"/>
          <p:nvPr/>
        </p:nvSpPr>
        <p:spPr>
          <a:xfrm>
            <a:off x="871346" y="4353515"/>
            <a:ext cx="903543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2400" dirty="0"/>
              <a:t>8100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9989B36F-35B6-6A26-71AE-5E6A0626B499}"/>
              </a:ext>
            </a:extLst>
          </p:cNvPr>
          <p:cNvSpPr txBox="1"/>
          <p:nvPr/>
        </p:nvSpPr>
        <p:spPr>
          <a:xfrm>
            <a:off x="2602806" y="4353515"/>
            <a:ext cx="903543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2400" dirty="0"/>
              <a:t>360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61285655-8540-EF60-0D92-B97DAE491DB2}"/>
              </a:ext>
            </a:extLst>
          </p:cNvPr>
          <p:cNvSpPr txBox="1"/>
          <p:nvPr/>
        </p:nvSpPr>
        <p:spPr>
          <a:xfrm>
            <a:off x="4254578" y="4353515"/>
            <a:ext cx="903543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2400" dirty="0"/>
              <a:t>441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7BC132CD-B0A4-B30F-E352-CEED1D899D5E}"/>
              </a:ext>
            </a:extLst>
          </p:cNvPr>
          <p:cNvSpPr txBox="1"/>
          <p:nvPr/>
        </p:nvSpPr>
        <p:spPr>
          <a:xfrm>
            <a:off x="7538390" y="4363040"/>
            <a:ext cx="765221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2400" dirty="0"/>
              <a:t>300</a:t>
            </a:r>
          </a:p>
        </p:txBody>
      </p:sp>
      <p:sp>
        <p:nvSpPr>
          <p:cNvPr id="20" name="Прямоугольник 19">
            <a:extLst>
              <a:ext uri="{FF2B5EF4-FFF2-40B4-BE49-F238E27FC236}">
                <a16:creationId xmlns="" xmlns:a16="http://schemas.microsoft.com/office/drawing/2014/main" id="{56209F4B-10D7-37EF-A0CA-C55D21D103C1}"/>
              </a:ext>
            </a:extLst>
          </p:cNvPr>
          <p:cNvSpPr/>
          <p:nvPr/>
        </p:nvSpPr>
        <p:spPr>
          <a:xfrm>
            <a:off x="6136904" y="591428"/>
            <a:ext cx="1085024" cy="253916"/>
          </a:xfrm>
          <a:prstGeom prst="rect">
            <a:avLst/>
          </a:prstGeom>
          <a:solidFill>
            <a:srgbClr val="4F67CA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cxnSp>
        <p:nvCxnSpPr>
          <p:cNvPr id="21" name="Прямая соединительная линия 20">
            <a:extLst>
              <a:ext uri="{FF2B5EF4-FFF2-40B4-BE49-F238E27FC236}">
                <a16:creationId xmlns="" xmlns:a16="http://schemas.microsoft.com/office/drawing/2014/main" id="{1634B139-E74C-F81F-1966-99E6D70CC90D}"/>
              </a:ext>
            </a:extLst>
          </p:cNvPr>
          <p:cNvCxnSpPr>
            <a:cxnSpLocks/>
          </p:cNvCxnSpPr>
          <p:nvPr/>
        </p:nvCxnSpPr>
        <p:spPr>
          <a:xfrm>
            <a:off x="5447221" y="828675"/>
            <a:ext cx="3270536" cy="0"/>
          </a:xfrm>
          <a:prstGeom prst="line">
            <a:avLst/>
          </a:prstGeom>
          <a:ln w="28575">
            <a:solidFill>
              <a:srgbClr val="4F67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B526BC82-B6FF-E2FD-088B-8C03562DE7B2}"/>
              </a:ext>
            </a:extLst>
          </p:cNvPr>
          <p:cNvSpPr txBox="1"/>
          <p:nvPr/>
        </p:nvSpPr>
        <p:spPr>
          <a:xfrm>
            <a:off x="7221928" y="591429"/>
            <a:ext cx="7296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" panose="00000600000000000000" pitchFamily="2" charset="-52"/>
              </a:rPr>
              <a:t>Практика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="" xmlns:a16="http://schemas.microsoft.com/office/drawing/2014/main" id="{1B4DF249-A737-7169-44F7-0D3CD3DC46E6}"/>
              </a:ext>
            </a:extLst>
          </p:cNvPr>
          <p:cNvSpPr txBox="1"/>
          <p:nvPr/>
        </p:nvSpPr>
        <p:spPr>
          <a:xfrm>
            <a:off x="7935278" y="591429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" panose="00000600000000000000" pitchFamily="2" charset="-52"/>
              </a:rPr>
              <a:t>Заключение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="" xmlns:a16="http://schemas.microsoft.com/office/drawing/2014/main" id="{7F6AAA00-F030-C4F9-7DD8-30EFCFDDC543}"/>
              </a:ext>
            </a:extLst>
          </p:cNvPr>
          <p:cNvSpPr txBox="1"/>
          <p:nvPr/>
        </p:nvSpPr>
        <p:spPr>
          <a:xfrm>
            <a:off x="5440560" y="591429"/>
            <a:ext cx="7457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 SemiBold" panose="00000700000000000000" pitchFamily="2" charset="-52"/>
              </a:rPr>
              <a:t>Введение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="" xmlns:a16="http://schemas.microsoft.com/office/drawing/2014/main" id="{7D830926-EEFA-D6B3-6471-3508F20D2854}"/>
              </a:ext>
            </a:extLst>
          </p:cNvPr>
          <p:cNvSpPr txBox="1"/>
          <p:nvPr/>
        </p:nvSpPr>
        <p:spPr>
          <a:xfrm>
            <a:off x="6148054" y="591429"/>
            <a:ext cx="1085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latin typeface="Akrobat" panose="00000600000000000000" pitchFamily="2" charset="-52"/>
              </a:rPr>
              <a:t>Основная часть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D58014C5-D3AF-9579-6A5E-E2DD100CD8D2}"/>
              </a:ext>
            </a:extLst>
          </p:cNvPr>
          <p:cNvSpPr txBox="1"/>
          <p:nvPr/>
        </p:nvSpPr>
        <p:spPr>
          <a:xfrm>
            <a:off x="5684450" y="4417340"/>
            <a:ext cx="1797957" cy="492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5400" dirty="0">
                <a:solidFill>
                  <a:srgbClr val="0070C0"/>
                </a:solidFill>
                <a:latin typeface="Akrobat Black" panose="00000A00000000000000" pitchFamily="2" charset="-52"/>
              </a:rPr>
              <a:t>285</a:t>
            </a:r>
          </a:p>
        </p:txBody>
      </p:sp>
    </p:spTree>
    <p:extLst>
      <p:ext uri="{BB962C8B-B14F-4D97-AF65-F5344CB8AC3E}">
        <p14:creationId xmlns:p14="http://schemas.microsoft.com/office/powerpoint/2010/main" val="3459302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Овал 26">
            <a:extLst>
              <a:ext uri="{FF2B5EF4-FFF2-40B4-BE49-F238E27FC236}">
                <a16:creationId xmlns="" xmlns:a16="http://schemas.microsoft.com/office/drawing/2014/main" id="{1B8E1CD1-8D14-3731-4D8C-24E25C080183}"/>
              </a:ext>
            </a:extLst>
          </p:cNvPr>
          <p:cNvSpPr/>
          <p:nvPr/>
        </p:nvSpPr>
        <p:spPr>
          <a:xfrm>
            <a:off x="890995" y="2011471"/>
            <a:ext cx="809867" cy="809867"/>
          </a:xfrm>
          <a:prstGeom prst="ellipse">
            <a:avLst/>
          </a:prstGeom>
          <a:solidFill>
            <a:srgbClr val="A8EA5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8" name="Овал 27">
            <a:extLst>
              <a:ext uri="{FF2B5EF4-FFF2-40B4-BE49-F238E27FC236}">
                <a16:creationId xmlns="" xmlns:a16="http://schemas.microsoft.com/office/drawing/2014/main" id="{A5815DEB-B90A-D88B-3322-3466F56C442B}"/>
              </a:ext>
            </a:extLst>
          </p:cNvPr>
          <p:cNvSpPr/>
          <p:nvPr/>
        </p:nvSpPr>
        <p:spPr>
          <a:xfrm>
            <a:off x="2530713" y="2011471"/>
            <a:ext cx="809867" cy="809867"/>
          </a:xfrm>
          <a:prstGeom prst="ellipse">
            <a:avLst/>
          </a:prstGeom>
          <a:solidFill>
            <a:srgbClr val="5DCDB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9" name="Овал 28">
            <a:extLst>
              <a:ext uri="{FF2B5EF4-FFF2-40B4-BE49-F238E27FC236}">
                <a16:creationId xmlns="" xmlns:a16="http://schemas.microsoft.com/office/drawing/2014/main" id="{7052E052-4FCB-0499-B1DA-98911780745C}"/>
              </a:ext>
            </a:extLst>
          </p:cNvPr>
          <p:cNvSpPr/>
          <p:nvPr/>
        </p:nvSpPr>
        <p:spPr>
          <a:xfrm>
            <a:off x="5810149" y="2011471"/>
            <a:ext cx="809867" cy="809867"/>
          </a:xfrm>
          <a:prstGeom prst="ellipse">
            <a:avLst/>
          </a:prstGeom>
          <a:solidFill>
            <a:srgbClr val="A8EA5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0" name="Овал 29">
            <a:extLst>
              <a:ext uri="{FF2B5EF4-FFF2-40B4-BE49-F238E27FC236}">
                <a16:creationId xmlns="" xmlns:a16="http://schemas.microsoft.com/office/drawing/2014/main" id="{566B48C5-1809-47A6-C029-FCE829C267DC}"/>
              </a:ext>
            </a:extLst>
          </p:cNvPr>
          <p:cNvSpPr/>
          <p:nvPr/>
        </p:nvSpPr>
        <p:spPr>
          <a:xfrm>
            <a:off x="7449868" y="2011471"/>
            <a:ext cx="809867" cy="809867"/>
          </a:xfrm>
          <a:prstGeom prst="ellipse">
            <a:avLst/>
          </a:prstGeom>
          <a:solidFill>
            <a:srgbClr val="4F67CA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6" name="Овал 35">
            <a:extLst>
              <a:ext uri="{FF2B5EF4-FFF2-40B4-BE49-F238E27FC236}">
                <a16:creationId xmlns="" xmlns:a16="http://schemas.microsoft.com/office/drawing/2014/main" id="{B290858D-BFF4-F92D-02D4-2A61EAD2D4EC}"/>
              </a:ext>
            </a:extLst>
          </p:cNvPr>
          <p:cNvSpPr/>
          <p:nvPr/>
        </p:nvSpPr>
        <p:spPr>
          <a:xfrm>
            <a:off x="890995" y="4036663"/>
            <a:ext cx="809867" cy="809867"/>
          </a:xfrm>
          <a:prstGeom prst="ellipse">
            <a:avLst/>
          </a:prstGeom>
          <a:solidFill>
            <a:srgbClr val="5DCDB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7" name="Овал 36">
            <a:extLst>
              <a:ext uri="{FF2B5EF4-FFF2-40B4-BE49-F238E27FC236}">
                <a16:creationId xmlns="" xmlns:a16="http://schemas.microsoft.com/office/drawing/2014/main" id="{90968B24-4152-1C98-9490-D8C4B03209DC}"/>
              </a:ext>
            </a:extLst>
          </p:cNvPr>
          <p:cNvSpPr/>
          <p:nvPr/>
        </p:nvSpPr>
        <p:spPr>
          <a:xfrm>
            <a:off x="2530713" y="4036663"/>
            <a:ext cx="809867" cy="809867"/>
          </a:xfrm>
          <a:prstGeom prst="ellipse">
            <a:avLst/>
          </a:prstGeom>
          <a:solidFill>
            <a:srgbClr val="4F67CA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8" name="Овал 37">
            <a:extLst>
              <a:ext uri="{FF2B5EF4-FFF2-40B4-BE49-F238E27FC236}">
                <a16:creationId xmlns="" xmlns:a16="http://schemas.microsoft.com/office/drawing/2014/main" id="{795333F4-7DC2-AC75-EAA3-6B5476F640AA}"/>
              </a:ext>
            </a:extLst>
          </p:cNvPr>
          <p:cNvSpPr/>
          <p:nvPr/>
        </p:nvSpPr>
        <p:spPr>
          <a:xfrm>
            <a:off x="4170431" y="4036663"/>
            <a:ext cx="809867" cy="809867"/>
          </a:xfrm>
          <a:prstGeom prst="ellipse">
            <a:avLst/>
          </a:prstGeom>
          <a:solidFill>
            <a:srgbClr val="A8EA5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9" name="Овал 38">
            <a:extLst>
              <a:ext uri="{FF2B5EF4-FFF2-40B4-BE49-F238E27FC236}">
                <a16:creationId xmlns="" xmlns:a16="http://schemas.microsoft.com/office/drawing/2014/main" id="{AF5EA91E-768C-2FA5-E918-57B862EF7B4B}"/>
              </a:ext>
            </a:extLst>
          </p:cNvPr>
          <p:cNvSpPr/>
          <p:nvPr/>
        </p:nvSpPr>
        <p:spPr>
          <a:xfrm>
            <a:off x="5810149" y="4036663"/>
            <a:ext cx="809867" cy="809867"/>
          </a:xfrm>
          <a:prstGeom prst="ellipse">
            <a:avLst/>
          </a:prstGeom>
          <a:solidFill>
            <a:srgbClr val="5DCDB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40" name="Овал 39">
            <a:extLst>
              <a:ext uri="{FF2B5EF4-FFF2-40B4-BE49-F238E27FC236}">
                <a16:creationId xmlns="" xmlns:a16="http://schemas.microsoft.com/office/drawing/2014/main" id="{073F5F13-6236-E232-9D3C-A92E924A8238}"/>
              </a:ext>
            </a:extLst>
          </p:cNvPr>
          <p:cNvSpPr/>
          <p:nvPr/>
        </p:nvSpPr>
        <p:spPr>
          <a:xfrm>
            <a:off x="7449868" y="4036663"/>
            <a:ext cx="809867" cy="809867"/>
          </a:xfrm>
          <a:prstGeom prst="ellipse">
            <a:avLst/>
          </a:prstGeom>
          <a:solidFill>
            <a:srgbClr val="A8EA5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752A2DF0-3CAD-7AE5-40EB-BD9EA7FC9345}"/>
              </a:ext>
            </a:extLst>
          </p:cNvPr>
          <p:cNvSpPr txBox="1"/>
          <p:nvPr/>
        </p:nvSpPr>
        <p:spPr>
          <a:xfrm>
            <a:off x="4006474" y="2425804"/>
            <a:ext cx="1343156" cy="492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5400" dirty="0">
                <a:latin typeface="Akrobat Black" panose="00000A00000000000000" pitchFamily="2" charset="-52"/>
              </a:rPr>
              <a:t>900</a:t>
            </a:r>
          </a:p>
        </p:txBody>
      </p:sp>
      <p:sp>
        <p:nvSpPr>
          <p:cNvPr id="3" name="Овал 2">
            <a:extLst>
              <a:ext uri="{FF2B5EF4-FFF2-40B4-BE49-F238E27FC236}">
                <a16:creationId xmlns="" xmlns:a16="http://schemas.microsoft.com/office/drawing/2014/main" id="{5E094139-D2E7-0927-45F0-E285D955CA02}"/>
              </a:ext>
            </a:extLst>
          </p:cNvPr>
          <p:cNvSpPr/>
          <p:nvPr/>
        </p:nvSpPr>
        <p:spPr>
          <a:xfrm>
            <a:off x="3664073" y="1485932"/>
            <a:ext cx="1837458" cy="1837458"/>
          </a:xfrm>
          <a:prstGeom prst="ellipse">
            <a:avLst/>
          </a:prstGeom>
          <a:noFill/>
          <a:ln w="38100">
            <a:solidFill>
              <a:srgbClr val="4F67C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9395221F-A891-6F18-FB48-75D4EF277397}"/>
              </a:ext>
            </a:extLst>
          </p:cNvPr>
          <p:cNvSpPr txBox="1"/>
          <p:nvPr/>
        </p:nvSpPr>
        <p:spPr>
          <a:xfrm>
            <a:off x="971359" y="2338164"/>
            <a:ext cx="765221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2400" dirty="0"/>
              <a:t>225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D9A49FE6-5A95-075E-443F-1C2932A11B5B}"/>
              </a:ext>
            </a:extLst>
          </p:cNvPr>
          <p:cNvSpPr txBox="1"/>
          <p:nvPr/>
        </p:nvSpPr>
        <p:spPr>
          <a:xfrm>
            <a:off x="5956297" y="2338164"/>
            <a:ext cx="765221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2400" dirty="0"/>
              <a:t>49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482B990B-A861-926E-3C21-FF7C75C498D5}"/>
              </a:ext>
            </a:extLst>
          </p:cNvPr>
          <p:cNvSpPr txBox="1"/>
          <p:nvPr/>
        </p:nvSpPr>
        <p:spPr>
          <a:xfrm>
            <a:off x="4234126" y="4353515"/>
            <a:ext cx="765221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2400" dirty="0"/>
              <a:t>441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="" xmlns:a16="http://schemas.microsoft.com/office/drawing/2014/main" id="{4B05E023-A054-E060-0C81-AC5B10D72D79}"/>
              </a:ext>
            </a:extLst>
          </p:cNvPr>
          <p:cNvSpPr/>
          <p:nvPr/>
        </p:nvSpPr>
        <p:spPr>
          <a:xfrm>
            <a:off x="6136904" y="591428"/>
            <a:ext cx="1085024" cy="253916"/>
          </a:xfrm>
          <a:prstGeom prst="rect">
            <a:avLst/>
          </a:prstGeom>
          <a:solidFill>
            <a:srgbClr val="4F67CA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cxnSp>
        <p:nvCxnSpPr>
          <p:cNvPr id="14" name="Прямая соединительная линия 13">
            <a:extLst>
              <a:ext uri="{FF2B5EF4-FFF2-40B4-BE49-F238E27FC236}">
                <a16:creationId xmlns="" xmlns:a16="http://schemas.microsoft.com/office/drawing/2014/main" id="{465841D8-ABE4-973E-57D9-5590374B417F}"/>
              </a:ext>
            </a:extLst>
          </p:cNvPr>
          <p:cNvCxnSpPr>
            <a:cxnSpLocks/>
          </p:cNvCxnSpPr>
          <p:nvPr/>
        </p:nvCxnSpPr>
        <p:spPr>
          <a:xfrm>
            <a:off x="5447221" y="828675"/>
            <a:ext cx="3270536" cy="0"/>
          </a:xfrm>
          <a:prstGeom prst="line">
            <a:avLst/>
          </a:prstGeom>
          <a:ln w="28575">
            <a:solidFill>
              <a:srgbClr val="4F67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EA23DD60-C285-66FE-CEB1-F0D55EBA727C}"/>
              </a:ext>
            </a:extLst>
          </p:cNvPr>
          <p:cNvSpPr txBox="1"/>
          <p:nvPr/>
        </p:nvSpPr>
        <p:spPr>
          <a:xfrm>
            <a:off x="7221928" y="591429"/>
            <a:ext cx="7296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" panose="00000600000000000000" pitchFamily="2" charset="-52"/>
              </a:rPr>
              <a:t>Практика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EF0AB17E-BECC-8C4F-DA93-FF5856519A29}"/>
              </a:ext>
            </a:extLst>
          </p:cNvPr>
          <p:cNvSpPr txBox="1"/>
          <p:nvPr/>
        </p:nvSpPr>
        <p:spPr>
          <a:xfrm>
            <a:off x="7935278" y="591429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" panose="00000600000000000000" pitchFamily="2" charset="-52"/>
              </a:rPr>
              <a:t>Заключение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3986A8D9-13F9-A134-E62C-63B7DD8AC5EF}"/>
              </a:ext>
            </a:extLst>
          </p:cNvPr>
          <p:cNvSpPr txBox="1"/>
          <p:nvPr/>
        </p:nvSpPr>
        <p:spPr>
          <a:xfrm>
            <a:off x="5440560" y="591429"/>
            <a:ext cx="7457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 SemiBold" panose="00000700000000000000" pitchFamily="2" charset="-52"/>
              </a:rPr>
              <a:t>Введение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AFD83812-B005-06E9-6980-6B0EC5102D0B}"/>
              </a:ext>
            </a:extLst>
          </p:cNvPr>
          <p:cNvSpPr txBox="1"/>
          <p:nvPr/>
        </p:nvSpPr>
        <p:spPr>
          <a:xfrm>
            <a:off x="6148054" y="591429"/>
            <a:ext cx="1085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latin typeface="Akrobat" panose="00000600000000000000" pitchFamily="2" charset="-52"/>
              </a:rPr>
              <a:t>Основная часть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AE063287-641A-C4E0-2431-F4CABA8A2252}"/>
              </a:ext>
            </a:extLst>
          </p:cNvPr>
          <p:cNvSpPr txBox="1"/>
          <p:nvPr/>
        </p:nvSpPr>
        <p:spPr>
          <a:xfrm>
            <a:off x="2607674" y="2338164"/>
            <a:ext cx="765221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2400" dirty="0"/>
              <a:t>626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F994C94E-FBFA-42EB-DE83-1F359EF83798}"/>
              </a:ext>
            </a:extLst>
          </p:cNvPr>
          <p:cNvSpPr txBox="1"/>
          <p:nvPr/>
        </p:nvSpPr>
        <p:spPr>
          <a:xfrm>
            <a:off x="871346" y="4353515"/>
            <a:ext cx="903543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2400" dirty="0"/>
              <a:t>8100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7ECDC3B3-E8AE-59DA-512D-806A6A349DB0}"/>
              </a:ext>
            </a:extLst>
          </p:cNvPr>
          <p:cNvSpPr txBox="1"/>
          <p:nvPr/>
        </p:nvSpPr>
        <p:spPr>
          <a:xfrm>
            <a:off x="2602806" y="4353515"/>
            <a:ext cx="903543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2400" dirty="0"/>
              <a:t>360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966EA5E5-43F9-1205-E134-11E8021987DD}"/>
              </a:ext>
            </a:extLst>
          </p:cNvPr>
          <p:cNvSpPr txBox="1"/>
          <p:nvPr/>
        </p:nvSpPr>
        <p:spPr>
          <a:xfrm>
            <a:off x="7538390" y="4363040"/>
            <a:ext cx="765221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2400" dirty="0"/>
              <a:t>300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90F6CA21-4E58-A8A6-7E7A-2FE27FCD9D6C}"/>
              </a:ext>
            </a:extLst>
          </p:cNvPr>
          <p:cNvSpPr txBox="1"/>
          <p:nvPr/>
        </p:nvSpPr>
        <p:spPr>
          <a:xfrm>
            <a:off x="5890514" y="4353515"/>
            <a:ext cx="765221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2400" dirty="0"/>
              <a:t>285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FCF0F343-DC85-5B79-8B64-EF08C83CD633}"/>
              </a:ext>
            </a:extLst>
          </p:cNvPr>
          <p:cNvSpPr txBox="1"/>
          <p:nvPr/>
        </p:nvSpPr>
        <p:spPr>
          <a:xfrm>
            <a:off x="7428436" y="2338164"/>
            <a:ext cx="938912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2400" dirty="0"/>
              <a:t>1500</a:t>
            </a:r>
          </a:p>
        </p:txBody>
      </p:sp>
    </p:spTree>
    <p:extLst>
      <p:ext uri="{BB962C8B-B14F-4D97-AF65-F5344CB8AC3E}">
        <p14:creationId xmlns:p14="http://schemas.microsoft.com/office/powerpoint/2010/main" val="2441034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Овал 26">
            <a:extLst>
              <a:ext uri="{FF2B5EF4-FFF2-40B4-BE49-F238E27FC236}">
                <a16:creationId xmlns="" xmlns:a16="http://schemas.microsoft.com/office/drawing/2014/main" id="{1B8E1CD1-8D14-3731-4D8C-24E25C080183}"/>
              </a:ext>
            </a:extLst>
          </p:cNvPr>
          <p:cNvSpPr/>
          <p:nvPr/>
        </p:nvSpPr>
        <p:spPr>
          <a:xfrm>
            <a:off x="890995" y="2011471"/>
            <a:ext cx="809867" cy="809867"/>
          </a:xfrm>
          <a:prstGeom prst="ellipse">
            <a:avLst/>
          </a:prstGeom>
          <a:solidFill>
            <a:srgbClr val="A8EA5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8" name="Овал 27">
            <a:extLst>
              <a:ext uri="{FF2B5EF4-FFF2-40B4-BE49-F238E27FC236}">
                <a16:creationId xmlns="" xmlns:a16="http://schemas.microsoft.com/office/drawing/2014/main" id="{A5815DEB-B90A-D88B-3322-3466F56C442B}"/>
              </a:ext>
            </a:extLst>
          </p:cNvPr>
          <p:cNvSpPr/>
          <p:nvPr/>
        </p:nvSpPr>
        <p:spPr>
          <a:xfrm>
            <a:off x="2530713" y="2011471"/>
            <a:ext cx="809867" cy="809867"/>
          </a:xfrm>
          <a:prstGeom prst="ellipse">
            <a:avLst/>
          </a:prstGeom>
          <a:solidFill>
            <a:srgbClr val="5DCDB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9" name="Овал 28">
            <a:extLst>
              <a:ext uri="{FF2B5EF4-FFF2-40B4-BE49-F238E27FC236}">
                <a16:creationId xmlns="" xmlns:a16="http://schemas.microsoft.com/office/drawing/2014/main" id="{7052E052-4FCB-0499-B1DA-98911780745C}"/>
              </a:ext>
            </a:extLst>
          </p:cNvPr>
          <p:cNvSpPr/>
          <p:nvPr/>
        </p:nvSpPr>
        <p:spPr>
          <a:xfrm>
            <a:off x="5810149" y="2011471"/>
            <a:ext cx="809867" cy="809867"/>
          </a:xfrm>
          <a:prstGeom prst="ellipse">
            <a:avLst/>
          </a:prstGeom>
          <a:solidFill>
            <a:srgbClr val="A8EA5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0" name="Овал 29">
            <a:extLst>
              <a:ext uri="{FF2B5EF4-FFF2-40B4-BE49-F238E27FC236}">
                <a16:creationId xmlns="" xmlns:a16="http://schemas.microsoft.com/office/drawing/2014/main" id="{566B48C5-1809-47A6-C029-FCE829C267DC}"/>
              </a:ext>
            </a:extLst>
          </p:cNvPr>
          <p:cNvSpPr/>
          <p:nvPr/>
        </p:nvSpPr>
        <p:spPr>
          <a:xfrm>
            <a:off x="7449868" y="2011471"/>
            <a:ext cx="809867" cy="809867"/>
          </a:xfrm>
          <a:prstGeom prst="ellipse">
            <a:avLst/>
          </a:prstGeom>
          <a:solidFill>
            <a:srgbClr val="4F67CA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6" name="Овал 35">
            <a:extLst>
              <a:ext uri="{FF2B5EF4-FFF2-40B4-BE49-F238E27FC236}">
                <a16:creationId xmlns="" xmlns:a16="http://schemas.microsoft.com/office/drawing/2014/main" id="{B290858D-BFF4-F92D-02D4-2A61EAD2D4EC}"/>
              </a:ext>
            </a:extLst>
          </p:cNvPr>
          <p:cNvSpPr/>
          <p:nvPr/>
        </p:nvSpPr>
        <p:spPr>
          <a:xfrm>
            <a:off x="890995" y="4036663"/>
            <a:ext cx="809867" cy="809867"/>
          </a:xfrm>
          <a:prstGeom prst="ellipse">
            <a:avLst/>
          </a:prstGeom>
          <a:solidFill>
            <a:srgbClr val="5DCDB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7" name="Овал 36">
            <a:extLst>
              <a:ext uri="{FF2B5EF4-FFF2-40B4-BE49-F238E27FC236}">
                <a16:creationId xmlns="" xmlns:a16="http://schemas.microsoft.com/office/drawing/2014/main" id="{90968B24-4152-1C98-9490-D8C4B03209DC}"/>
              </a:ext>
            </a:extLst>
          </p:cNvPr>
          <p:cNvSpPr/>
          <p:nvPr/>
        </p:nvSpPr>
        <p:spPr>
          <a:xfrm>
            <a:off x="2530713" y="4036663"/>
            <a:ext cx="809867" cy="809867"/>
          </a:xfrm>
          <a:prstGeom prst="ellipse">
            <a:avLst/>
          </a:prstGeom>
          <a:solidFill>
            <a:srgbClr val="4F67CA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8" name="Овал 37">
            <a:extLst>
              <a:ext uri="{FF2B5EF4-FFF2-40B4-BE49-F238E27FC236}">
                <a16:creationId xmlns="" xmlns:a16="http://schemas.microsoft.com/office/drawing/2014/main" id="{795333F4-7DC2-AC75-EAA3-6B5476F640AA}"/>
              </a:ext>
            </a:extLst>
          </p:cNvPr>
          <p:cNvSpPr/>
          <p:nvPr/>
        </p:nvSpPr>
        <p:spPr>
          <a:xfrm>
            <a:off x="4170431" y="4036663"/>
            <a:ext cx="809867" cy="809867"/>
          </a:xfrm>
          <a:prstGeom prst="ellipse">
            <a:avLst/>
          </a:prstGeom>
          <a:solidFill>
            <a:srgbClr val="A8EA5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9" name="Овал 38">
            <a:extLst>
              <a:ext uri="{FF2B5EF4-FFF2-40B4-BE49-F238E27FC236}">
                <a16:creationId xmlns="" xmlns:a16="http://schemas.microsoft.com/office/drawing/2014/main" id="{AF5EA91E-768C-2FA5-E918-57B862EF7B4B}"/>
              </a:ext>
            </a:extLst>
          </p:cNvPr>
          <p:cNvSpPr/>
          <p:nvPr/>
        </p:nvSpPr>
        <p:spPr>
          <a:xfrm>
            <a:off x="5810149" y="4036663"/>
            <a:ext cx="809867" cy="809867"/>
          </a:xfrm>
          <a:prstGeom prst="ellipse">
            <a:avLst/>
          </a:prstGeom>
          <a:solidFill>
            <a:srgbClr val="5DCDB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40" name="Овал 39">
            <a:extLst>
              <a:ext uri="{FF2B5EF4-FFF2-40B4-BE49-F238E27FC236}">
                <a16:creationId xmlns="" xmlns:a16="http://schemas.microsoft.com/office/drawing/2014/main" id="{073F5F13-6236-E232-9D3C-A92E924A8238}"/>
              </a:ext>
            </a:extLst>
          </p:cNvPr>
          <p:cNvSpPr/>
          <p:nvPr/>
        </p:nvSpPr>
        <p:spPr>
          <a:xfrm>
            <a:off x="7449868" y="4036663"/>
            <a:ext cx="809867" cy="809867"/>
          </a:xfrm>
          <a:prstGeom prst="ellipse">
            <a:avLst/>
          </a:prstGeom>
          <a:solidFill>
            <a:srgbClr val="A8EA5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" name="Овал 2">
            <a:extLst>
              <a:ext uri="{FF2B5EF4-FFF2-40B4-BE49-F238E27FC236}">
                <a16:creationId xmlns="" xmlns:a16="http://schemas.microsoft.com/office/drawing/2014/main" id="{5E094139-D2E7-0927-45F0-E285D955CA02}"/>
              </a:ext>
            </a:extLst>
          </p:cNvPr>
          <p:cNvSpPr/>
          <p:nvPr/>
        </p:nvSpPr>
        <p:spPr>
          <a:xfrm>
            <a:off x="3656930" y="1485932"/>
            <a:ext cx="1837458" cy="1837458"/>
          </a:xfrm>
          <a:prstGeom prst="ellipse">
            <a:avLst/>
          </a:prstGeom>
          <a:noFill/>
          <a:ln w="38100">
            <a:solidFill>
              <a:srgbClr val="4F67C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9395221F-A891-6F18-FB48-75D4EF277397}"/>
              </a:ext>
            </a:extLst>
          </p:cNvPr>
          <p:cNvSpPr txBox="1"/>
          <p:nvPr/>
        </p:nvSpPr>
        <p:spPr>
          <a:xfrm>
            <a:off x="971359" y="2338164"/>
            <a:ext cx="765221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2400" dirty="0"/>
              <a:t>225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865D345F-8E1D-34D4-82E9-22398B9EF812}"/>
              </a:ext>
            </a:extLst>
          </p:cNvPr>
          <p:cNvSpPr txBox="1"/>
          <p:nvPr/>
        </p:nvSpPr>
        <p:spPr>
          <a:xfrm>
            <a:off x="4234126" y="4353515"/>
            <a:ext cx="765221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2400" dirty="0"/>
              <a:t>441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C46CC29E-76DA-B7B0-CF29-81360FA2E60A}"/>
              </a:ext>
            </a:extLst>
          </p:cNvPr>
          <p:cNvSpPr txBox="1"/>
          <p:nvPr/>
        </p:nvSpPr>
        <p:spPr>
          <a:xfrm>
            <a:off x="5956297" y="2338164"/>
            <a:ext cx="765221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2400" dirty="0"/>
              <a:t>49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="" xmlns:a16="http://schemas.microsoft.com/office/drawing/2014/main" id="{B50D377D-F501-F5FD-D99C-86D717D67C14}"/>
              </a:ext>
            </a:extLst>
          </p:cNvPr>
          <p:cNvSpPr/>
          <p:nvPr/>
        </p:nvSpPr>
        <p:spPr>
          <a:xfrm>
            <a:off x="6136904" y="591428"/>
            <a:ext cx="1085024" cy="253916"/>
          </a:xfrm>
          <a:prstGeom prst="rect">
            <a:avLst/>
          </a:prstGeom>
          <a:solidFill>
            <a:srgbClr val="4F67CA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cxnSp>
        <p:nvCxnSpPr>
          <p:cNvPr id="14" name="Прямая соединительная линия 13">
            <a:extLst>
              <a:ext uri="{FF2B5EF4-FFF2-40B4-BE49-F238E27FC236}">
                <a16:creationId xmlns="" xmlns:a16="http://schemas.microsoft.com/office/drawing/2014/main" id="{A8275172-6382-A191-310E-1E2CA4768AEF}"/>
              </a:ext>
            </a:extLst>
          </p:cNvPr>
          <p:cNvCxnSpPr>
            <a:cxnSpLocks/>
          </p:cNvCxnSpPr>
          <p:nvPr/>
        </p:nvCxnSpPr>
        <p:spPr>
          <a:xfrm>
            <a:off x="5447221" y="828675"/>
            <a:ext cx="3270536" cy="0"/>
          </a:xfrm>
          <a:prstGeom prst="line">
            <a:avLst/>
          </a:prstGeom>
          <a:ln w="28575">
            <a:solidFill>
              <a:srgbClr val="4F67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149D9929-D8B8-A83D-145C-5D66E654C740}"/>
              </a:ext>
            </a:extLst>
          </p:cNvPr>
          <p:cNvSpPr txBox="1"/>
          <p:nvPr/>
        </p:nvSpPr>
        <p:spPr>
          <a:xfrm>
            <a:off x="7221928" y="591429"/>
            <a:ext cx="7296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" panose="00000600000000000000" pitchFamily="2" charset="-52"/>
              </a:rPr>
              <a:t>Практика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5603680C-95A9-1FDD-DCBC-5E2ABE214A04}"/>
              </a:ext>
            </a:extLst>
          </p:cNvPr>
          <p:cNvSpPr txBox="1"/>
          <p:nvPr/>
        </p:nvSpPr>
        <p:spPr>
          <a:xfrm>
            <a:off x="7935278" y="591429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" panose="00000600000000000000" pitchFamily="2" charset="-52"/>
              </a:rPr>
              <a:t>Заключение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F7A20DA4-C20A-939A-8311-DFFDA2ACBB87}"/>
              </a:ext>
            </a:extLst>
          </p:cNvPr>
          <p:cNvSpPr txBox="1"/>
          <p:nvPr/>
        </p:nvSpPr>
        <p:spPr>
          <a:xfrm>
            <a:off x="5440560" y="591429"/>
            <a:ext cx="7457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 SemiBold" panose="00000700000000000000" pitchFamily="2" charset="-52"/>
              </a:rPr>
              <a:t>Введение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6BE07C01-7E6D-5BA4-8E54-98909F5D8A7D}"/>
              </a:ext>
            </a:extLst>
          </p:cNvPr>
          <p:cNvSpPr txBox="1"/>
          <p:nvPr/>
        </p:nvSpPr>
        <p:spPr>
          <a:xfrm>
            <a:off x="6148054" y="591429"/>
            <a:ext cx="1085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latin typeface="Akrobat" panose="00000600000000000000" pitchFamily="2" charset="-52"/>
              </a:rPr>
              <a:t>Основная часть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3CA898A3-5F42-1BC9-527E-D3FEE22F79CE}"/>
              </a:ext>
            </a:extLst>
          </p:cNvPr>
          <p:cNvSpPr txBox="1"/>
          <p:nvPr/>
        </p:nvSpPr>
        <p:spPr>
          <a:xfrm>
            <a:off x="2607674" y="2338164"/>
            <a:ext cx="765221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2400" dirty="0"/>
              <a:t>626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CC46E85A-D3CC-1086-D08F-EBB2F0E55853}"/>
              </a:ext>
            </a:extLst>
          </p:cNvPr>
          <p:cNvSpPr txBox="1"/>
          <p:nvPr/>
        </p:nvSpPr>
        <p:spPr>
          <a:xfrm>
            <a:off x="871346" y="4353515"/>
            <a:ext cx="903543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2400" dirty="0"/>
              <a:t>8100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1005477A-5C3F-D260-187C-0B15BE418306}"/>
              </a:ext>
            </a:extLst>
          </p:cNvPr>
          <p:cNvSpPr txBox="1"/>
          <p:nvPr/>
        </p:nvSpPr>
        <p:spPr>
          <a:xfrm>
            <a:off x="2602806" y="4353515"/>
            <a:ext cx="903543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2400" dirty="0"/>
              <a:t>360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4FD6F7CE-6F58-2BA7-6642-882CE994D7DA}"/>
              </a:ext>
            </a:extLst>
          </p:cNvPr>
          <p:cNvSpPr txBox="1"/>
          <p:nvPr/>
        </p:nvSpPr>
        <p:spPr>
          <a:xfrm>
            <a:off x="7538390" y="4363040"/>
            <a:ext cx="765221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2400" dirty="0"/>
              <a:t>300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72771215-072D-B29C-C43C-A2FF903F7C37}"/>
              </a:ext>
            </a:extLst>
          </p:cNvPr>
          <p:cNvSpPr txBox="1"/>
          <p:nvPr/>
        </p:nvSpPr>
        <p:spPr>
          <a:xfrm>
            <a:off x="5890514" y="4353515"/>
            <a:ext cx="765221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2400" dirty="0"/>
              <a:t>285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819C8E74-AB0F-1B5F-7B62-C8F02E55A2B8}"/>
              </a:ext>
            </a:extLst>
          </p:cNvPr>
          <p:cNvSpPr txBox="1"/>
          <p:nvPr/>
        </p:nvSpPr>
        <p:spPr>
          <a:xfrm>
            <a:off x="7428436" y="2338164"/>
            <a:ext cx="938912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2400" dirty="0"/>
              <a:t>1500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118F0EDF-D012-0B66-53F2-39E81C8F6A50}"/>
              </a:ext>
            </a:extLst>
          </p:cNvPr>
          <p:cNvSpPr txBox="1"/>
          <p:nvPr/>
        </p:nvSpPr>
        <p:spPr>
          <a:xfrm>
            <a:off x="4006474" y="2425804"/>
            <a:ext cx="1343156" cy="492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5400" dirty="0">
                <a:solidFill>
                  <a:srgbClr val="FF0000"/>
                </a:solidFill>
                <a:latin typeface="Akrobat Black" panose="00000A00000000000000" pitchFamily="2" charset="-52"/>
              </a:rPr>
              <a:t>900</a:t>
            </a:r>
          </a:p>
        </p:txBody>
      </p:sp>
    </p:spTree>
    <p:extLst>
      <p:ext uri="{BB962C8B-B14F-4D97-AF65-F5344CB8AC3E}">
        <p14:creationId xmlns:p14="http://schemas.microsoft.com/office/powerpoint/2010/main" val="3120565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F273E3A4-49FB-A60F-6A68-BD9DDEEDF4F2}"/>
              </a:ext>
            </a:extLst>
          </p:cNvPr>
          <p:cNvSpPr txBox="1"/>
          <p:nvPr/>
        </p:nvSpPr>
        <p:spPr>
          <a:xfrm>
            <a:off x="829571" y="2740414"/>
            <a:ext cx="7484858" cy="1377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pPr>
              <a:lnSpc>
                <a:spcPts val="4800"/>
              </a:lnSpc>
            </a:pPr>
            <a:r>
              <a:rPr lang="ru-RU" sz="5400" dirty="0">
                <a:latin typeface="Akrobat Black" panose="00000A00000000000000" pitchFamily="2" charset="-52"/>
              </a:rPr>
              <a:t>Практическое применение </a:t>
            </a:r>
          </a:p>
          <a:p>
            <a:pPr>
              <a:lnSpc>
                <a:spcPts val="4800"/>
              </a:lnSpc>
            </a:pPr>
            <a:r>
              <a:rPr lang="ru-RU" sz="5400" dirty="0">
                <a:latin typeface="Akrobat Black" panose="00000A00000000000000" pitchFamily="2" charset="-52"/>
              </a:rPr>
              <a:t>теоремы Пифагора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="" xmlns:a16="http://schemas.microsoft.com/office/drawing/2014/main" id="{A6A3FEE4-F0F5-1E2C-E50D-B4062EFCED3F}"/>
              </a:ext>
            </a:extLst>
          </p:cNvPr>
          <p:cNvSpPr txBox="1"/>
          <p:nvPr/>
        </p:nvSpPr>
        <p:spPr>
          <a:xfrm>
            <a:off x="845344" y="4367200"/>
            <a:ext cx="2259806" cy="4462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ru-RU" sz="3200" dirty="0">
                <a:latin typeface="Akrobat SemiBold" panose="00000700000000000000" pitchFamily="2" charset="-52"/>
                <a:ea typeface="Roboto" panose="02000000000000000000" pitchFamily="2" charset="0"/>
              </a:rPr>
              <a:t>Тема урока</a:t>
            </a:r>
          </a:p>
        </p:txBody>
      </p:sp>
      <p:sp>
        <p:nvSpPr>
          <p:cNvPr id="111" name="Прямоугольник: скругленные углы 110">
            <a:extLst>
              <a:ext uri="{FF2B5EF4-FFF2-40B4-BE49-F238E27FC236}">
                <a16:creationId xmlns="" xmlns:a16="http://schemas.microsoft.com/office/drawing/2014/main" id="{661DB47C-BA80-2FCB-E07F-EB6C8C3E3B51}"/>
              </a:ext>
            </a:extLst>
          </p:cNvPr>
          <p:cNvSpPr/>
          <p:nvPr/>
        </p:nvSpPr>
        <p:spPr>
          <a:xfrm>
            <a:off x="6038851" y="4608745"/>
            <a:ext cx="2564606" cy="2564606"/>
          </a:xfrm>
          <a:prstGeom prst="roundRect">
            <a:avLst/>
          </a:prstGeom>
          <a:solidFill>
            <a:srgbClr val="4F67C9"/>
          </a:solidFill>
          <a:ln>
            <a:noFill/>
          </a:ln>
          <a:effectLst>
            <a:outerShdw blurRad="50800" dist="635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grpSp>
        <p:nvGrpSpPr>
          <p:cNvPr id="112" name="Группа 111">
            <a:extLst>
              <a:ext uri="{FF2B5EF4-FFF2-40B4-BE49-F238E27FC236}">
                <a16:creationId xmlns="" xmlns:a16="http://schemas.microsoft.com/office/drawing/2014/main" id="{E335CEF3-D5B8-4E5E-3AA3-04088345AB4B}"/>
              </a:ext>
            </a:extLst>
          </p:cNvPr>
          <p:cNvGrpSpPr/>
          <p:nvPr/>
        </p:nvGrpSpPr>
        <p:grpSpPr>
          <a:xfrm>
            <a:off x="312323" y="538453"/>
            <a:ext cx="1185765" cy="1812068"/>
            <a:chOff x="1447800" y="1191140"/>
            <a:chExt cx="1333500" cy="2037835"/>
          </a:xfrm>
        </p:grpSpPr>
        <p:grpSp>
          <p:nvGrpSpPr>
            <p:cNvPr id="113" name="Группа 112">
              <a:extLst>
                <a:ext uri="{FF2B5EF4-FFF2-40B4-BE49-F238E27FC236}">
                  <a16:creationId xmlns="" xmlns:a16="http://schemas.microsoft.com/office/drawing/2014/main" id="{358DD858-D2CA-3BDE-E07D-AFFCED05B217}"/>
                </a:ext>
              </a:extLst>
            </p:cNvPr>
            <p:cNvGrpSpPr/>
            <p:nvPr/>
          </p:nvGrpSpPr>
          <p:grpSpPr>
            <a:xfrm>
              <a:off x="1447800" y="3076575"/>
              <a:ext cx="1333500" cy="152400"/>
              <a:chOff x="1447800" y="3076575"/>
              <a:chExt cx="1333500" cy="152400"/>
            </a:xfrm>
            <a:solidFill>
              <a:srgbClr val="202448"/>
            </a:solidFill>
          </p:grpSpPr>
          <p:sp>
            <p:nvSpPr>
              <p:cNvPr id="156" name="Овал 155">
                <a:extLst>
                  <a:ext uri="{FF2B5EF4-FFF2-40B4-BE49-F238E27FC236}">
                    <a16:creationId xmlns="" xmlns:a16="http://schemas.microsoft.com/office/drawing/2014/main" id="{7AA2633A-F673-0BD8-DEEB-3DEC205FAD0F}"/>
                  </a:ext>
                </a:extLst>
              </p:cNvPr>
              <p:cNvSpPr/>
              <p:nvPr/>
            </p:nvSpPr>
            <p:spPr>
              <a:xfrm>
                <a:off x="1447800" y="307657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157" name="Овал 156">
                <a:extLst>
                  <a:ext uri="{FF2B5EF4-FFF2-40B4-BE49-F238E27FC236}">
                    <a16:creationId xmlns="" xmlns:a16="http://schemas.microsoft.com/office/drawing/2014/main" id="{29AAB2C0-B15D-9BE7-AA8F-07832B47B07C}"/>
                  </a:ext>
                </a:extLst>
              </p:cNvPr>
              <p:cNvSpPr/>
              <p:nvPr/>
            </p:nvSpPr>
            <p:spPr>
              <a:xfrm>
                <a:off x="1743075" y="307657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158" name="Овал 157">
                <a:extLst>
                  <a:ext uri="{FF2B5EF4-FFF2-40B4-BE49-F238E27FC236}">
                    <a16:creationId xmlns="" xmlns:a16="http://schemas.microsoft.com/office/drawing/2014/main" id="{F50A6390-208F-2FB1-3B29-A4D4D63C265D}"/>
                  </a:ext>
                </a:extLst>
              </p:cNvPr>
              <p:cNvSpPr/>
              <p:nvPr/>
            </p:nvSpPr>
            <p:spPr>
              <a:xfrm>
                <a:off x="2038350" y="307657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159" name="Овал 158">
                <a:extLst>
                  <a:ext uri="{FF2B5EF4-FFF2-40B4-BE49-F238E27FC236}">
                    <a16:creationId xmlns="" xmlns:a16="http://schemas.microsoft.com/office/drawing/2014/main" id="{B375B89C-CF62-68C4-9A89-DF4E8E4861A1}"/>
                  </a:ext>
                </a:extLst>
              </p:cNvPr>
              <p:cNvSpPr/>
              <p:nvPr/>
            </p:nvSpPr>
            <p:spPr>
              <a:xfrm>
                <a:off x="2333625" y="307657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160" name="Овал 159">
                <a:extLst>
                  <a:ext uri="{FF2B5EF4-FFF2-40B4-BE49-F238E27FC236}">
                    <a16:creationId xmlns="" xmlns:a16="http://schemas.microsoft.com/office/drawing/2014/main" id="{11FA4719-4FF4-F6A4-A11C-8965F26418BC}"/>
                  </a:ext>
                </a:extLst>
              </p:cNvPr>
              <p:cNvSpPr/>
              <p:nvPr/>
            </p:nvSpPr>
            <p:spPr>
              <a:xfrm>
                <a:off x="2628900" y="307657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  <p:grpSp>
          <p:nvGrpSpPr>
            <p:cNvPr id="114" name="Группа 113">
              <a:extLst>
                <a:ext uri="{FF2B5EF4-FFF2-40B4-BE49-F238E27FC236}">
                  <a16:creationId xmlns="" xmlns:a16="http://schemas.microsoft.com/office/drawing/2014/main" id="{D20147EE-4597-D880-C249-99CB76A7E1B7}"/>
                </a:ext>
              </a:extLst>
            </p:cNvPr>
            <p:cNvGrpSpPr/>
            <p:nvPr/>
          </p:nvGrpSpPr>
          <p:grpSpPr>
            <a:xfrm>
              <a:off x="1447800" y="2807228"/>
              <a:ext cx="1333500" cy="152400"/>
              <a:chOff x="1447800" y="2804766"/>
              <a:chExt cx="1333500" cy="152400"/>
            </a:xfrm>
            <a:solidFill>
              <a:srgbClr val="202448"/>
            </a:solidFill>
          </p:grpSpPr>
          <p:sp>
            <p:nvSpPr>
              <p:cNvPr id="151" name="Овал 150">
                <a:extLst>
                  <a:ext uri="{FF2B5EF4-FFF2-40B4-BE49-F238E27FC236}">
                    <a16:creationId xmlns="" xmlns:a16="http://schemas.microsoft.com/office/drawing/2014/main" id="{85BFD04E-EB5E-AEB0-8D4F-0000033F5AC6}"/>
                  </a:ext>
                </a:extLst>
              </p:cNvPr>
              <p:cNvSpPr/>
              <p:nvPr/>
            </p:nvSpPr>
            <p:spPr>
              <a:xfrm>
                <a:off x="1447800" y="2804766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152" name="Овал 151">
                <a:extLst>
                  <a:ext uri="{FF2B5EF4-FFF2-40B4-BE49-F238E27FC236}">
                    <a16:creationId xmlns="" xmlns:a16="http://schemas.microsoft.com/office/drawing/2014/main" id="{1598BBAD-7F77-FD7C-EDBB-129DB58247C6}"/>
                  </a:ext>
                </a:extLst>
              </p:cNvPr>
              <p:cNvSpPr/>
              <p:nvPr/>
            </p:nvSpPr>
            <p:spPr>
              <a:xfrm>
                <a:off x="1743075" y="2804766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153" name="Овал 152">
                <a:extLst>
                  <a:ext uri="{FF2B5EF4-FFF2-40B4-BE49-F238E27FC236}">
                    <a16:creationId xmlns="" xmlns:a16="http://schemas.microsoft.com/office/drawing/2014/main" id="{73F7A0EE-0742-13F5-0EB9-12370B568243}"/>
                  </a:ext>
                </a:extLst>
              </p:cNvPr>
              <p:cNvSpPr/>
              <p:nvPr/>
            </p:nvSpPr>
            <p:spPr>
              <a:xfrm>
                <a:off x="2038350" y="2804766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154" name="Овал 153">
                <a:extLst>
                  <a:ext uri="{FF2B5EF4-FFF2-40B4-BE49-F238E27FC236}">
                    <a16:creationId xmlns="" xmlns:a16="http://schemas.microsoft.com/office/drawing/2014/main" id="{D5EF3A26-C00C-BF7C-B063-73E8FA014E4B}"/>
                  </a:ext>
                </a:extLst>
              </p:cNvPr>
              <p:cNvSpPr/>
              <p:nvPr/>
            </p:nvSpPr>
            <p:spPr>
              <a:xfrm>
                <a:off x="2333625" y="2804766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155" name="Овал 154">
                <a:extLst>
                  <a:ext uri="{FF2B5EF4-FFF2-40B4-BE49-F238E27FC236}">
                    <a16:creationId xmlns="" xmlns:a16="http://schemas.microsoft.com/office/drawing/2014/main" id="{0D7288B3-AEAE-E099-4EA3-0852850550BA}"/>
                  </a:ext>
                </a:extLst>
              </p:cNvPr>
              <p:cNvSpPr/>
              <p:nvPr/>
            </p:nvSpPr>
            <p:spPr>
              <a:xfrm>
                <a:off x="2628900" y="2804766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  <p:grpSp>
          <p:nvGrpSpPr>
            <p:cNvPr id="115" name="Группа 114">
              <a:extLst>
                <a:ext uri="{FF2B5EF4-FFF2-40B4-BE49-F238E27FC236}">
                  <a16:creationId xmlns="" xmlns:a16="http://schemas.microsoft.com/office/drawing/2014/main" id="{6EE9CB7D-684C-E2F1-AD73-C0B83AFBC64E}"/>
                </a:ext>
              </a:extLst>
            </p:cNvPr>
            <p:cNvGrpSpPr/>
            <p:nvPr/>
          </p:nvGrpSpPr>
          <p:grpSpPr>
            <a:xfrm>
              <a:off x="1447800" y="2537880"/>
              <a:ext cx="1333500" cy="152400"/>
              <a:chOff x="1447800" y="2516462"/>
              <a:chExt cx="1333500" cy="152400"/>
            </a:xfrm>
            <a:solidFill>
              <a:srgbClr val="202448"/>
            </a:solidFill>
          </p:grpSpPr>
          <p:sp>
            <p:nvSpPr>
              <p:cNvPr id="146" name="Овал 145">
                <a:extLst>
                  <a:ext uri="{FF2B5EF4-FFF2-40B4-BE49-F238E27FC236}">
                    <a16:creationId xmlns="" xmlns:a16="http://schemas.microsoft.com/office/drawing/2014/main" id="{35F23BA9-2EB5-BB21-5A72-CC6816EB76A9}"/>
                  </a:ext>
                </a:extLst>
              </p:cNvPr>
              <p:cNvSpPr/>
              <p:nvPr/>
            </p:nvSpPr>
            <p:spPr>
              <a:xfrm>
                <a:off x="1447800" y="251646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147" name="Овал 146">
                <a:extLst>
                  <a:ext uri="{FF2B5EF4-FFF2-40B4-BE49-F238E27FC236}">
                    <a16:creationId xmlns="" xmlns:a16="http://schemas.microsoft.com/office/drawing/2014/main" id="{63BCC4E0-7C14-2FC1-4A6B-520EE082B322}"/>
                  </a:ext>
                </a:extLst>
              </p:cNvPr>
              <p:cNvSpPr/>
              <p:nvPr/>
            </p:nvSpPr>
            <p:spPr>
              <a:xfrm>
                <a:off x="1743075" y="251646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148" name="Овал 147">
                <a:extLst>
                  <a:ext uri="{FF2B5EF4-FFF2-40B4-BE49-F238E27FC236}">
                    <a16:creationId xmlns="" xmlns:a16="http://schemas.microsoft.com/office/drawing/2014/main" id="{BCA4BFFE-AA13-67A1-CFCA-36BEF4AA0CF0}"/>
                  </a:ext>
                </a:extLst>
              </p:cNvPr>
              <p:cNvSpPr/>
              <p:nvPr/>
            </p:nvSpPr>
            <p:spPr>
              <a:xfrm>
                <a:off x="2038350" y="251646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149" name="Овал 148">
                <a:extLst>
                  <a:ext uri="{FF2B5EF4-FFF2-40B4-BE49-F238E27FC236}">
                    <a16:creationId xmlns="" xmlns:a16="http://schemas.microsoft.com/office/drawing/2014/main" id="{7389EAA2-48B0-5D38-C30B-DEED750CC17C}"/>
                  </a:ext>
                </a:extLst>
              </p:cNvPr>
              <p:cNvSpPr/>
              <p:nvPr/>
            </p:nvSpPr>
            <p:spPr>
              <a:xfrm>
                <a:off x="2333625" y="251646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150" name="Овал 149">
                <a:extLst>
                  <a:ext uri="{FF2B5EF4-FFF2-40B4-BE49-F238E27FC236}">
                    <a16:creationId xmlns="" xmlns:a16="http://schemas.microsoft.com/office/drawing/2014/main" id="{98CE91C8-5932-87F9-878C-909D54926914}"/>
                  </a:ext>
                </a:extLst>
              </p:cNvPr>
              <p:cNvSpPr/>
              <p:nvPr/>
            </p:nvSpPr>
            <p:spPr>
              <a:xfrm>
                <a:off x="2628900" y="251646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  <p:grpSp>
          <p:nvGrpSpPr>
            <p:cNvPr id="116" name="Группа 115">
              <a:extLst>
                <a:ext uri="{FF2B5EF4-FFF2-40B4-BE49-F238E27FC236}">
                  <a16:creationId xmlns="" xmlns:a16="http://schemas.microsoft.com/office/drawing/2014/main" id="{7EAF9FBA-CE5E-7085-CBE0-D69350835D34}"/>
                </a:ext>
              </a:extLst>
            </p:cNvPr>
            <p:cNvGrpSpPr/>
            <p:nvPr/>
          </p:nvGrpSpPr>
          <p:grpSpPr>
            <a:xfrm>
              <a:off x="1447800" y="2268532"/>
              <a:ext cx="1333500" cy="152400"/>
              <a:chOff x="1447800" y="2210385"/>
              <a:chExt cx="1333500" cy="152400"/>
            </a:xfrm>
            <a:solidFill>
              <a:srgbClr val="202448"/>
            </a:solidFill>
          </p:grpSpPr>
          <p:sp>
            <p:nvSpPr>
              <p:cNvPr id="141" name="Овал 140">
                <a:extLst>
                  <a:ext uri="{FF2B5EF4-FFF2-40B4-BE49-F238E27FC236}">
                    <a16:creationId xmlns="" xmlns:a16="http://schemas.microsoft.com/office/drawing/2014/main" id="{CE7FFA52-7F2C-D9D8-D037-9BF23CBAD75E}"/>
                  </a:ext>
                </a:extLst>
              </p:cNvPr>
              <p:cNvSpPr/>
              <p:nvPr/>
            </p:nvSpPr>
            <p:spPr>
              <a:xfrm>
                <a:off x="1447800" y="221038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142" name="Овал 141">
                <a:extLst>
                  <a:ext uri="{FF2B5EF4-FFF2-40B4-BE49-F238E27FC236}">
                    <a16:creationId xmlns="" xmlns:a16="http://schemas.microsoft.com/office/drawing/2014/main" id="{27F003C5-8B4D-CD0F-BD34-F0EE0B3529B5}"/>
                  </a:ext>
                </a:extLst>
              </p:cNvPr>
              <p:cNvSpPr/>
              <p:nvPr/>
            </p:nvSpPr>
            <p:spPr>
              <a:xfrm>
                <a:off x="1743075" y="221038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143" name="Овал 142">
                <a:extLst>
                  <a:ext uri="{FF2B5EF4-FFF2-40B4-BE49-F238E27FC236}">
                    <a16:creationId xmlns="" xmlns:a16="http://schemas.microsoft.com/office/drawing/2014/main" id="{1D38C5D7-3CE5-CBD8-B5A8-ADF0B925549C}"/>
                  </a:ext>
                </a:extLst>
              </p:cNvPr>
              <p:cNvSpPr/>
              <p:nvPr/>
            </p:nvSpPr>
            <p:spPr>
              <a:xfrm>
                <a:off x="2038350" y="221038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144" name="Овал 143">
                <a:extLst>
                  <a:ext uri="{FF2B5EF4-FFF2-40B4-BE49-F238E27FC236}">
                    <a16:creationId xmlns="" xmlns:a16="http://schemas.microsoft.com/office/drawing/2014/main" id="{16D4A27D-C9FE-2F6B-96C6-88E85D7B7318}"/>
                  </a:ext>
                </a:extLst>
              </p:cNvPr>
              <p:cNvSpPr/>
              <p:nvPr/>
            </p:nvSpPr>
            <p:spPr>
              <a:xfrm>
                <a:off x="2333625" y="221038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145" name="Овал 144">
                <a:extLst>
                  <a:ext uri="{FF2B5EF4-FFF2-40B4-BE49-F238E27FC236}">
                    <a16:creationId xmlns="" xmlns:a16="http://schemas.microsoft.com/office/drawing/2014/main" id="{597FFD6D-147D-C38F-8C3C-DFAF642BC894}"/>
                  </a:ext>
                </a:extLst>
              </p:cNvPr>
              <p:cNvSpPr/>
              <p:nvPr/>
            </p:nvSpPr>
            <p:spPr>
              <a:xfrm>
                <a:off x="2628900" y="221038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  <p:grpSp>
          <p:nvGrpSpPr>
            <p:cNvPr id="117" name="Группа 116">
              <a:extLst>
                <a:ext uri="{FF2B5EF4-FFF2-40B4-BE49-F238E27FC236}">
                  <a16:creationId xmlns="" xmlns:a16="http://schemas.microsoft.com/office/drawing/2014/main" id="{7F20A3B4-DD9F-CDBD-6BB6-5CFE8AE6ACF3}"/>
                </a:ext>
              </a:extLst>
            </p:cNvPr>
            <p:cNvGrpSpPr/>
            <p:nvPr/>
          </p:nvGrpSpPr>
          <p:grpSpPr>
            <a:xfrm>
              <a:off x="1447800" y="1999184"/>
              <a:ext cx="1333500" cy="152400"/>
              <a:chOff x="1447800" y="1980508"/>
              <a:chExt cx="1333500" cy="152400"/>
            </a:xfrm>
            <a:solidFill>
              <a:srgbClr val="202448"/>
            </a:solidFill>
          </p:grpSpPr>
          <p:sp>
            <p:nvSpPr>
              <p:cNvPr id="136" name="Овал 135">
                <a:extLst>
                  <a:ext uri="{FF2B5EF4-FFF2-40B4-BE49-F238E27FC236}">
                    <a16:creationId xmlns="" xmlns:a16="http://schemas.microsoft.com/office/drawing/2014/main" id="{BED5EDD8-7742-CD40-DD60-A02E042C0CF5}"/>
                  </a:ext>
                </a:extLst>
              </p:cNvPr>
              <p:cNvSpPr/>
              <p:nvPr/>
            </p:nvSpPr>
            <p:spPr>
              <a:xfrm>
                <a:off x="1447800" y="1980508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137" name="Овал 136">
                <a:extLst>
                  <a:ext uri="{FF2B5EF4-FFF2-40B4-BE49-F238E27FC236}">
                    <a16:creationId xmlns="" xmlns:a16="http://schemas.microsoft.com/office/drawing/2014/main" id="{5D8BF68D-C3D7-24EF-3AB2-6960981581F5}"/>
                  </a:ext>
                </a:extLst>
              </p:cNvPr>
              <p:cNvSpPr/>
              <p:nvPr/>
            </p:nvSpPr>
            <p:spPr>
              <a:xfrm>
                <a:off x="1743075" y="1980508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138" name="Овал 137">
                <a:extLst>
                  <a:ext uri="{FF2B5EF4-FFF2-40B4-BE49-F238E27FC236}">
                    <a16:creationId xmlns="" xmlns:a16="http://schemas.microsoft.com/office/drawing/2014/main" id="{9E644CEC-9092-AA55-476B-797A746EC589}"/>
                  </a:ext>
                </a:extLst>
              </p:cNvPr>
              <p:cNvSpPr/>
              <p:nvPr/>
            </p:nvSpPr>
            <p:spPr>
              <a:xfrm>
                <a:off x="2038350" y="1980508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139" name="Овал 138">
                <a:extLst>
                  <a:ext uri="{FF2B5EF4-FFF2-40B4-BE49-F238E27FC236}">
                    <a16:creationId xmlns="" xmlns:a16="http://schemas.microsoft.com/office/drawing/2014/main" id="{B70296D5-F4C2-9524-EEEF-779D4CCE34FF}"/>
                  </a:ext>
                </a:extLst>
              </p:cNvPr>
              <p:cNvSpPr/>
              <p:nvPr/>
            </p:nvSpPr>
            <p:spPr>
              <a:xfrm>
                <a:off x="2333625" y="1980508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140" name="Овал 139">
                <a:extLst>
                  <a:ext uri="{FF2B5EF4-FFF2-40B4-BE49-F238E27FC236}">
                    <a16:creationId xmlns="" xmlns:a16="http://schemas.microsoft.com/office/drawing/2014/main" id="{9D385554-1217-3A47-40BE-D73B741F1A08}"/>
                  </a:ext>
                </a:extLst>
              </p:cNvPr>
              <p:cNvSpPr/>
              <p:nvPr/>
            </p:nvSpPr>
            <p:spPr>
              <a:xfrm>
                <a:off x="2628900" y="1980508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  <p:grpSp>
          <p:nvGrpSpPr>
            <p:cNvPr id="118" name="Группа 117">
              <a:extLst>
                <a:ext uri="{FF2B5EF4-FFF2-40B4-BE49-F238E27FC236}">
                  <a16:creationId xmlns="" xmlns:a16="http://schemas.microsoft.com/office/drawing/2014/main" id="{94C7FA4A-B9BC-7DE1-5318-A0275639A2F5}"/>
                </a:ext>
              </a:extLst>
            </p:cNvPr>
            <p:cNvGrpSpPr/>
            <p:nvPr/>
          </p:nvGrpSpPr>
          <p:grpSpPr>
            <a:xfrm>
              <a:off x="1447800" y="1729836"/>
              <a:ext cx="1333500" cy="152400"/>
              <a:chOff x="1447800" y="1709392"/>
              <a:chExt cx="1333500" cy="152400"/>
            </a:xfrm>
            <a:solidFill>
              <a:srgbClr val="202448"/>
            </a:solidFill>
          </p:grpSpPr>
          <p:sp>
            <p:nvSpPr>
              <p:cNvPr id="131" name="Овал 130">
                <a:extLst>
                  <a:ext uri="{FF2B5EF4-FFF2-40B4-BE49-F238E27FC236}">
                    <a16:creationId xmlns="" xmlns:a16="http://schemas.microsoft.com/office/drawing/2014/main" id="{7534A519-DEAC-AE03-666C-30CC9ABB0767}"/>
                  </a:ext>
                </a:extLst>
              </p:cNvPr>
              <p:cNvSpPr/>
              <p:nvPr/>
            </p:nvSpPr>
            <p:spPr>
              <a:xfrm>
                <a:off x="1447800" y="170939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132" name="Овал 131">
                <a:extLst>
                  <a:ext uri="{FF2B5EF4-FFF2-40B4-BE49-F238E27FC236}">
                    <a16:creationId xmlns="" xmlns:a16="http://schemas.microsoft.com/office/drawing/2014/main" id="{0553DBCE-699C-8C76-941C-BA6FF6F5691E}"/>
                  </a:ext>
                </a:extLst>
              </p:cNvPr>
              <p:cNvSpPr/>
              <p:nvPr/>
            </p:nvSpPr>
            <p:spPr>
              <a:xfrm>
                <a:off x="1743075" y="170939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133" name="Овал 132">
                <a:extLst>
                  <a:ext uri="{FF2B5EF4-FFF2-40B4-BE49-F238E27FC236}">
                    <a16:creationId xmlns="" xmlns:a16="http://schemas.microsoft.com/office/drawing/2014/main" id="{AB1B9710-9A6F-F785-BCE9-1584AA1EE1E0}"/>
                  </a:ext>
                </a:extLst>
              </p:cNvPr>
              <p:cNvSpPr/>
              <p:nvPr/>
            </p:nvSpPr>
            <p:spPr>
              <a:xfrm>
                <a:off x="2038350" y="170939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134" name="Овал 133">
                <a:extLst>
                  <a:ext uri="{FF2B5EF4-FFF2-40B4-BE49-F238E27FC236}">
                    <a16:creationId xmlns="" xmlns:a16="http://schemas.microsoft.com/office/drawing/2014/main" id="{EA88B34B-27BB-163D-23AF-B8C94AA58740}"/>
                  </a:ext>
                </a:extLst>
              </p:cNvPr>
              <p:cNvSpPr/>
              <p:nvPr/>
            </p:nvSpPr>
            <p:spPr>
              <a:xfrm>
                <a:off x="2333625" y="170939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135" name="Овал 134">
                <a:extLst>
                  <a:ext uri="{FF2B5EF4-FFF2-40B4-BE49-F238E27FC236}">
                    <a16:creationId xmlns="" xmlns:a16="http://schemas.microsoft.com/office/drawing/2014/main" id="{FC0370D6-B4C3-CFF4-E9A9-69A7773BE420}"/>
                  </a:ext>
                </a:extLst>
              </p:cNvPr>
              <p:cNvSpPr/>
              <p:nvPr/>
            </p:nvSpPr>
            <p:spPr>
              <a:xfrm>
                <a:off x="2628900" y="170939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  <p:grpSp>
          <p:nvGrpSpPr>
            <p:cNvPr id="119" name="Группа 118">
              <a:extLst>
                <a:ext uri="{FF2B5EF4-FFF2-40B4-BE49-F238E27FC236}">
                  <a16:creationId xmlns="" xmlns:a16="http://schemas.microsoft.com/office/drawing/2014/main" id="{B20FC9E6-8DBA-07B8-AF1D-6571C0D54D87}"/>
                </a:ext>
              </a:extLst>
            </p:cNvPr>
            <p:cNvGrpSpPr/>
            <p:nvPr/>
          </p:nvGrpSpPr>
          <p:grpSpPr>
            <a:xfrm>
              <a:off x="1447800" y="1460488"/>
              <a:ext cx="1333500" cy="152400"/>
              <a:chOff x="1447800" y="1446452"/>
              <a:chExt cx="1333500" cy="152400"/>
            </a:xfrm>
            <a:solidFill>
              <a:srgbClr val="202448"/>
            </a:solidFill>
          </p:grpSpPr>
          <p:sp>
            <p:nvSpPr>
              <p:cNvPr id="126" name="Овал 125">
                <a:extLst>
                  <a:ext uri="{FF2B5EF4-FFF2-40B4-BE49-F238E27FC236}">
                    <a16:creationId xmlns="" xmlns:a16="http://schemas.microsoft.com/office/drawing/2014/main" id="{A9061C3D-7BB4-8B68-95B5-100B504D8C08}"/>
                  </a:ext>
                </a:extLst>
              </p:cNvPr>
              <p:cNvSpPr/>
              <p:nvPr/>
            </p:nvSpPr>
            <p:spPr>
              <a:xfrm>
                <a:off x="1447800" y="144645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127" name="Овал 126">
                <a:extLst>
                  <a:ext uri="{FF2B5EF4-FFF2-40B4-BE49-F238E27FC236}">
                    <a16:creationId xmlns="" xmlns:a16="http://schemas.microsoft.com/office/drawing/2014/main" id="{961DED22-A423-A47C-19DA-C3E2515E2387}"/>
                  </a:ext>
                </a:extLst>
              </p:cNvPr>
              <p:cNvSpPr/>
              <p:nvPr/>
            </p:nvSpPr>
            <p:spPr>
              <a:xfrm>
                <a:off x="1743075" y="144645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128" name="Овал 127">
                <a:extLst>
                  <a:ext uri="{FF2B5EF4-FFF2-40B4-BE49-F238E27FC236}">
                    <a16:creationId xmlns="" xmlns:a16="http://schemas.microsoft.com/office/drawing/2014/main" id="{6E696FE2-3174-4E4B-5402-8B7FCDA95CED}"/>
                  </a:ext>
                </a:extLst>
              </p:cNvPr>
              <p:cNvSpPr/>
              <p:nvPr/>
            </p:nvSpPr>
            <p:spPr>
              <a:xfrm>
                <a:off x="2038350" y="144645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129" name="Овал 128">
                <a:extLst>
                  <a:ext uri="{FF2B5EF4-FFF2-40B4-BE49-F238E27FC236}">
                    <a16:creationId xmlns="" xmlns:a16="http://schemas.microsoft.com/office/drawing/2014/main" id="{0550B10C-CBD3-2787-4E99-B926D418FAA7}"/>
                  </a:ext>
                </a:extLst>
              </p:cNvPr>
              <p:cNvSpPr/>
              <p:nvPr/>
            </p:nvSpPr>
            <p:spPr>
              <a:xfrm>
                <a:off x="2333625" y="144645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130" name="Овал 129">
                <a:extLst>
                  <a:ext uri="{FF2B5EF4-FFF2-40B4-BE49-F238E27FC236}">
                    <a16:creationId xmlns="" xmlns:a16="http://schemas.microsoft.com/office/drawing/2014/main" id="{F380B05D-1A5B-C6C2-BF46-4969AB171AF7}"/>
                  </a:ext>
                </a:extLst>
              </p:cNvPr>
              <p:cNvSpPr/>
              <p:nvPr/>
            </p:nvSpPr>
            <p:spPr>
              <a:xfrm>
                <a:off x="2628900" y="144645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  <p:grpSp>
          <p:nvGrpSpPr>
            <p:cNvPr id="120" name="Группа 119">
              <a:extLst>
                <a:ext uri="{FF2B5EF4-FFF2-40B4-BE49-F238E27FC236}">
                  <a16:creationId xmlns="" xmlns:a16="http://schemas.microsoft.com/office/drawing/2014/main" id="{4BE5995C-D4DF-4951-E964-B7865A3C55FD}"/>
                </a:ext>
              </a:extLst>
            </p:cNvPr>
            <p:cNvGrpSpPr/>
            <p:nvPr/>
          </p:nvGrpSpPr>
          <p:grpSpPr>
            <a:xfrm>
              <a:off x="1447800" y="1191140"/>
              <a:ext cx="1333500" cy="152400"/>
              <a:chOff x="1447800" y="1191140"/>
              <a:chExt cx="1333500" cy="152400"/>
            </a:xfrm>
            <a:solidFill>
              <a:srgbClr val="202448"/>
            </a:solidFill>
          </p:grpSpPr>
          <p:sp>
            <p:nvSpPr>
              <p:cNvPr id="121" name="Овал 120">
                <a:extLst>
                  <a:ext uri="{FF2B5EF4-FFF2-40B4-BE49-F238E27FC236}">
                    <a16:creationId xmlns="" xmlns:a16="http://schemas.microsoft.com/office/drawing/2014/main" id="{9938BBF8-4253-C337-3288-5A94DAB41256}"/>
                  </a:ext>
                </a:extLst>
              </p:cNvPr>
              <p:cNvSpPr/>
              <p:nvPr/>
            </p:nvSpPr>
            <p:spPr>
              <a:xfrm>
                <a:off x="1447800" y="1191140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122" name="Овал 121">
                <a:extLst>
                  <a:ext uri="{FF2B5EF4-FFF2-40B4-BE49-F238E27FC236}">
                    <a16:creationId xmlns="" xmlns:a16="http://schemas.microsoft.com/office/drawing/2014/main" id="{1722CD4D-F692-C56E-B9B9-93819FED6EA4}"/>
                  </a:ext>
                </a:extLst>
              </p:cNvPr>
              <p:cNvSpPr/>
              <p:nvPr/>
            </p:nvSpPr>
            <p:spPr>
              <a:xfrm>
                <a:off x="1743075" y="1191140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123" name="Овал 122">
                <a:extLst>
                  <a:ext uri="{FF2B5EF4-FFF2-40B4-BE49-F238E27FC236}">
                    <a16:creationId xmlns="" xmlns:a16="http://schemas.microsoft.com/office/drawing/2014/main" id="{88664CCF-0778-57F5-002C-881F61D3DC5B}"/>
                  </a:ext>
                </a:extLst>
              </p:cNvPr>
              <p:cNvSpPr/>
              <p:nvPr/>
            </p:nvSpPr>
            <p:spPr>
              <a:xfrm>
                <a:off x="2038350" y="1191140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124" name="Овал 123">
                <a:extLst>
                  <a:ext uri="{FF2B5EF4-FFF2-40B4-BE49-F238E27FC236}">
                    <a16:creationId xmlns="" xmlns:a16="http://schemas.microsoft.com/office/drawing/2014/main" id="{94A5E2FA-00B7-3E4E-DB43-0154CB870CB8}"/>
                  </a:ext>
                </a:extLst>
              </p:cNvPr>
              <p:cNvSpPr/>
              <p:nvPr/>
            </p:nvSpPr>
            <p:spPr>
              <a:xfrm>
                <a:off x="2333625" y="1191140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125" name="Овал 124">
                <a:extLst>
                  <a:ext uri="{FF2B5EF4-FFF2-40B4-BE49-F238E27FC236}">
                    <a16:creationId xmlns="" xmlns:a16="http://schemas.microsoft.com/office/drawing/2014/main" id="{94D4D0DD-BE25-490A-680D-EA412BF58B18}"/>
                  </a:ext>
                </a:extLst>
              </p:cNvPr>
              <p:cNvSpPr/>
              <p:nvPr/>
            </p:nvSpPr>
            <p:spPr>
              <a:xfrm>
                <a:off x="2628900" y="1191140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</p:grpSp>
      <p:grpSp>
        <p:nvGrpSpPr>
          <p:cNvPr id="161" name="Группа 160">
            <a:extLst>
              <a:ext uri="{FF2B5EF4-FFF2-40B4-BE49-F238E27FC236}">
                <a16:creationId xmlns="" xmlns:a16="http://schemas.microsoft.com/office/drawing/2014/main" id="{5FB77148-7BA1-E78D-8034-0AC0597C27EE}"/>
              </a:ext>
            </a:extLst>
          </p:cNvPr>
          <p:cNvGrpSpPr/>
          <p:nvPr/>
        </p:nvGrpSpPr>
        <p:grpSpPr>
          <a:xfrm>
            <a:off x="8583228" y="3307617"/>
            <a:ext cx="1262063" cy="1928666"/>
            <a:chOff x="10763250" y="2099729"/>
            <a:chExt cx="1333500" cy="2037835"/>
          </a:xfrm>
        </p:grpSpPr>
        <p:grpSp>
          <p:nvGrpSpPr>
            <p:cNvPr id="162" name="Группа 161">
              <a:extLst>
                <a:ext uri="{FF2B5EF4-FFF2-40B4-BE49-F238E27FC236}">
                  <a16:creationId xmlns="" xmlns:a16="http://schemas.microsoft.com/office/drawing/2014/main" id="{836F392F-19B5-9274-6417-05F59756C893}"/>
                </a:ext>
              </a:extLst>
            </p:cNvPr>
            <p:cNvGrpSpPr/>
            <p:nvPr/>
          </p:nvGrpSpPr>
          <p:grpSpPr>
            <a:xfrm>
              <a:off x="10763250" y="3985164"/>
              <a:ext cx="1333500" cy="152400"/>
              <a:chOff x="1447800" y="3076575"/>
              <a:chExt cx="1333500" cy="152400"/>
            </a:xfrm>
            <a:solidFill>
              <a:srgbClr val="202448"/>
            </a:solidFill>
          </p:grpSpPr>
          <p:sp>
            <p:nvSpPr>
              <p:cNvPr id="205" name="Овал 204">
                <a:extLst>
                  <a:ext uri="{FF2B5EF4-FFF2-40B4-BE49-F238E27FC236}">
                    <a16:creationId xmlns="" xmlns:a16="http://schemas.microsoft.com/office/drawing/2014/main" id="{9A1BFC48-16BE-9FD6-7A4A-3BF3872B4EAE}"/>
                  </a:ext>
                </a:extLst>
              </p:cNvPr>
              <p:cNvSpPr/>
              <p:nvPr/>
            </p:nvSpPr>
            <p:spPr>
              <a:xfrm>
                <a:off x="1447800" y="307657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206" name="Овал 205">
                <a:extLst>
                  <a:ext uri="{FF2B5EF4-FFF2-40B4-BE49-F238E27FC236}">
                    <a16:creationId xmlns="" xmlns:a16="http://schemas.microsoft.com/office/drawing/2014/main" id="{1280A8AD-F0A8-A396-975D-01F9DBC4DDE4}"/>
                  </a:ext>
                </a:extLst>
              </p:cNvPr>
              <p:cNvSpPr/>
              <p:nvPr/>
            </p:nvSpPr>
            <p:spPr>
              <a:xfrm>
                <a:off x="1743075" y="307657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207" name="Овал 206">
                <a:extLst>
                  <a:ext uri="{FF2B5EF4-FFF2-40B4-BE49-F238E27FC236}">
                    <a16:creationId xmlns="" xmlns:a16="http://schemas.microsoft.com/office/drawing/2014/main" id="{9489660A-6EAA-002D-F14D-0469EE5444ED}"/>
                  </a:ext>
                </a:extLst>
              </p:cNvPr>
              <p:cNvSpPr/>
              <p:nvPr/>
            </p:nvSpPr>
            <p:spPr>
              <a:xfrm>
                <a:off x="2038350" y="307657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208" name="Овал 207">
                <a:extLst>
                  <a:ext uri="{FF2B5EF4-FFF2-40B4-BE49-F238E27FC236}">
                    <a16:creationId xmlns="" xmlns:a16="http://schemas.microsoft.com/office/drawing/2014/main" id="{87A6CB31-CC87-9455-8174-99110CD0EBEF}"/>
                  </a:ext>
                </a:extLst>
              </p:cNvPr>
              <p:cNvSpPr/>
              <p:nvPr/>
            </p:nvSpPr>
            <p:spPr>
              <a:xfrm>
                <a:off x="2333625" y="307657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209" name="Овал 208">
                <a:extLst>
                  <a:ext uri="{FF2B5EF4-FFF2-40B4-BE49-F238E27FC236}">
                    <a16:creationId xmlns="" xmlns:a16="http://schemas.microsoft.com/office/drawing/2014/main" id="{F292F063-9885-0EF1-91D3-854FB33EC362}"/>
                  </a:ext>
                </a:extLst>
              </p:cNvPr>
              <p:cNvSpPr/>
              <p:nvPr/>
            </p:nvSpPr>
            <p:spPr>
              <a:xfrm>
                <a:off x="2628900" y="307657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  <p:grpSp>
          <p:nvGrpSpPr>
            <p:cNvPr id="163" name="Группа 162">
              <a:extLst>
                <a:ext uri="{FF2B5EF4-FFF2-40B4-BE49-F238E27FC236}">
                  <a16:creationId xmlns="" xmlns:a16="http://schemas.microsoft.com/office/drawing/2014/main" id="{B3C914C9-2359-AAAF-4054-4BC19B4B19F9}"/>
                </a:ext>
              </a:extLst>
            </p:cNvPr>
            <p:cNvGrpSpPr/>
            <p:nvPr/>
          </p:nvGrpSpPr>
          <p:grpSpPr>
            <a:xfrm>
              <a:off x="10763250" y="3715817"/>
              <a:ext cx="1333500" cy="152400"/>
              <a:chOff x="1447800" y="2804766"/>
              <a:chExt cx="1333500" cy="152400"/>
            </a:xfrm>
            <a:solidFill>
              <a:srgbClr val="202448"/>
            </a:solidFill>
          </p:grpSpPr>
          <p:sp>
            <p:nvSpPr>
              <p:cNvPr id="200" name="Овал 199">
                <a:extLst>
                  <a:ext uri="{FF2B5EF4-FFF2-40B4-BE49-F238E27FC236}">
                    <a16:creationId xmlns="" xmlns:a16="http://schemas.microsoft.com/office/drawing/2014/main" id="{1CF0E684-365E-A0E1-76A7-0621CE829B58}"/>
                  </a:ext>
                </a:extLst>
              </p:cNvPr>
              <p:cNvSpPr/>
              <p:nvPr/>
            </p:nvSpPr>
            <p:spPr>
              <a:xfrm>
                <a:off x="1447800" y="2804766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201" name="Овал 200">
                <a:extLst>
                  <a:ext uri="{FF2B5EF4-FFF2-40B4-BE49-F238E27FC236}">
                    <a16:creationId xmlns="" xmlns:a16="http://schemas.microsoft.com/office/drawing/2014/main" id="{3A018CBC-97F8-73F2-D5CB-65FBC1A373E5}"/>
                  </a:ext>
                </a:extLst>
              </p:cNvPr>
              <p:cNvSpPr/>
              <p:nvPr/>
            </p:nvSpPr>
            <p:spPr>
              <a:xfrm>
                <a:off x="1743075" y="2804766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202" name="Овал 201">
                <a:extLst>
                  <a:ext uri="{FF2B5EF4-FFF2-40B4-BE49-F238E27FC236}">
                    <a16:creationId xmlns="" xmlns:a16="http://schemas.microsoft.com/office/drawing/2014/main" id="{BC625EE7-AAEC-0B7A-4827-CF60A8FA97DE}"/>
                  </a:ext>
                </a:extLst>
              </p:cNvPr>
              <p:cNvSpPr/>
              <p:nvPr/>
            </p:nvSpPr>
            <p:spPr>
              <a:xfrm>
                <a:off x="2038350" y="2804766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203" name="Овал 202">
                <a:extLst>
                  <a:ext uri="{FF2B5EF4-FFF2-40B4-BE49-F238E27FC236}">
                    <a16:creationId xmlns="" xmlns:a16="http://schemas.microsoft.com/office/drawing/2014/main" id="{1A269522-F0B3-E962-58A4-CCA05B24ACAD}"/>
                  </a:ext>
                </a:extLst>
              </p:cNvPr>
              <p:cNvSpPr/>
              <p:nvPr/>
            </p:nvSpPr>
            <p:spPr>
              <a:xfrm>
                <a:off x="2333625" y="2804766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204" name="Овал 203">
                <a:extLst>
                  <a:ext uri="{FF2B5EF4-FFF2-40B4-BE49-F238E27FC236}">
                    <a16:creationId xmlns="" xmlns:a16="http://schemas.microsoft.com/office/drawing/2014/main" id="{6C2C64C6-1B0E-3D8D-FD27-36D688ED8C8F}"/>
                  </a:ext>
                </a:extLst>
              </p:cNvPr>
              <p:cNvSpPr/>
              <p:nvPr/>
            </p:nvSpPr>
            <p:spPr>
              <a:xfrm>
                <a:off x="2628900" y="2804766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  <p:grpSp>
          <p:nvGrpSpPr>
            <p:cNvPr id="164" name="Группа 163">
              <a:extLst>
                <a:ext uri="{FF2B5EF4-FFF2-40B4-BE49-F238E27FC236}">
                  <a16:creationId xmlns="" xmlns:a16="http://schemas.microsoft.com/office/drawing/2014/main" id="{575A0D37-F967-3246-7D27-398E71128E4D}"/>
                </a:ext>
              </a:extLst>
            </p:cNvPr>
            <p:cNvGrpSpPr/>
            <p:nvPr/>
          </p:nvGrpSpPr>
          <p:grpSpPr>
            <a:xfrm>
              <a:off x="10763250" y="3446469"/>
              <a:ext cx="1333500" cy="152400"/>
              <a:chOff x="1447800" y="2516462"/>
              <a:chExt cx="1333500" cy="152400"/>
            </a:xfrm>
            <a:solidFill>
              <a:srgbClr val="202448"/>
            </a:solidFill>
          </p:grpSpPr>
          <p:sp>
            <p:nvSpPr>
              <p:cNvPr id="195" name="Овал 194">
                <a:extLst>
                  <a:ext uri="{FF2B5EF4-FFF2-40B4-BE49-F238E27FC236}">
                    <a16:creationId xmlns="" xmlns:a16="http://schemas.microsoft.com/office/drawing/2014/main" id="{704C8488-2545-227C-2357-9219B1A4A6FE}"/>
                  </a:ext>
                </a:extLst>
              </p:cNvPr>
              <p:cNvSpPr/>
              <p:nvPr/>
            </p:nvSpPr>
            <p:spPr>
              <a:xfrm>
                <a:off x="1447800" y="251646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196" name="Овал 195">
                <a:extLst>
                  <a:ext uri="{FF2B5EF4-FFF2-40B4-BE49-F238E27FC236}">
                    <a16:creationId xmlns="" xmlns:a16="http://schemas.microsoft.com/office/drawing/2014/main" id="{715ACFA6-CC28-C6D7-C03B-BDFFD3FF8DE9}"/>
                  </a:ext>
                </a:extLst>
              </p:cNvPr>
              <p:cNvSpPr/>
              <p:nvPr/>
            </p:nvSpPr>
            <p:spPr>
              <a:xfrm>
                <a:off x="1743075" y="251646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197" name="Овал 196">
                <a:extLst>
                  <a:ext uri="{FF2B5EF4-FFF2-40B4-BE49-F238E27FC236}">
                    <a16:creationId xmlns="" xmlns:a16="http://schemas.microsoft.com/office/drawing/2014/main" id="{99D8A513-CF8E-CE9A-09CC-78A027CE147D}"/>
                  </a:ext>
                </a:extLst>
              </p:cNvPr>
              <p:cNvSpPr/>
              <p:nvPr/>
            </p:nvSpPr>
            <p:spPr>
              <a:xfrm>
                <a:off x="2038350" y="251646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198" name="Овал 197">
                <a:extLst>
                  <a:ext uri="{FF2B5EF4-FFF2-40B4-BE49-F238E27FC236}">
                    <a16:creationId xmlns="" xmlns:a16="http://schemas.microsoft.com/office/drawing/2014/main" id="{F338FAD3-5173-75F6-02AF-FA7F7C10F969}"/>
                  </a:ext>
                </a:extLst>
              </p:cNvPr>
              <p:cNvSpPr/>
              <p:nvPr/>
            </p:nvSpPr>
            <p:spPr>
              <a:xfrm>
                <a:off x="2333625" y="251646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199" name="Овал 198">
                <a:extLst>
                  <a:ext uri="{FF2B5EF4-FFF2-40B4-BE49-F238E27FC236}">
                    <a16:creationId xmlns="" xmlns:a16="http://schemas.microsoft.com/office/drawing/2014/main" id="{EE9D2344-7452-4C8C-E41B-3AA304F57937}"/>
                  </a:ext>
                </a:extLst>
              </p:cNvPr>
              <p:cNvSpPr/>
              <p:nvPr/>
            </p:nvSpPr>
            <p:spPr>
              <a:xfrm>
                <a:off x="2628900" y="251646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  <p:grpSp>
          <p:nvGrpSpPr>
            <p:cNvPr id="165" name="Группа 164">
              <a:extLst>
                <a:ext uri="{FF2B5EF4-FFF2-40B4-BE49-F238E27FC236}">
                  <a16:creationId xmlns="" xmlns:a16="http://schemas.microsoft.com/office/drawing/2014/main" id="{874B46AD-2292-5E7B-B85A-BDF350C8EB49}"/>
                </a:ext>
              </a:extLst>
            </p:cNvPr>
            <p:cNvGrpSpPr/>
            <p:nvPr/>
          </p:nvGrpSpPr>
          <p:grpSpPr>
            <a:xfrm>
              <a:off x="10763250" y="3177121"/>
              <a:ext cx="1333500" cy="152400"/>
              <a:chOff x="1447800" y="2210385"/>
              <a:chExt cx="1333500" cy="152400"/>
            </a:xfrm>
            <a:solidFill>
              <a:srgbClr val="202448"/>
            </a:solidFill>
          </p:grpSpPr>
          <p:sp>
            <p:nvSpPr>
              <p:cNvPr id="190" name="Овал 189">
                <a:extLst>
                  <a:ext uri="{FF2B5EF4-FFF2-40B4-BE49-F238E27FC236}">
                    <a16:creationId xmlns="" xmlns:a16="http://schemas.microsoft.com/office/drawing/2014/main" id="{19F343E8-6F73-4018-0433-D416CE5B1B38}"/>
                  </a:ext>
                </a:extLst>
              </p:cNvPr>
              <p:cNvSpPr/>
              <p:nvPr/>
            </p:nvSpPr>
            <p:spPr>
              <a:xfrm>
                <a:off x="1447800" y="221038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191" name="Овал 190">
                <a:extLst>
                  <a:ext uri="{FF2B5EF4-FFF2-40B4-BE49-F238E27FC236}">
                    <a16:creationId xmlns="" xmlns:a16="http://schemas.microsoft.com/office/drawing/2014/main" id="{1DB631AA-66D3-EBA9-AD3E-1BF94B962443}"/>
                  </a:ext>
                </a:extLst>
              </p:cNvPr>
              <p:cNvSpPr/>
              <p:nvPr/>
            </p:nvSpPr>
            <p:spPr>
              <a:xfrm>
                <a:off x="1743075" y="221038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192" name="Овал 191">
                <a:extLst>
                  <a:ext uri="{FF2B5EF4-FFF2-40B4-BE49-F238E27FC236}">
                    <a16:creationId xmlns="" xmlns:a16="http://schemas.microsoft.com/office/drawing/2014/main" id="{090E5F3E-E271-BBB0-6D93-99CF292F23F3}"/>
                  </a:ext>
                </a:extLst>
              </p:cNvPr>
              <p:cNvSpPr/>
              <p:nvPr/>
            </p:nvSpPr>
            <p:spPr>
              <a:xfrm>
                <a:off x="2038350" y="221038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193" name="Овал 192">
                <a:extLst>
                  <a:ext uri="{FF2B5EF4-FFF2-40B4-BE49-F238E27FC236}">
                    <a16:creationId xmlns="" xmlns:a16="http://schemas.microsoft.com/office/drawing/2014/main" id="{97689EBE-73DE-36D6-5314-F12F3E9E8365}"/>
                  </a:ext>
                </a:extLst>
              </p:cNvPr>
              <p:cNvSpPr/>
              <p:nvPr/>
            </p:nvSpPr>
            <p:spPr>
              <a:xfrm>
                <a:off x="2333625" y="221038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194" name="Овал 193">
                <a:extLst>
                  <a:ext uri="{FF2B5EF4-FFF2-40B4-BE49-F238E27FC236}">
                    <a16:creationId xmlns="" xmlns:a16="http://schemas.microsoft.com/office/drawing/2014/main" id="{32B9021D-66C0-1263-34DF-AD5BB3679326}"/>
                  </a:ext>
                </a:extLst>
              </p:cNvPr>
              <p:cNvSpPr/>
              <p:nvPr/>
            </p:nvSpPr>
            <p:spPr>
              <a:xfrm>
                <a:off x="2628900" y="221038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  <p:grpSp>
          <p:nvGrpSpPr>
            <p:cNvPr id="166" name="Группа 165">
              <a:extLst>
                <a:ext uri="{FF2B5EF4-FFF2-40B4-BE49-F238E27FC236}">
                  <a16:creationId xmlns="" xmlns:a16="http://schemas.microsoft.com/office/drawing/2014/main" id="{DD4A215A-5CFC-60C0-C7FE-038E89FB6F34}"/>
                </a:ext>
              </a:extLst>
            </p:cNvPr>
            <p:cNvGrpSpPr/>
            <p:nvPr/>
          </p:nvGrpSpPr>
          <p:grpSpPr>
            <a:xfrm>
              <a:off x="10763250" y="2907773"/>
              <a:ext cx="1333500" cy="152400"/>
              <a:chOff x="1447800" y="1980508"/>
              <a:chExt cx="1333500" cy="152400"/>
            </a:xfrm>
            <a:solidFill>
              <a:srgbClr val="202448"/>
            </a:solidFill>
          </p:grpSpPr>
          <p:sp>
            <p:nvSpPr>
              <p:cNvPr id="185" name="Овал 184">
                <a:extLst>
                  <a:ext uri="{FF2B5EF4-FFF2-40B4-BE49-F238E27FC236}">
                    <a16:creationId xmlns="" xmlns:a16="http://schemas.microsoft.com/office/drawing/2014/main" id="{8B23C730-D3AC-0246-B311-159E22AD92B9}"/>
                  </a:ext>
                </a:extLst>
              </p:cNvPr>
              <p:cNvSpPr/>
              <p:nvPr/>
            </p:nvSpPr>
            <p:spPr>
              <a:xfrm>
                <a:off x="1447800" y="1980508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186" name="Овал 185">
                <a:extLst>
                  <a:ext uri="{FF2B5EF4-FFF2-40B4-BE49-F238E27FC236}">
                    <a16:creationId xmlns="" xmlns:a16="http://schemas.microsoft.com/office/drawing/2014/main" id="{1CB059E5-A529-5F69-0321-D4F0BED09865}"/>
                  </a:ext>
                </a:extLst>
              </p:cNvPr>
              <p:cNvSpPr/>
              <p:nvPr/>
            </p:nvSpPr>
            <p:spPr>
              <a:xfrm>
                <a:off x="1743075" y="1980508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187" name="Овал 186">
                <a:extLst>
                  <a:ext uri="{FF2B5EF4-FFF2-40B4-BE49-F238E27FC236}">
                    <a16:creationId xmlns="" xmlns:a16="http://schemas.microsoft.com/office/drawing/2014/main" id="{72D24AC5-7E3F-FFC9-9D78-D6229DF9C55D}"/>
                  </a:ext>
                </a:extLst>
              </p:cNvPr>
              <p:cNvSpPr/>
              <p:nvPr/>
            </p:nvSpPr>
            <p:spPr>
              <a:xfrm>
                <a:off x="2038350" y="1980508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188" name="Овал 187">
                <a:extLst>
                  <a:ext uri="{FF2B5EF4-FFF2-40B4-BE49-F238E27FC236}">
                    <a16:creationId xmlns="" xmlns:a16="http://schemas.microsoft.com/office/drawing/2014/main" id="{08AAFE3F-5421-72E1-91BF-D05B52EE6251}"/>
                  </a:ext>
                </a:extLst>
              </p:cNvPr>
              <p:cNvSpPr/>
              <p:nvPr/>
            </p:nvSpPr>
            <p:spPr>
              <a:xfrm>
                <a:off x="2333625" y="1980508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189" name="Овал 188">
                <a:extLst>
                  <a:ext uri="{FF2B5EF4-FFF2-40B4-BE49-F238E27FC236}">
                    <a16:creationId xmlns="" xmlns:a16="http://schemas.microsoft.com/office/drawing/2014/main" id="{DED17AD2-6C0F-1D52-F97F-224AA541BDEE}"/>
                  </a:ext>
                </a:extLst>
              </p:cNvPr>
              <p:cNvSpPr/>
              <p:nvPr/>
            </p:nvSpPr>
            <p:spPr>
              <a:xfrm>
                <a:off x="2628900" y="1980508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  <p:grpSp>
          <p:nvGrpSpPr>
            <p:cNvPr id="167" name="Группа 166">
              <a:extLst>
                <a:ext uri="{FF2B5EF4-FFF2-40B4-BE49-F238E27FC236}">
                  <a16:creationId xmlns="" xmlns:a16="http://schemas.microsoft.com/office/drawing/2014/main" id="{891AF881-7917-63E1-B973-8ADFDDB38650}"/>
                </a:ext>
              </a:extLst>
            </p:cNvPr>
            <p:cNvGrpSpPr/>
            <p:nvPr/>
          </p:nvGrpSpPr>
          <p:grpSpPr>
            <a:xfrm>
              <a:off x="10763250" y="2638425"/>
              <a:ext cx="1333500" cy="152400"/>
              <a:chOff x="1447800" y="1709392"/>
              <a:chExt cx="1333500" cy="152400"/>
            </a:xfrm>
            <a:solidFill>
              <a:srgbClr val="202448"/>
            </a:solidFill>
          </p:grpSpPr>
          <p:sp>
            <p:nvSpPr>
              <p:cNvPr id="180" name="Овал 179">
                <a:extLst>
                  <a:ext uri="{FF2B5EF4-FFF2-40B4-BE49-F238E27FC236}">
                    <a16:creationId xmlns="" xmlns:a16="http://schemas.microsoft.com/office/drawing/2014/main" id="{3BB161D5-2A4D-8B2D-DEFC-FF9158791ACC}"/>
                  </a:ext>
                </a:extLst>
              </p:cNvPr>
              <p:cNvSpPr/>
              <p:nvPr/>
            </p:nvSpPr>
            <p:spPr>
              <a:xfrm>
                <a:off x="1447800" y="170939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181" name="Овал 180">
                <a:extLst>
                  <a:ext uri="{FF2B5EF4-FFF2-40B4-BE49-F238E27FC236}">
                    <a16:creationId xmlns="" xmlns:a16="http://schemas.microsoft.com/office/drawing/2014/main" id="{EAB31BD5-DE5A-641E-9E1C-358739C57A42}"/>
                  </a:ext>
                </a:extLst>
              </p:cNvPr>
              <p:cNvSpPr/>
              <p:nvPr/>
            </p:nvSpPr>
            <p:spPr>
              <a:xfrm>
                <a:off x="1743075" y="170939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182" name="Овал 181">
                <a:extLst>
                  <a:ext uri="{FF2B5EF4-FFF2-40B4-BE49-F238E27FC236}">
                    <a16:creationId xmlns="" xmlns:a16="http://schemas.microsoft.com/office/drawing/2014/main" id="{3738AA9D-8E0F-3906-31AC-92AED4F21E66}"/>
                  </a:ext>
                </a:extLst>
              </p:cNvPr>
              <p:cNvSpPr/>
              <p:nvPr/>
            </p:nvSpPr>
            <p:spPr>
              <a:xfrm>
                <a:off x="2038350" y="170939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183" name="Овал 182">
                <a:extLst>
                  <a:ext uri="{FF2B5EF4-FFF2-40B4-BE49-F238E27FC236}">
                    <a16:creationId xmlns="" xmlns:a16="http://schemas.microsoft.com/office/drawing/2014/main" id="{83177A51-E640-CD99-04A3-250570C0A48E}"/>
                  </a:ext>
                </a:extLst>
              </p:cNvPr>
              <p:cNvSpPr/>
              <p:nvPr/>
            </p:nvSpPr>
            <p:spPr>
              <a:xfrm>
                <a:off x="2333625" y="170939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184" name="Овал 183">
                <a:extLst>
                  <a:ext uri="{FF2B5EF4-FFF2-40B4-BE49-F238E27FC236}">
                    <a16:creationId xmlns="" xmlns:a16="http://schemas.microsoft.com/office/drawing/2014/main" id="{FC5A0AC0-6567-8A3A-8127-97C5634DE6B5}"/>
                  </a:ext>
                </a:extLst>
              </p:cNvPr>
              <p:cNvSpPr/>
              <p:nvPr/>
            </p:nvSpPr>
            <p:spPr>
              <a:xfrm>
                <a:off x="2628900" y="170939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  <p:grpSp>
          <p:nvGrpSpPr>
            <p:cNvPr id="168" name="Группа 167">
              <a:extLst>
                <a:ext uri="{FF2B5EF4-FFF2-40B4-BE49-F238E27FC236}">
                  <a16:creationId xmlns="" xmlns:a16="http://schemas.microsoft.com/office/drawing/2014/main" id="{20A1CD0D-A99B-5442-4725-D22317ECF6A6}"/>
                </a:ext>
              </a:extLst>
            </p:cNvPr>
            <p:cNvGrpSpPr/>
            <p:nvPr/>
          </p:nvGrpSpPr>
          <p:grpSpPr>
            <a:xfrm>
              <a:off x="10763250" y="2369077"/>
              <a:ext cx="1333500" cy="152400"/>
              <a:chOff x="1447800" y="1446452"/>
              <a:chExt cx="1333500" cy="152400"/>
            </a:xfrm>
            <a:solidFill>
              <a:srgbClr val="202448"/>
            </a:solidFill>
          </p:grpSpPr>
          <p:sp>
            <p:nvSpPr>
              <p:cNvPr id="175" name="Овал 174">
                <a:extLst>
                  <a:ext uri="{FF2B5EF4-FFF2-40B4-BE49-F238E27FC236}">
                    <a16:creationId xmlns="" xmlns:a16="http://schemas.microsoft.com/office/drawing/2014/main" id="{C44E7824-8299-87B7-4A79-9C75240A021E}"/>
                  </a:ext>
                </a:extLst>
              </p:cNvPr>
              <p:cNvSpPr/>
              <p:nvPr/>
            </p:nvSpPr>
            <p:spPr>
              <a:xfrm>
                <a:off x="1447800" y="144645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176" name="Овал 175">
                <a:extLst>
                  <a:ext uri="{FF2B5EF4-FFF2-40B4-BE49-F238E27FC236}">
                    <a16:creationId xmlns="" xmlns:a16="http://schemas.microsoft.com/office/drawing/2014/main" id="{EAAB954C-AAF6-3339-8F85-9238D690B1E9}"/>
                  </a:ext>
                </a:extLst>
              </p:cNvPr>
              <p:cNvSpPr/>
              <p:nvPr/>
            </p:nvSpPr>
            <p:spPr>
              <a:xfrm>
                <a:off x="1743075" y="144645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177" name="Овал 176">
                <a:extLst>
                  <a:ext uri="{FF2B5EF4-FFF2-40B4-BE49-F238E27FC236}">
                    <a16:creationId xmlns="" xmlns:a16="http://schemas.microsoft.com/office/drawing/2014/main" id="{E0DB6C18-CA5F-C2D2-4B3E-B482048AE6CF}"/>
                  </a:ext>
                </a:extLst>
              </p:cNvPr>
              <p:cNvSpPr/>
              <p:nvPr/>
            </p:nvSpPr>
            <p:spPr>
              <a:xfrm>
                <a:off x="2038350" y="144645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178" name="Овал 177">
                <a:extLst>
                  <a:ext uri="{FF2B5EF4-FFF2-40B4-BE49-F238E27FC236}">
                    <a16:creationId xmlns="" xmlns:a16="http://schemas.microsoft.com/office/drawing/2014/main" id="{6E1710CE-5C61-C6E4-F752-2581E53FF796}"/>
                  </a:ext>
                </a:extLst>
              </p:cNvPr>
              <p:cNvSpPr/>
              <p:nvPr/>
            </p:nvSpPr>
            <p:spPr>
              <a:xfrm>
                <a:off x="2333625" y="144645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179" name="Овал 178">
                <a:extLst>
                  <a:ext uri="{FF2B5EF4-FFF2-40B4-BE49-F238E27FC236}">
                    <a16:creationId xmlns="" xmlns:a16="http://schemas.microsoft.com/office/drawing/2014/main" id="{C4FEC402-7B96-780B-1056-BD1293F4EB77}"/>
                  </a:ext>
                </a:extLst>
              </p:cNvPr>
              <p:cNvSpPr/>
              <p:nvPr/>
            </p:nvSpPr>
            <p:spPr>
              <a:xfrm>
                <a:off x="2628900" y="144645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  <p:grpSp>
          <p:nvGrpSpPr>
            <p:cNvPr id="169" name="Группа 168">
              <a:extLst>
                <a:ext uri="{FF2B5EF4-FFF2-40B4-BE49-F238E27FC236}">
                  <a16:creationId xmlns="" xmlns:a16="http://schemas.microsoft.com/office/drawing/2014/main" id="{63326B86-F25D-BB40-43FA-FFA4074C4493}"/>
                </a:ext>
              </a:extLst>
            </p:cNvPr>
            <p:cNvGrpSpPr/>
            <p:nvPr/>
          </p:nvGrpSpPr>
          <p:grpSpPr>
            <a:xfrm>
              <a:off x="10763250" y="2099729"/>
              <a:ext cx="1333500" cy="152400"/>
              <a:chOff x="1447800" y="1191140"/>
              <a:chExt cx="1333500" cy="152400"/>
            </a:xfrm>
            <a:solidFill>
              <a:srgbClr val="202448"/>
            </a:solidFill>
          </p:grpSpPr>
          <p:sp>
            <p:nvSpPr>
              <p:cNvPr id="170" name="Овал 169">
                <a:extLst>
                  <a:ext uri="{FF2B5EF4-FFF2-40B4-BE49-F238E27FC236}">
                    <a16:creationId xmlns="" xmlns:a16="http://schemas.microsoft.com/office/drawing/2014/main" id="{68A5FD2F-CDF2-74A6-BC68-46D983322376}"/>
                  </a:ext>
                </a:extLst>
              </p:cNvPr>
              <p:cNvSpPr/>
              <p:nvPr/>
            </p:nvSpPr>
            <p:spPr>
              <a:xfrm>
                <a:off x="1447800" y="1191140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171" name="Овал 170">
                <a:extLst>
                  <a:ext uri="{FF2B5EF4-FFF2-40B4-BE49-F238E27FC236}">
                    <a16:creationId xmlns="" xmlns:a16="http://schemas.microsoft.com/office/drawing/2014/main" id="{0A5C79E3-CDB3-DB1D-4332-7493317CEE84}"/>
                  </a:ext>
                </a:extLst>
              </p:cNvPr>
              <p:cNvSpPr/>
              <p:nvPr/>
            </p:nvSpPr>
            <p:spPr>
              <a:xfrm>
                <a:off x="1743075" y="1191140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172" name="Овал 171">
                <a:extLst>
                  <a:ext uri="{FF2B5EF4-FFF2-40B4-BE49-F238E27FC236}">
                    <a16:creationId xmlns="" xmlns:a16="http://schemas.microsoft.com/office/drawing/2014/main" id="{D7D21CD7-C8B1-3E18-73D6-13B5D287EA3D}"/>
                  </a:ext>
                </a:extLst>
              </p:cNvPr>
              <p:cNvSpPr/>
              <p:nvPr/>
            </p:nvSpPr>
            <p:spPr>
              <a:xfrm>
                <a:off x="2038350" y="1191140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173" name="Овал 172">
                <a:extLst>
                  <a:ext uri="{FF2B5EF4-FFF2-40B4-BE49-F238E27FC236}">
                    <a16:creationId xmlns="" xmlns:a16="http://schemas.microsoft.com/office/drawing/2014/main" id="{25B2EC94-051F-E42A-0F84-BB12D9BE77D7}"/>
                  </a:ext>
                </a:extLst>
              </p:cNvPr>
              <p:cNvSpPr/>
              <p:nvPr/>
            </p:nvSpPr>
            <p:spPr>
              <a:xfrm>
                <a:off x="2333625" y="1191140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174" name="Овал 173">
                <a:extLst>
                  <a:ext uri="{FF2B5EF4-FFF2-40B4-BE49-F238E27FC236}">
                    <a16:creationId xmlns="" xmlns:a16="http://schemas.microsoft.com/office/drawing/2014/main" id="{D8AF30F4-45AB-9F18-3045-D45A8B22C63B}"/>
                  </a:ext>
                </a:extLst>
              </p:cNvPr>
              <p:cNvSpPr/>
              <p:nvPr/>
            </p:nvSpPr>
            <p:spPr>
              <a:xfrm>
                <a:off x="2628900" y="1191140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</p:grpSp>
      <p:sp>
        <p:nvSpPr>
          <p:cNvPr id="210" name="Овал 209">
            <a:extLst>
              <a:ext uri="{FF2B5EF4-FFF2-40B4-BE49-F238E27FC236}">
                <a16:creationId xmlns="" xmlns:a16="http://schemas.microsoft.com/office/drawing/2014/main" id="{AC93885B-D120-0007-080C-1E78F921538F}"/>
              </a:ext>
            </a:extLst>
          </p:cNvPr>
          <p:cNvSpPr/>
          <p:nvPr/>
        </p:nvSpPr>
        <p:spPr>
          <a:xfrm>
            <a:off x="-461579" y="-293827"/>
            <a:ext cx="1738314" cy="1738314"/>
          </a:xfrm>
          <a:prstGeom prst="ellipse">
            <a:avLst/>
          </a:prstGeom>
          <a:solidFill>
            <a:srgbClr val="5DCEB0"/>
          </a:solidFill>
          <a:ln>
            <a:noFill/>
          </a:ln>
          <a:effectLst>
            <a:outerShdw blurRad="50800" dist="635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11" name="Овал 210">
            <a:extLst>
              <a:ext uri="{FF2B5EF4-FFF2-40B4-BE49-F238E27FC236}">
                <a16:creationId xmlns="" xmlns:a16="http://schemas.microsoft.com/office/drawing/2014/main" id="{3A39C07E-A652-0D3B-7D4C-D399BA54B786}"/>
              </a:ext>
            </a:extLst>
          </p:cNvPr>
          <p:cNvSpPr/>
          <p:nvPr/>
        </p:nvSpPr>
        <p:spPr>
          <a:xfrm>
            <a:off x="7004459" y="4191000"/>
            <a:ext cx="3157538" cy="3157538"/>
          </a:xfrm>
          <a:prstGeom prst="ellipse">
            <a:avLst/>
          </a:prstGeom>
          <a:solidFill>
            <a:srgbClr val="A8EA52"/>
          </a:solidFill>
          <a:ln>
            <a:noFill/>
          </a:ln>
          <a:effectLst>
            <a:outerShdw blurRad="50800" dist="635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01F0FF1F-9CD0-0271-4608-30531D4F5026}"/>
              </a:ext>
            </a:extLst>
          </p:cNvPr>
          <p:cNvSpPr/>
          <p:nvPr/>
        </p:nvSpPr>
        <p:spPr>
          <a:xfrm>
            <a:off x="6136904" y="591428"/>
            <a:ext cx="1085024" cy="253916"/>
          </a:xfrm>
          <a:prstGeom prst="rect">
            <a:avLst/>
          </a:prstGeom>
          <a:solidFill>
            <a:srgbClr val="4F67CA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="" xmlns:a16="http://schemas.microsoft.com/office/drawing/2014/main" id="{1D71CDFE-AC7D-6092-53FD-F7B94D28EC9E}"/>
              </a:ext>
            </a:extLst>
          </p:cNvPr>
          <p:cNvCxnSpPr>
            <a:cxnSpLocks/>
          </p:cNvCxnSpPr>
          <p:nvPr/>
        </p:nvCxnSpPr>
        <p:spPr>
          <a:xfrm>
            <a:off x="5447221" y="828675"/>
            <a:ext cx="3270536" cy="0"/>
          </a:xfrm>
          <a:prstGeom prst="line">
            <a:avLst/>
          </a:prstGeom>
          <a:ln w="28575">
            <a:solidFill>
              <a:srgbClr val="4F67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C2EEFD83-3821-7EB3-BA89-524A7E0446F4}"/>
              </a:ext>
            </a:extLst>
          </p:cNvPr>
          <p:cNvSpPr txBox="1"/>
          <p:nvPr/>
        </p:nvSpPr>
        <p:spPr>
          <a:xfrm>
            <a:off x="7221928" y="591429"/>
            <a:ext cx="7296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" panose="00000600000000000000" pitchFamily="2" charset="-52"/>
              </a:rPr>
              <a:t>Практика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1CA7766C-7D1E-48BE-5D70-C30D826EB950}"/>
              </a:ext>
            </a:extLst>
          </p:cNvPr>
          <p:cNvSpPr txBox="1"/>
          <p:nvPr/>
        </p:nvSpPr>
        <p:spPr>
          <a:xfrm>
            <a:off x="7935278" y="591429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" panose="00000600000000000000" pitchFamily="2" charset="-52"/>
              </a:rPr>
              <a:t>Заключение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0261F592-84B7-81CA-8000-6A6E3B9DCA89}"/>
              </a:ext>
            </a:extLst>
          </p:cNvPr>
          <p:cNvSpPr txBox="1"/>
          <p:nvPr/>
        </p:nvSpPr>
        <p:spPr>
          <a:xfrm>
            <a:off x="5440560" y="591429"/>
            <a:ext cx="7457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 SemiBold" panose="00000700000000000000" pitchFamily="2" charset="-52"/>
              </a:rPr>
              <a:t>Введение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0FFC6189-67AB-3235-4A1A-8898B19D7E62}"/>
              </a:ext>
            </a:extLst>
          </p:cNvPr>
          <p:cNvSpPr txBox="1"/>
          <p:nvPr/>
        </p:nvSpPr>
        <p:spPr>
          <a:xfrm>
            <a:off x="6148054" y="591429"/>
            <a:ext cx="1085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latin typeface="Akrobat" panose="00000600000000000000" pitchFamily="2" charset="-52"/>
              </a:rPr>
              <a:t>Основная часть</a:t>
            </a:r>
          </a:p>
        </p:txBody>
      </p:sp>
    </p:spTree>
    <p:extLst>
      <p:ext uri="{BB962C8B-B14F-4D97-AF65-F5344CB8AC3E}">
        <p14:creationId xmlns:p14="http://schemas.microsoft.com/office/powerpoint/2010/main" val="336351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: скругленные углы 24">
            <a:extLst>
              <a:ext uri="{FF2B5EF4-FFF2-40B4-BE49-F238E27FC236}">
                <a16:creationId xmlns="" xmlns:a16="http://schemas.microsoft.com/office/drawing/2014/main" id="{85392203-4A16-3236-3F8C-1BEE531AD41F}"/>
              </a:ext>
            </a:extLst>
          </p:cNvPr>
          <p:cNvSpPr/>
          <p:nvPr/>
        </p:nvSpPr>
        <p:spPr>
          <a:xfrm>
            <a:off x="6162675" y="5950597"/>
            <a:ext cx="2872553" cy="812153"/>
          </a:xfrm>
          <a:prstGeom prst="roundRect">
            <a:avLst>
              <a:gd name="adj" fmla="val 50000"/>
            </a:avLst>
          </a:prstGeom>
          <a:solidFill>
            <a:srgbClr val="A8EA52"/>
          </a:solidFill>
          <a:ln>
            <a:noFill/>
          </a:ln>
          <a:effectLst>
            <a:outerShdw blurRad="50800" dist="635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3" name="Овал 22">
            <a:extLst>
              <a:ext uri="{FF2B5EF4-FFF2-40B4-BE49-F238E27FC236}">
                <a16:creationId xmlns="" xmlns:a16="http://schemas.microsoft.com/office/drawing/2014/main" id="{9C637C92-7C4A-DDD7-EE1A-14785AECD85A}"/>
              </a:ext>
            </a:extLst>
          </p:cNvPr>
          <p:cNvSpPr/>
          <p:nvPr/>
        </p:nvSpPr>
        <p:spPr>
          <a:xfrm>
            <a:off x="7371115" y="345133"/>
            <a:ext cx="1924346" cy="1924346"/>
          </a:xfrm>
          <a:prstGeom prst="ellipse">
            <a:avLst/>
          </a:prstGeom>
          <a:solidFill>
            <a:srgbClr val="5DCEB0"/>
          </a:solidFill>
          <a:ln>
            <a:noFill/>
          </a:ln>
          <a:effectLst>
            <a:outerShdw blurRad="50800" dist="635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F273E3A4-49FB-A60F-6A68-BD9DDEEDF4F2}"/>
              </a:ext>
            </a:extLst>
          </p:cNvPr>
          <p:cNvSpPr txBox="1"/>
          <p:nvPr/>
        </p:nvSpPr>
        <p:spPr>
          <a:xfrm>
            <a:off x="820202" y="2040823"/>
            <a:ext cx="5612607" cy="2010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pPr>
              <a:lnSpc>
                <a:spcPts val="3675"/>
              </a:lnSpc>
            </a:pPr>
            <a:r>
              <a:rPr lang="ru-RU" sz="3600" dirty="0">
                <a:latin typeface="Akrobat Black" panose="00000A00000000000000" pitchFamily="2" charset="-52"/>
              </a:rPr>
              <a:t>Научиться применять </a:t>
            </a:r>
          </a:p>
          <a:p>
            <a:pPr>
              <a:lnSpc>
                <a:spcPts val="3675"/>
              </a:lnSpc>
            </a:pPr>
            <a:r>
              <a:rPr lang="ru-RU" sz="3600" dirty="0">
                <a:latin typeface="Akrobat Black" panose="00000A00000000000000" pitchFamily="2" charset="-52"/>
              </a:rPr>
              <a:t>теорему Пифагора </a:t>
            </a:r>
          </a:p>
          <a:p>
            <a:pPr>
              <a:lnSpc>
                <a:spcPts val="3675"/>
              </a:lnSpc>
            </a:pPr>
            <a:r>
              <a:rPr lang="ru-RU" sz="3600" dirty="0">
                <a:latin typeface="Akrobat Black" panose="00000A00000000000000" pitchFamily="2" charset="-52"/>
              </a:rPr>
              <a:t>к задачам практической направленности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4B7CEB1F-EB8E-4155-0141-7B4124B4292C}"/>
              </a:ext>
            </a:extLst>
          </p:cNvPr>
          <p:cNvSpPr txBox="1"/>
          <p:nvPr/>
        </p:nvSpPr>
        <p:spPr>
          <a:xfrm>
            <a:off x="820064" y="4162293"/>
            <a:ext cx="2040732" cy="507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3200"/>
              </a:lnSpc>
              <a:defRPr sz="3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ru-RU" sz="2800" dirty="0">
                <a:latin typeface="Akrobat SemiBold" panose="00000700000000000000" pitchFamily="2" charset="-52"/>
              </a:rPr>
              <a:t>Цель урока</a:t>
            </a:r>
          </a:p>
        </p:txBody>
      </p:sp>
      <p:grpSp>
        <p:nvGrpSpPr>
          <p:cNvPr id="26" name="Группа 25">
            <a:extLst>
              <a:ext uri="{FF2B5EF4-FFF2-40B4-BE49-F238E27FC236}">
                <a16:creationId xmlns="" xmlns:a16="http://schemas.microsoft.com/office/drawing/2014/main" id="{91F73543-9BC0-824F-F02B-A784040CF778}"/>
              </a:ext>
            </a:extLst>
          </p:cNvPr>
          <p:cNvGrpSpPr/>
          <p:nvPr/>
        </p:nvGrpSpPr>
        <p:grpSpPr>
          <a:xfrm rot="16200000">
            <a:off x="-319275" y="4791268"/>
            <a:ext cx="1258200" cy="1922764"/>
            <a:chOff x="10763250" y="2099729"/>
            <a:chExt cx="1333500" cy="2037835"/>
          </a:xfrm>
        </p:grpSpPr>
        <p:grpSp>
          <p:nvGrpSpPr>
            <p:cNvPr id="27" name="Группа 26">
              <a:extLst>
                <a:ext uri="{FF2B5EF4-FFF2-40B4-BE49-F238E27FC236}">
                  <a16:creationId xmlns="" xmlns:a16="http://schemas.microsoft.com/office/drawing/2014/main" id="{B2EBA3FD-B282-BC9D-71DC-336DF8DF3253}"/>
                </a:ext>
              </a:extLst>
            </p:cNvPr>
            <p:cNvGrpSpPr/>
            <p:nvPr/>
          </p:nvGrpSpPr>
          <p:grpSpPr>
            <a:xfrm>
              <a:off x="10763250" y="3985164"/>
              <a:ext cx="1333500" cy="152400"/>
              <a:chOff x="1447800" y="3076575"/>
              <a:chExt cx="1333500" cy="152400"/>
            </a:xfrm>
            <a:solidFill>
              <a:srgbClr val="202448"/>
            </a:solidFill>
          </p:grpSpPr>
          <p:sp>
            <p:nvSpPr>
              <p:cNvPr id="70" name="Овал 69">
                <a:extLst>
                  <a:ext uri="{FF2B5EF4-FFF2-40B4-BE49-F238E27FC236}">
                    <a16:creationId xmlns="" xmlns:a16="http://schemas.microsoft.com/office/drawing/2014/main" id="{52CE2297-7244-1CA4-8C55-8C3526295CEC}"/>
                  </a:ext>
                </a:extLst>
              </p:cNvPr>
              <p:cNvSpPr/>
              <p:nvPr/>
            </p:nvSpPr>
            <p:spPr>
              <a:xfrm>
                <a:off x="1447800" y="307657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71" name="Овал 70">
                <a:extLst>
                  <a:ext uri="{FF2B5EF4-FFF2-40B4-BE49-F238E27FC236}">
                    <a16:creationId xmlns="" xmlns:a16="http://schemas.microsoft.com/office/drawing/2014/main" id="{73C967F4-EA6E-EE86-14A9-6D56A75E7C47}"/>
                  </a:ext>
                </a:extLst>
              </p:cNvPr>
              <p:cNvSpPr/>
              <p:nvPr/>
            </p:nvSpPr>
            <p:spPr>
              <a:xfrm>
                <a:off x="1743075" y="307657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72" name="Овал 71">
                <a:extLst>
                  <a:ext uri="{FF2B5EF4-FFF2-40B4-BE49-F238E27FC236}">
                    <a16:creationId xmlns="" xmlns:a16="http://schemas.microsoft.com/office/drawing/2014/main" id="{FC132226-7A07-C7D8-4A18-EC28081A27D9}"/>
                  </a:ext>
                </a:extLst>
              </p:cNvPr>
              <p:cNvSpPr/>
              <p:nvPr/>
            </p:nvSpPr>
            <p:spPr>
              <a:xfrm>
                <a:off x="2038350" y="307657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73" name="Овал 72">
                <a:extLst>
                  <a:ext uri="{FF2B5EF4-FFF2-40B4-BE49-F238E27FC236}">
                    <a16:creationId xmlns="" xmlns:a16="http://schemas.microsoft.com/office/drawing/2014/main" id="{83FC467A-F4AC-04DC-22A8-7CCAD5E74A33}"/>
                  </a:ext>
                </a:extLst>
              </p:cNvPr>
              <p:cNvSpPr/>
              <p:nvPr/>
            </p:nvSpPr>
            <p:spPr>
              <a:xfrm>
                <a:off x="2333625" y="307657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74" name="Овал 73">
                <a:extLst>
                  <a:ext uri="{FF2B5EF4-FFF2-40B4-BE49-F238E27FC236}">
                    <a16:creationId xmlns="" xmlns:a16="http://schemas.microsoft.com/office/drawing/2014/main" id="{EB6E3526-DE81-29F3-27E5-C0F7228EEC1F}"/>
                  </a:ext>
                </a:extLst>
              </p:cNvPr>
              <p:cNvSpPr/>
              <p:nvPr/>
            </p:nvSpPr>
            <p:spPr>
              <a:xfrm>
                <a:off x="2628900" y="307657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  <p:grpSp>
          <p:nvGrpSpPr>
            <p:cNvPr id="28" name="Группа 27">
              <a:extLst>
                <a:ext uri="{FF2B5EF4-FFF2-40B4-BE49-F238E27FC236}">
                  <a16:creationId xmlns="" xmlns:a16="http://schemas.microsoft.com/office/drawing/2014/main" id="{E322A7F5-777B-CD2C-9A4C-00C5863A49E4}"/>
                </a:ext>
              </a:extLst>
            </p:cNvPr>
            <p:cNvGrpSpPr/>
            <p:nvPr/>
          </p:nvGrpSpPr>
          <p:grpSpPr>
            <a:xfrm>
              <a:off x="10763250" y="3715817"/>
              <a:ext cx="1333500" cy="152400"/>
              <a:chOff x="1447800" y="2804766"/>
              <a:chExt cx="1333500" cy="152400"/>
            </a:xfrm>
            <a:solidFill>
              <a:srgbClr val="202448"/>
            </a:solidFill>
          </p:grpSpPr>
          <p:sp>
            <p:nvSpPr>
              <p:cNvPr id="65" name="Овал 64">
                <a:extLst>
                  <a:ext uri="{FF2B5EF4-FFF2-40B4-BE49-F238E27FC236}">
                    <a16:creationId xmlns="" xmlns:a16="http://schemas.microsoft.com/office/drawing/2014/main" id="{0A92DD3A-6B36-29AB-A128-3BE8FACB22E0}"/>
                  </a:ext>
                </a:extLst>
              </p:cNvPr>
              <p:cNvSpPr/>
              <p:nvPr/>
            </p:nvSpPr>
            <p:spPr>
              <a:xfrm>
                <a:off x="1447800" y="2804766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66" name="Овал 65">
                <a:extLst>
                  <a:ext uri="{FF2B5EF4-FFF2-40B4-BE49-F238E27FC236}">
                    <a16:creationId xmlns="" xmlns:a16="http://schemas.microsoft.com/office/drawing/2014/main" id="{4322B3AF-015F-5512-2D94-1143A7C37FC8}"/>
                  </a:ext>
                </a:extLst>
              </p:cNvPr>
              <p:cNvSpPr/>
              <p:nvPr/>
            </p:nvSpPr>
            <p:spPr>
              <a:xfrm>
                <a:off x="1743075" y="2804766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67" name="Овал 66">
                <a:extLst>
                  <a:ext uri="{FF2B5EF4-FFF2-40B4-BE49-F238E27FC236}">
                    <a16:creationId xmlns="" xmlns:a16="http://schemas.microsoft.com/office/drawing/2014/main" id="{45E42A1E-D793-34E0-D637-148FA1BEEC13}"/>
                  </a:ext>
                </a:extLst>
              </p:cNvPr>
              <p:cNvSpPr/>
              <p:nvPr/>
            </p:nvSpPr>
            <p:spPr>
              <a:xfrm>
                <a:off x="2038350" y="2804766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68" name="Овал 67">
                <a:extLst>
                  <a:ext uri="{FF2B5EF4-FFF2-40B4-BE49-F238E27FC236}">
                    <a16:creationId xmlns="" xmlns:a16="http://schemas.microsoft.com/office/drawing/2014/main" id="{B94A7CEE-4B08-3B4B-8128-299506B76170}"/>
                  </a:ext>
                </a:extLst>
              </p:cNvPr>
              <p:cNvSpPr/>
              <p:nvPr/>
            </p:nvSpPr>
            <p:spPr>
              <a:xfrm>
                <a:off x="2333625" y="2804766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69" name="Овал 68">
                <a:extLst>
                  <a:ext uri="{FF2B5EF4-FFF2-40B4-BE49-F238E27FC236}">
                    <a16:creationId xmlns="" xmlns:a16="http://schemas.microsoft.com/office/drawing/2014/main" id="{631B9E8F-E6BC-092B-DA32-6E4742936509}"/>
                  </a:ext>
                </a:extLst>
              </p:cNvPr>
              <p:cNvSpPr/>
              <p:nvPr/>
            </p:nvSpPr>
            <p:spPr>
              <a:xfrm>
                <a:off x="2628900" y="2804766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  <p:grpSp>
          <p:nvGrpSpPr>
            <p:cNvPr id="29" name="Группа 28">
              <a:extLst>
                <a:ext uri="{FF2B5EF4-FFF2-40B4-BE49-F238E27FC236}">
                  <a16:creationId xmlns="" xmlns:a16="http://schemas.microsoft.com/office/drawing/2014/main" id="{4F87A095-3212-8048-A7B1-AA94A1C83396}"/>
                </a:ext>
              </a:extLst>
            </p:cNvPr>
            <p:cNvGrpSpPr/>
            <p:nvPr/>
          </p:nvGrpSpPr>
          <p:grpSpPr>
            <a:xfrm>
              <a:off x="10763250" y="3446469"/>
              <a:ext cx="1333500" cy="152400"/>
              <a:chOff x="1447800" y="2516462"/>
              <a:chExt cx="1333500" cy="152400"/>
            </a:xfrm>
            <a:solidFill>
              <a:srgbClr val="202448"/>
            </a:solidFill>
          </p:grpSpPr>
          <p:sp>
            <p:nvSpPr>
              <p:cNvPr id="60" name="Овал 59">
                <a:extLst>
                  <a:ext uri="{FF2B5EF4-FFF2-40B4-BE49-F238E27FC236}">
                    <a16:creationId xmlns="" xmlns:a16="http://schemas.microsoft.com/office/drawing/2014/main" id="{9F34C1DD-0557-CB59-1646-2E2A16ABAD40}"/>
                  </a:ext>
                </a:extLst>
              </p:cNvPr>
              <p:cNvSpPr/>
              <p:nvPr/>
            </p:nvSpPr>
            <p:spPr>
              <a:xfrm>
                <a:off x="1447800" y="251646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61" name="Овал 60">
                <a:extLst>
                  <a:ext uri="{FF2B5EF4-FFF2-40B4-BE49-F238E27FC236}">
                    <a16:creationId xmlns="" xmlns:a16="http://schemas.microsoft.com/office/drawing/2014/main" id="{B8E24FA1-33FD-DA0C-F317-760C1262E5C2}"/>
                  </a:ext>
                </a:extLst>
              </p:cNvPr>
              <p:cNvSpPr/>
              <p:nvPr/>
            </p:nvSpPr>
            <p:spPr>
              <a:xfrm>
                <a:off x="1743075" y="251646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62" name="Овал 61">
                <a:extLst>
                  <a:ext uri="{FF2B5EF4-FFF2-40B4-BE49-F238E27FC236}">
                    <a16:creationId xmlns="" xmlns:a16="http://schemas.microsoft.com/office/drawing/2014/main" id="{DB0E2062-3C1E-3C0F-A704-C68CB2939E4F}"/>
                  </a:ext>
                </a:extLst>
              </p:cNvPr>
              <p:cNvSpPr/>
              <p:nvPr/>
            </p:nvSpPr>
            <p:spPr>
              <a:xfrm>
                <a:off x="2038350" y="251646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63" name="Овал 62">
                <a:extLst>
                  <a:ext uri="{FF2B5EF4-FFF2-40B4-BE49-F238E27FC236}">
                    <a16:creationId xmlns="" xmlns:a16="http://schemas.microsoft.com/office/drawing/2014/main" id="{773514BC-7000-FBCF-B95C-80CFCD03D4F8}"/>
                  </a:ext>
                </a:extLst>
              </p:cNvPr>
              <p:cNvSpPr/>
              <p:nvPr/>
            </p:nvSpPr>
            <p:spPr>
              <a:xfrm>
                <a:off x="2333625" y="251646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64" name="Овал 63">
                <a:extLst>
                  <a:ext uri="{FF2B5EF4-FFF2-40B4-BE49-F238E27FC236}">
                    <a16:creationId xmlns="" xmlns:a16="http://schemas.microsoft.com/office/drawing/2014/main" id="{EF854EA3-AF46-EA6D-10B3-89AD82D63252}"/>
                  </a:ext>
                </a:extLst>
              </p:cNvPr>
              <p:cNvSpPr/>
              <p:nvPr/>
            </p:nvSpPr>
            <p:spPr>
              <a:xfrm>
                <a:off x="2628900" y="251646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  <p:grpSp>
          <p:nvGrpSpPr>
            <p:cNvPr id="30" name="Группа 29">
              <a:extLst>
                <a:ext uri="{FF2B5EF4-FFF2-40B4-BE49-F238E27FC236}">
                  <a16:creationId xmlns="" xmlns:a16="http://schemas.microsoft.com/office/drawing/2014/main" id="{18C7C7D2-397F-4338-D41B-64F8130BF257}"/>
                </a:ext>
              </a:extLst>
            </p:cNvPr>
            <p:cNvGrpSpPr/>
            <p:nvPr/>
          </p:nvGrpSpPr>
          <p:grpSpPr>
            <a:xfrm>
              <a:off x="10763250" y="3177121"/>
              <a:ext cx="1333500" cy="152400"/>
              <a:chOff x="1447800" y="2210385"/>
              <a:chExt cx="1333500" cy="152400"/>
            </a:xfrm>
            <a:solidFill>
              <a:srgbClr val="202448"/>
            </a:solidFill>
          </p:grpSpPr>
          <p:sp>
            <p:nvSpPr>
              <p:cNvPr id="55" name="Овал 54">
                <a:extLst>
                  <a:ext uri="{FF2B5EF4-FFF2-40B4-BE49-F238E27FC236}">
                    <a16:creationId xmlns="" xmlns:a16="http://schemas.microsoft.com/office/drawing/2014/main" id="{373C1FAF-B332-FA4A-8055-1ED20545BEE6}"/>
                  </a:ext>
                </a:extLst>
              </p:cNvPr>
              <p:cNvSpPr/>
              <p:nvPr/>
            </p:nvSpPr>
            <p:spPr>
              <a:xfrm>
                <a:off x="1447800" y="221038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56" name="Овал 55">
                <a:extLst>
                  <a:ext uri="{FF2B5EF4-FFF2-40B4-BE49-F238E27FC236}">
                    <a16:creationId xmlns="" xmlns:a16="http://schemas.microsoft.com/office/drawing/2014/main" id="{36BA2802-0F01-53D2-9BC8-188DA607A3FD}"/>
                  </a:ext>
                </a:extLst>
              </p:cNvPr>
              <p:cNvSpPr/>
              <p:nvPr/>
            </p:nvSpPr>
            <p:spPr>
              <a:xfrm>
                <a:off x="1743075" y="221038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57" name="Овал 56">
                <a:extLst>
                  <a:ext uri="{FF2B5EF4-FFF2-40B4-BE49-F238E27FC236}">
                    <a16:creationId xmlns="" xmlns:a16="http://schemas.microsoft.com/office/drawing/2014/main" id="{C69E8D97-124F-0186-AD18-54C78FE20FD2}"/>
                  </a:ext>
                </a:extLst>
              </p:cNvPr>
              <p:cNvSpPr/>
              <p:nvPr/>
            </p:nvSpPr>
            <p:spPr>
              <a:xfrm>
                <a:off x="2038350" y="221038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58" name="Овал 57">
                <a:extLst>
                  <a:ext uri="{FF2B5EF4-FFF2-40B4-BE49-F238E27FC236}">
                    <a16:creationId xmlns="" xmlns:a16="http://schemas.microsoft.com/office/drawing/2014/main" id="{A19750E1-933F-84EB-E3C7-F3CE181C81FF}"/>
                  </a:ext>
                </a:extLst>
              </p:cNvPr>
              <p:cNvSpPr/>
              <p:nvPr/>
            </p:nvSpPr>
            <p:spPr>
              <a:xfrm>
                <a:off x="2333625" y="221038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59" name="Овал 58">
                <a:extLst>
                  <a:ext uri="{FF2B5EF4-FFF2-40B4-BE49-F238E27FC236}">
                    <a16:creationId xmlns="" xmlns:a16="http://schemas.microsoft.com/office/drawing/2014/main" id="{84162AB7-43C0-904D-007B-B338B5B20A78}"/>
                  </a:ext>
                </a:extLst>
              </p:cNvPr>
              <p:cNvSpPr/>
              <p:nvPr/>
            </p:nvSpPr>
            <p:spPr>
              <a:xfrm>
                <a:off x="2628900" y="221038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  <p:grpSp>
          <p:nvGrpSpPr>
            <p:cNvPr id="31" name="Группа 30">
              <a:extLst>
                <a:ext uri="{FF2B5EF4-FFF2-40B4-BE49-F238E27FC236}">
                  <a16:creationId xmlns="" xmlns:a16="http://schemas.microsoft.com/office/drawing/2014/main" id="{87303F91-A814-BCE3-4383-14E6A3F8A11D}"/>
                </a:ext>
              </a:extLst>
            </p:cNvPr>
            <p:cNvGrpSpPr/>
            <p:nvPr/>
          </p:nvGrpSpPr>
          <p:grpSpPr>
            <a:xfrm>
              <a:off x="10763250" y="2907773"/>
              <a:ext cx="1333500" cy="152400"/>
              <a:chOff x="1447800" y="1980508"/>
              <a:chExt cx="1333500" cy="152400"/>
            </a:xfrm>
            <a:solidFill>
              <a:srgbClr val="202448"/>
            </a:solidFill>
          </p:grpSpPr>
          <p:sp>
            <p:nvSpPr>
              <p:cNvPr id="50" name="Овал 49">
                <a:extLst>
                  <a:ext uri="{FF2B5EF4-FFF2-40B4-BE49-F238E27FC236}">
                    <a16:creationId xmlns="" xmlns:a16="http://schemas.microsoft.com/office/drawing/2014/main" id="{8F1DDF13-C835-72D6-DFC2-A513CC78624D}"/>
                  </a:ext>
                </a:extLst>
              </p:cNvPr>
              <p:cNvSpPr/>
              <p:nvPr/>
            </p:nvSpPr>
            <p:spPr>
              <a:xfrm>
                <a:off x="1447800" y="1980508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51" name="Овал 50">
                <a:extLst>
                  <a:ext uri="{FF2B5EF4-FFF2-40B4-BE49-F238E27FC236}">
                    <a16:creationId xmlns="" xmlns:a16="http://schemas.microsoft.com/office/drawing/2014/main" id="{48CB57CB-3C07-61DF-626F-E9ECAC0FA136}"/>
                  </a:ext>
                </a:extLst>
              </p:cNvPr>
              <p:cNvSpPr/>
              <p:nvPr/>
            </p:nvSpPr>
            <p:spPr>
              <a:xfrm>
                <a:off x="1743075" y="1980508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52" name="Овал 51">
                <a:extLst>
                  <a:ext uri="{FF2B5EF4-FFF2-40B4-BE49-F238E27FC236}">
                    <a16:creationId xmlns="" xmlns:a16="http://schemas.microsoft.com/office/drawing/2014/main" id="{078FDBA8-23F3-2270-FF0F-D476EF3D4902}"/>
                  </a:ext>
                </a:extLst>
              </p:cNvPr>
              <p:cNvSpPr/>
              <p:nvPr/>
            </p:nvSpPr>
            <p:spPr>
              <a:xfrm>
                <a:off x="2038350" y="1980508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53" name="Овал 52">
                <a:extLst>
                  <a:ext uri="{FF2B5EF4-FFF2-40B4-BE49-F238E27FC236}">
                    <a16:creationId xmlns="" xmlns:a16="http://schemas.microsoft.com/office/drawing/2014/main" id="{C3366A75-51A7-0D99-9EA1-820DDA22986B}"/>
                  </a:ext>
                </a:extLst>
              </p:cNvPr>
              <p:cNvSpPr/>
              <p:nvPr/>
            </p:nvSpPr>
            <p:spPr>
              <a:xfrm>
                <a:off x="2333625" y="1980508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54" name="Овал 53">
                <a:extLst>
                  <a:ext uri="{FF2B5EF4-FFF2-40B4-BE49-F238E27FC236}">
                    <a16:creationId xmlns="" xmlns:a16="http://schemas.microsoft.com/office/drawing/2014/main" id="{03F26A04-3F93-484E-B834-AE9E78F46BF8}"/>
                  </a:ext>
                </a:extLst>
              </p:cNvPr>
              <p:cNvSpPr/>
              <p:nvPr/>
            </p:nvSpPr>
            <p:spPr>
              <a:xfrm>
                <a:off x="2628900" y="1980508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  <p:grpSp>
          <p:nvGrpSpPr>
            <p:cNvPr id="32" name="Группа 31">
              <a:extLst>
                <a:ext uri="{FF2B5EF4-FFF2-40B4-BE49-F238E27FC236}">
                  <a16:creationId xmlns="" xmlns:a16="http://schemas.microsoft.com/office/drawing/2014/main" id="{3702C763-3809-3A90-4430-D08F997932C9}"/>
                </a:ext>
              </a:extLst>
            </p:cNvPr>
            <p:cNvGrpSpPr/>
            <p:nvPr/>
          </p:nvGrpSpPr>
          <p:grpSpPr>
            <a:xfrm>
              <a:off x="10763250" y="2638425"/>
              <a:ext cx="1333500" cy="152400"/>
              <a:chOff x="1447800" y="1709392"/>
              <a:chExt cx="1333500" cy="152400"/>
            </a:xfrm>
            <a:solidFill>
              <a:srgbClr val="202448"/>
            </a:solidFill>
          </p:grpSpPr>
          <p:sp>
            <p:nvSpPr>
              <p:cNvPr id="45" name="Овал 44">
                <a:extLst>
                  <a:ext uri="{FF2B5EF4-FFF2-40B4-BE49-F238E27FC236}">
                    <a16:creationId xmlns="" xmlns:a16="http://schemas.microsoft.com/office/drawing/2014/main" id="{EA27BBAF-CC28-F0E6-EC3B-A37C31B4BFB8}"/>
                  </a:ext>
                </a:extLst>
              </p:cNvPr>
              <p:cNvSpPr/>
              <p:nvPr/>
            </p:nvSpPr>
            <p:spPr>
              <a:xfrm>
                <a:off x="1447800" y="170939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46" name="Овал 45">
                <a:extLst>
                  <a:ext uri="{FF2B5EF4-FFF2-40B4-BE49-F238E27FC236}">
                    <a16:creationId xmlns="" xmlns:a16="http://schemas.microsoft.com/office/drawing/2014/main" id="{7C48FF96-E0F0-53CB-5142-6BAAAE162932}"/>
                  </a:ext>
                </a:extLst>
              </p:cNvPr>
              <p:cNvSpPr/>
              <p:nvPr/>
            </p:nvSpPr>
            <p:spPr>
              <a:xfrm>
                <a:off x="1743075" y="170939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47" name="Овал 46">
                <a:extLst>
                  <a:ext uri="{FF2B5EF4-FFF2-40B4-BE49-F238E27FC236}">
                    <a16:creationId xmlns="" xmlns:a16="http://schemas.microsoft.com/office/drawing/2014/main" id="{BE8AA3BC-73B6-025D-A81D-C135158614FC}"/>
                  </a:ext>
                </a:extLst>
              </p:cNvPr>
              <p:cNvSpPr/>
              <p:nvPr/>
            </p:nvSpPr>
            <p:spPr>
              <a:xfrm>
                <a:off x="2038350" y="170939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48" name="Овал 47">
                <a:extLst>
                  <a:ext uri="{FF2B5EF4-FFF2-40B4-BE49-F238E27FC236}">
                    <a16:creationId xmlns="" xmlns:a16="http://schemas.microsoft.com/office/drawing/2014/main" id="{13870B8E-BBD4-C353-7666-5D2084FD9D13}"/>
                  </a:ext>
                </a:extLst>
              </p:cNvPr>
              <p:cNvSpPr/>
              <p:nvPr/>
            </p:nvSpPr>
            <p:spPr>
              <a:xfrm>
                <a:off x="2333625" y="170939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49" name="Овал 48">
                <a:extLst>
                  <a:ext uri="{FF2B5EF4-FFF2-40B4-BE49-F238E27FC236}">
                    <a16:creationId xmlns="" xmlns:a16="http://schemas.microsoft.com/office/drawing/2014/main" id="{8FF11238-5C5A-4F0D-781C-C0A581A1DB3C}"/>
                  </a:ext>
                </a:extLst>
              </p:cNvPr>
              <p:cNvSpPr/>
              <p:nvPr/>
            </p:nvSpPr>
            <p:spPr>
              <a:xfrm>
                <a:off x="2628900" y="170939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  <p:grpSp>
          <p:nvGrpSpPr>
            <p:cNvPr id="33" name="Группа 32">
              <a:extLst>
                <a:ext uri="{FF2B5EF4-FFF2-40B4-BE49-F238E27FC236}">
                  <a16:creationId xmlns="" xmlns:a16="http://schemas.microsoft.com/office/drawing/2014/main" id="{179CA71C-93E5-5540-A79A-2DFEEE0CF45B}"/>
                </a:ext>
              </a:extLst>
            </p:cNvPr>
            <p:cNvGrpSpPr/>
            <p:nvPr/>
          </p:nvGrpSpPr>
          <p:grpSpPr>
            <a:xfrm>
              <a:off x="10763250" y="2369077"/>
              <a:ext cx="1333500" cy="152400"/>
              <a:chOff x="1447800" y="1446452"/>
              <a:chExt cx="1333500" cy="152400"/>
            </a:xfrm>
            <a:solidFill>
              <a:srgbClr val="202448"/>
            </a:solidFill>
          </p:grpSpPr>
          <p:sp>
            <p:nvSpPr>
              <p:cNvPr id="40" name="Овал 39">
                <a:extLst>
                  <a:ext uri="{FF2B5EF4-FFF2-40B4-BE49-F238E27FC236}">
                    <a16:creationId xmlns="" xmlns:a16="http://schemas.microsoft.com/office/drawing/2014/main" id="{54373158-27D1-8065-659D-23D7D01161E3}"/>
                  </a:ext>
                </a:extLst>
              </p:cNvPr>
              <p:cNvSpPr/>
              <p:nvPr/>
            </p:nvSpPr>
            <p:spPr>
              <a:xfrm>
                <a:off x="1447800" y="144645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41" name="Овал 40">
                <a:extLst>
                  <a:ext uri="{FF2B5EF4-FFF2-40B4-BE49-F238E27FC236}">
                    <a16:creationId xmlns="" xmlns:a16="http://schemas.microsoft.com/office/drawing/2014/main" id="{92E6ED6E-194A-4A9F-06C1-646515288CCA}"/>
                  </a:ext>
                </a:extLst>
              </p:cNvPr>
              <p:cNvSpPr/>
              <p:nvPr/>
            </p:nvSpPr>
            <p:spPr>
              <a:xfrm>
                <a:off x="1743075" y="144645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42" name="Овал 41">
                <a:extLst>
                  <a:ext uri="{FF2B5EF4-FFF2-40B4-BE49-F238E27FC236}">
                    <a16:creationId xmlns="" xmlns:a16="http://schemas.microsoft.com/office/drawing/2014/main" id="{555F2405-DCC9-7584-D0F6-DF900B08B4BC}"/>
                  </a:ext>
                </a:extLst>
              </p:cNvPr>
              <p:cNvSpPr/>
              <p:nvPr/>
            </p:nvSpPr>
            <p:spPr>
              <a:xfrm>
                <a:off x="2038350" y="144645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43" name="Овал 42">
                <a:extLst>
                  <a:ext uri="{FF2B5EF4-FFF2-40B4-BE49-F238E27FC236}">
                    <a16:creationId xmlns="" xmlns:a16="http://schemas.microsoft.com/office/drawing/2014/main" id="{1CEF69E2-4058-DBC6-98FF-80343F41B572}"/>
                  </a:ext>
                </a:extLst>
              </p:cNvPr>
              <p:cNvSpPr/>
              <p:nvPr/>
            </p:nvSpPr>
            <p:spPr>
              <a:xfrm>
                <a:off x="2333625" y="144645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44" name="Овал 43">
                <a:extLst>
                  <a:ext uri="{FF2B5EF4-FFF2-40B4-BE49-F238E27FC236}">
                    <a16:creationId xmlns="" xmlns:a16="http://schemas.microsoft.com/office/drawing/2014/main" id="{E465DD2A-03D4-8E5C-F47E-0202EAB75C64}"/>
                  </a:ext>
                </a:extLst>
              </p:cNvPr>
              <p:cNvSpPr/>
              <p:nvPr/>
            </p:nvSpPr>
            <p:spPr>
              <a:xfrm>
                <a:off x="2628900" y="144645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  <p:grpSp>
          <p:nvGrpSpPr>
            <p:cNvPr id="34" name="Группа 33">
              <a:extLst>
                <a:ext uri="{FF2B5EF4-FFF2-40B4-BE49-F238E27FC236}">
                  <a16:creationId xmlns="" xmlns:a16="http://schemas.microsoft.com/office/drawing/2014/main" id="{70AC847D-8F73-11AC-0975-37DFE8CE7C85}"/>
                </a:ext>
              </a:extLst>
            </p:cNvPr>
            <p:cNvGrpSpPr/>
            <p:nvPr/>
          </p:nvGrpSpPr>
          <p:grpSpPr>
            <a:xfrm>
              <a:off x="10763250" y="2099729"/>
              <a:ext cx="1333500" cy="152400"/>
              <a:chOff x="1447800" y="1191140"/>
              <a:chExt cx="1333500" cy="152400"/>
            </a:xfrm>
            <a:solidFill>
              <a:srgbClr val="202448"/>
            </a:solidFill>
          </p:grpSpPr>
          <p:sp>
            <p:nvSpPr>
              <p:cNvPr id="35" name="Овал 34">
                <a:extLst>
                  <a:ext uri="{FF2B5EF4-FFF2-40B4-BE49-F238E27FC236}">
                    <a16:creationId xmlns="" xmlns:a16="http://schemas.microsoft.com/office/drawing/2014/main" id="{0DFD8993-80C6-00C7-CB42-D607993DAA15}"/>
                  </a:ext>
                </a:extLst>
              </p:cNvPr>
              <p:cNvSpPr/>
              <p:nvPr/>
            </p:nvSpPr>
            <p:spPr>
              <a:xfrm>
                <a:off x="1447800" y="1191140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36" name="Овал 35">
                <a:extLst>
                  <a:ext uri="{FF2B5EF4-FFF2-40B4-BE49-F238E27FC236}">
                    <a16:creationId xmlns="" xmlns:a16="http://schemas.microsoft.com/office/drawing/2014/main" id="{EF7080FF-053F-99AF-C460-973F3F09C222}"/>
                  </a:ext>
                </a:extLst>
              </p:cNvPr>
              <p:cNvSpPr/>
              <p:nvPr/>
            </p:nvSpPr>
            <p:spPr>
              <a:xfrm>
                <a:off x="1743075" y="1191140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37" name="Овал 36">
                <a:extLst>
                  <a:ext uri="{FF2B5EF4-FFF2-40B4-BE49-F238E27FC236}">
                    <a16:creationId xmlns="" xmlns:a16="http://schemas.microsoft.com/office/drawing/2014/main" id="{5DC24FB5-EEBB-3969-266F-57C3784415BE}"/>
                  </a:ext>
                </a:extLst>
              </p:cNvPr>
              <p:cNvSpPr/>
              <p:nvPr/>
            </p:nvSpPr>
            <p:spPr>
              <a:xfrm>
                <a:off x="2038350" y="1191140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38" name="Овал 37">
                <a:extLst>
                  <a:ext uri="{FF2B5EF4-FFF2-40B4-BE49-F238E27FC236}">
                    <a16:creationId xmlns="" xmlns:a16="http://schemas.microsoft.com/office/drawing/2014/main" id="{FA31551C-AE6C-DF69-7C44-583847DA0FA5}"/>
                  </a:ext>
                </a:extLst>
              </p:cNvPr>
              <p:cNvSpPr/>
              <p:nvPr/>
            </p:nvSpPr>
            <p:spPr>
              <a:xfrm>
                <a:off x="2333625" y="1191140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39" name="Овал 38">
                <a:extLst>
                  <a:ext uri="{FF2B5EF4-FFF2-40B4-BE49-F238E27FC236}">
                    <a16:creationId xmlns="" xmlns:a16="http://schemas.microsoft.com/office/drawing/2014/main" id="{7D8F5099-C130-93D4-C204-E67AD3785719}"/>
                  </a:ext>
                </a:extLst>
              </p:cNvPr>
              <p:cNvSpPr/>
              <p:nvPr/>
            </p:nvSpPr>
            <p:spPr>
              <a:xfrm>
                <a:off x="2628900" y="1191140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</p:grpSp>
      <p:sp>
        <p:nvSpPr>
          <p:cNvPr id="9" name="Прямоугольник 8">
            <a:extLst>
              <a:ext uri="{FF2B5EF4-FFF2-40B4-BE49-F238E27FC236}">
                <a16:creationId xmlns="" xmlns:a16="http://schemas.microsoft.com/office/drawing/2014/main" id="{F96D4C0D-C82C-9B25-CE03-C174FA1AAEE9}"/>
              </a:ext>
            </a:extLst>
          </p:cNvPr>
          <p:cNvSpPr/>
          <p:nvPr/>
        </p:nvSpPr>
        <p:spPr>
          <a:xfrm>
            <a:off x="6136904" y="600953"/>
            <a:ext cx="1085024" cy="253916"/>
          </a:xfrm>
          <a:prstGeom prst="rect">
            <a:avLst/>
          </a:prstGeom>
          <a:solidFill>
            <a:srgbClr val="4F67CA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cxnSp>
        <p:nvCxnSpPr>
          <p:cNvPr id="10" name="Прямая соединительная линия 9">
            <a:extLst>
              <a:ext uri="{FF2B5EF4-FFF2-40B4-BE49-F238E27FC236}">
                <a16:creationId xmlns="" xmlns:a16="http://schemas.microsoft.com/office/drawing/2014/main" id="{65B6B75B-8649-8916-7E70-94D8BB8B3805}"/>
              </a:ext>
            </a:extLst>
          </p:cNvPr>
          <p:cNvCxnSpPr>
            <a:cxnSpLocks/>
          </p:cNvCxnSpPr>
          <p:nvPr/>
        </p:nvCxnSpPr>
        <p:spPr>
          <a:xfrm>
            <a:off x="5447221" y="838200"/>
            <a:ext cx="3270536" cy="0"/>
          </a:xfrm>
          <a:prstGeom prst="line">
            <a:avLst/>
          </a:prstGeom>
          <a:ln w="28575">
            <a:solidFill>
              <a:srgbClr val="4F67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AE7AC5E6-6C8D-5538-AC7C-5A8C44F76300}"/>
              </a:ext>
            </a:extLst>
          </p:cNvPr>
          <p:cNvSpPr txBox="1"/>
          <p:nvPr/>
        </p:nvSpPr>
        <p:spPr>
          <a:xfrm>
            <a:off x="7221928" y="600954"/>
            <a:ext cx="7296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" panose="00000600000000000000" pitchFamily="2" charset="-52"/>
              </a:rPr>
              <a:t>Практика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7ED56B2C-1E4D-54B3-A36F-72DDEC139D9D}"/>
              </a:ext>
            </a:extLst>
          </p:cNvPr>
          <p:cNvSpPr txBox="1"/>
          <p:nvPr/>
        </p:nvSpPr>
        <p:spPr>
          <a:xfrm>
            <a:off x="7935278" y="600954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" panose="00000600000000000000" pitchFamily="2" charset="-52"/>
              </a:rPr>
              <a:t>Заключение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21FB33EF-509A-D7CB-CFAD-D48F9EEB8978}"/>
              </a:ext>
            </a:extLst>
          </p:cNvPr>
          <p:cNvSpPr txBox="1"/>
          <p:nvPr/>
        </p:nvSpPr>
        <p:spPr>
          <a:xfrm>
            <a:off x="5440560" y="600954"/>
            <a:ext cx="7457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 SemiBold" panose="00000700000000000000" pitchFamily="2" charset="-52"/>
              </a:rPr>
              <a:t>Введение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B7986F42-4C6D-F31E-DDE7-6B9DD26B7534}"/>
              </a:ext>
            </a:extLst>
          </p:cNvPr>
          <p:cNvSpPr txBox="1"/>
          <p:nvPr/>
        </p:nvSpPr>
        <p:spPr>
          <a:xfrm>
            <a:off x="6148054" y="600954"/>
            <a:ext cx="1085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latin typeface="Akrobat" panose="00000600000000000000" pitchFamily="2" charset="-52"/>
              </a:rPr>
              <a:t>Основная часть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B71BEBA9-24FC-D566-846D-9FDCDC9B5EC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5510149" y="2152281"/>
            <a:ext cx="4252484" cy="3795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2878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7" name="Таблица 106">
            <a:extLst>
              <a:ext uri="{FF2B5EF4-FFF2-40B4-BE49-F238E27FC236}">
                <a16:creationId xmlns="" xmlns:a16="http://schemas.microsoft.com/office/drawing/2014/main" id="{90959A00-5AA2-740B-7A47-AB6C0E4D59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289506"/>
              </p:ext>
            </p:extLst>
          </p:nvPr>
        </p:nvGraphicFramePr>
        <p:xfrm>
          <a:off x="467092" y="2159446"/>
          <a:ext cx="8364585" cy="36210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90295">
                  <a:extLst>
                    <a:ext uri="{9D8B030D-6E8A-4147-A177-3AD203B41FA5}">
                      <a16:colId xmlns="" xmlns:a16="http://schemas.microsoft.com/office/drawing/2014/main" val="827384234"/>
                    </a:ext>
                  </a:extLst>
                </a:gridCol>
                <a:gridCol w="4722312">
                  <a:extLst>
                    <a:ext uri="{9D8B030D-6E8A-4147-A177-3AD203B41FA5}">
                      <a16:colId xmlns="" xmlns:a16="http://schemas.microsoft.com/office/drawing/2014/main" val="2817262700"/>
                    </a:ext>
                  </a:extLst>
                </a:gridCol>
                <a:gridCol w="951978"/>
              </a:tblGrid>
              <a:tr h="388620">
                <a:tc>
                  <a:txBody>
                    <a:bodyPr/>
                    <a:lstStyle/>
                    <a:p>
                      <a:pPr algn="just">
                        <a:lnSpc>
                          <a:spcPts val="144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Этап урока</a:t>
                      </a:r>
                      <a:endParaRPr lang="ru-RU" sz="16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R w="12700" cmpd="sng">
                      <a:noFill/>
                    </a:lnR>
                    <a:lnB w="38100" cmpd="sng">
                      <a:noFill/>
                    </a:lnB>
                    <a:solidFill>
                      <a:srgbClr val="4F67CA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4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Деятельность уч-ся</a:t>
                      </a:r>
                      <a:endParaRPr lang="ru-RU" sz="16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B w="38100" cmpd="sng">
                      <a:noFill/>
                    </a:lnB>
                    <a:solidFill>
                      <a:srgbClr val="4F67C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+mj-lt"/>
                          <a:ea typeface="Roboto" panose="02000000000000000000" pitchFamily="2" charset="0"/>
                        </a:rPr>
                        <a:t>Балл</a:t>
                      </a:r>
                      <a:endParaRPr lang="ru-RU" sz="1600" dirty="0">
                        <a:latin typeface="+mj-lt"/>
                        <a:ea typeface="Roboto" panose="02000000000000000000" pitchFamily="2" charset="0"/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B w="38100" cmpd="sng">
                      <a:noFill/>
                    </a:lnB>
                    <a:solidFill>
                      <a:srgbClr val="4F67CA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477916321"/>
                  </a:ext>
                </a:extLst>
              </a:tr>
              <a:tr h="388620">
                <a:tc>
                  <a:txBody>
                    <a:bodyPr/>
                    <a:lstStyle/>
                    <a:p>
                      <a:pPr algn="just">
                        <a:lnSpc>
                          <a:spcPts val="144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Актуализация знаний:</a:t>
                      </a:r>
                      <a:r>
                        <a:rPr lang="ru-RU" sz="1600" b="1" i="1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endParaRPr lang="ru-RU" sz="16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4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Смог извлечь корень из числа</a:t>
                      </a:r>
                      <a:endParaRPr lang="ru-RU" sz="16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600" dirty="0">
                        <a:latin typeface="+mj-lt"/>
                        <a:ea typeface="Roboto" panose="02000000000000000000" pitchFamily="2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594226478"/>
                  </a:ext>
                </a:extLst>
              </a:tr>
              <a:tr h="388620">
                <a:tc rowSpan="4">
                  <a:txBody>
                    <a:bodyPr/>
                    <a:lstStyle/>
                    <a:p>
                      <a:pPr algn="just">
                        <a:lnSpc>
                          <a:spcPts val="144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Применение знаний и умений</a:t>
                      </a:r>
                      <a:endParaRPr lang="ru-RU" sz="16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4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Записал верное решение 1 задачи в тетрадь. Участвовал в выполнении задания. </a:t>
                      </a:r>
                      <a:endParaRPr lang="ru-RU" sz="16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600" dirty="0">
                        <a:latin typeface="+mj-lt"/>
                        <a:ea typeface="Roboto" panose="02000000000000000000" pitchFamily="2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136805754"/>
                  </a:ext>
                </a:extLst>
              </a:tr>
              <a:tr h="38862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i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Записал верное решение 2 задачи в тетрадь. Участвовал в выполнении задания. </a:t>
                      </a:r>
                      <a:endParaRPr lang="ru-RU" sz="16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600" dirty="0">
                        <a:latin typeface="+mj-lt"/>
                        <a:ea typeface="Roboto" panose="02000000000000000000" pitchFamily="2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793028913"/>
                  </a:ext>
                </a:extLst>
              </a:tr>
              <a:tr h="38862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i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Записал верное решение 3 задачи в тетрадь. Участвовал в выполнении задания. </a:t>
                      </a:r>
                      <a:endParaRPr lang="ru-RU" sz="16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600" dirty="0">
                        <a:latin typeface="+mj-lt"/>
                        <a:ea typeface="Roboto" panose="02000000000000000000" pitchFamily="2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918064066"/>
                  </a:ext>
                </a:extLst>
              </a:tr>
              <a:tr h="7086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i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Записал верное решение 4 задачи в тетрадь. Участвовал в выполнении задания. </a:t>
                      </a:r>
                      <a:endParaRPr lang="ru-RU" sz="16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600" dirty="0">
                        <a:latin typeface="+mj-lt"/>
                        <a:ea typeface="Roboto" panose="02000000000000000000" pitchFamily="2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153348803"/>
                  </a:ext>
                </a:extLst>
              </a:tr>
              <a:tr h="295614">
                <a:tc>
                  <a:txBody>
                    <a:bodyPr/>
                    <a:lstStyle/>
                    <a:p>
                      <a:pPr algn="just">
                        <a:lnSpc>
                          <a:spcPts val="144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Итого</a:t>
                      </a:r>
                      <a:endParaRPr lang="ru-RU" sz="16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600" dirty="0">
                        <a:latin typeface="+mj-lt"/>
                        <a:ea typeface="Roboto" panose="02000000000000000000" pitchFamily="2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600" dirty="0">
                        <a:latin typeface="+mj-lt"/>
                        <a:ea typeface="Roboto" panose="02000000000000000000" pitchFamily="2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35842">
                <a:tc>
                  <a:txBody>
                    <a:bodyPr/>
                    <a:lstStyle/>
                    <a:p>
                      <a:pPr algn="just">
                        <a:lnSpc>
                          <a:spcPts val="144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Оценка</a:t>
                      </a:r>
                      <a:endParaRPr lang="ru-RU" sz="16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600" dirty="0">
                        <a:latin typeface="+mj-lt"/>
                        <a:ea typeface="Roboto" panose="02000000000000000000" pitchFamily="2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600" dirty="0">
                        <a:latin typeface="+mj-lt"/>
                        <a:ea typeface="Roboto" panose="02000000000000000000" pitchFamily="2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9" name="TextBox 108">
            <a:extLst>
              <a:ext uri="{FF2B5EF4-FFF2-40B4-BE49-F238E27FC236}">
                <a16:creationId xmlns="" xmlns:a16="http://schemas.microsoft.com/office/drawing/2014/main" id="{3A31D79E-C76D-0183-3514-A3C43A7B3E9F}"/>
              </a:ext>
            </a:extLst>
          </p:cNvPr>
          <p:cNvSpPr txBox="1"/>
          <p:nvPr/>
        </p:nvSpPr>
        <p:spPr>
          <a:xfrm>
            <a:off x="972028" y="899666"/>
            <a:ext cx="4841390" cy="1061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100" dirty="0">
                <a:latin typeface="Akrobat SemiBold" panose="00000700000000000000" pitchFamily="2" charset="-52"/>
                <a:ea typeface="Roboto Medium" panose="02000000000000000000" pitchFamily="2" charset="0"/>
              </a:rPr>
              <a:t>Лист </a:t>
            </a:r>
            <a:r>
              <a:rPr lang="ru-RU" sz="2100" dirty="0" smtClean="0">
                <a:latin typeface="Akrobat SemiBold" panose="00000700000000000000" pitchFamily="2" charset="-52"/>
                <a:ea typeface="Roboto Medium" panose="02000000000000000000" pitchFamily="2" charset="0"/>
              </a:rPr>
              <a:t>самооценки</a:t>
            </a:r>
            <a:endParaRPr lang="ru-RU" sz="2100" dirty="0">
              <a:latin typeface="Akrobat SemiBold" panose="00000700000000000000" pitchFamily="2" charset="-52"/>
              <a:ea typeface="Roboto Medium" panose="02000000000000000000" pitchFamily="2" charset="0"/>
            </a:endParaRPr>
          </a:p>
          <a:p>
            <a:r>
              <a:rPr lang="ru-RU" sz="2100" dirty="0">
                <a:latin typeface="Akrobat SemiBold" panose="00000700000000000000" pitchFamily="2" charset="-52"/>
                <a:ea typeface="Roboto Medium" panose="02000000000000000000" pitchFamily="2" charset="0"/>
              </a:rPr>
              <a:t>ФИ_______________________________</a:t>
            </a:r>
          </a:p>
          <a:p>
            <a:r>
              <a:rPr lang="ru-RU" sz="2100" dirty="0">
                <a:latin typeface="Akrobat SemiBold" panose="00000700000000000000" pitchFamily="2" charset="-52"/>
                <a:ea typeface="Roboto Medium" panose="02000000000000000000" pitchFamily="2" charset="0"/>
              </a:rPr>
              <a:t>Поставь себе балл по каждому из критериев: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="" xmlns:a16="http://schemas.microsoft.com/office/drawing/2014/main" id="{A663EAA6-9E73-CF1D-A702-09482B57F54F}"/>
              </a:ext>
            </a:extLst>
          </p:cNvPr>
          <p:cNvSpPr/>
          <p:nvPr/>
        </p:nvSpPr>
        <p:spPr>
          <a:xfrm>
            <a:off x="7957054" y="591428"/>
            <a:ext cx="795632" cy="253916"/>
          </a:xfrm>
          <a:prstGeom prst="rect">
            <a:avLst/>
          </a:prstGeom>
          <a:solidFill>
            <a:srgbClr val="4F67CA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 dirty="0"/>
          </a:p>
        </p:txBody>
      </p:sp>
      <p:cxnSp>
        <p:nvCxnSpPr>
          <p:cNvPr id="9" name="Прямая соединительная линия 8">
            <a:extLst>
              <a:ext uri="{FF2B5EF4-FFF2-40B4-BE49-F238E27FC236}">
                <a16:creationId xmlns="" xmlns:a16="http://schemas.microsoft.com/office/drawing/2014/main" id="{4D309B73-FE5E-68D0-26A6-3F9BCD8A9339}"/>
              </a:ext>
            </a:extLst>
          </p:cNvPr>
          <p:cNvCxnSpPr>
            <a:cxnSpLocks/>
          </p:cNvCxnSpPr>
          <p:nvPr/>
        </p:nvCxnSpPr>
        <p:spPr>
          <a:xfrm>
            <a:off x="5447221" y="828675"/>
            <a:ext cx="3270536" cy="0"/>
          </a:xfrm>
          <a:prstGeom prst="line">
            <a:avLst/>
          </a:prstGeom>
          <a:ln w="28575">
            <a:solidFill>
              <a:srgbClr val="4F67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C46F0709-9DE3-FD0F-D7F9-26B4D026A141}"/>
              </a:ext>
            </a:extLst>
          </p:cNvPr>
          <p:cNvSpPr txBox="1"/>
          <p:nvPr/>
        </p:nvSpPr>
        <p:spPr>
          <a:xfrm>
            <a:off x="7221928" y="591429"/>
            <a:ext cx="7296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" panose="00000600000000000000" pitchFamily="2" charset="-52"/>
              </a:rPr>
              <a:t>Практика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1579346A-1F49-CE3A-C090-508F0F827C0C}"/>
              </a:ext>
            </a:extLst>
          </p:cNvPr>
          <p:cNvSpPr txBox="1"/>
          <p:nvPr/>
        </p:nvSpPr>
        <p:spPr>
          <a:xfrm>
            <a:off x="7935278" y="591429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latin typeface="Akrobat" panose="00000600000000000000" pitchFamily="2" charset="-52"/>
              </a:rPr>
              <a:t>Заключение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FA20D883-B860-6337-DF2E-B895A39287B0}"/>
              </a:ext>
            </a:extLst>
          </p:cNvPr>
          <p:cNvSpPr txBox="1"/>
          <p:nvPr/>
        </p:nvSpPr>
        <p:spPr>
          <a:xfrm>
            <a:off x="5440560" y="591429"/>
            <a:ext cx="7457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 SemiBold" panose="00000700000000000000" pitchFamily="2" charset="-52"/>
              </a:rPr>
              <a:t>Введение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03AAA02B-1C9D-BF46-BD61-39536D8FAB7E}"/>
              </a:ext>
            </a:extLst>
          </p:cNvPr>
          <p:cNvSpPr txBox="1"/>
          <p:nvPr/>
        </p:nvSpPr>
        <p:spPr>
          <a:xfrm>
            <a:off x="6148054" y="591429"/>
            <a:ext cx="1085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" panose="00000600000000000000" pitchFamily="2" charset="-52"/>
              </a:rPr>
              <a:t>Основная часть</a:t>
            </a:r>
          </a:p>
        </p:txBody>
      </p:sp>
    </p:spTree>
    <p:extLst>
      <p:ext uri="{BB962C8B-B14F-4D97-AF65-F5344CB8AC3E}">
        <p14:creationId xmlns:p14="http://schemas.microsoft.com/office/powerpoint/2010/main" val="2860478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: скругленные углы 10">
            <a:extLst>
              <a:ext uri="{FF2B5EF4-FFF2-40B4-BE49-F238E27FC236}">
                <a16:creationId xmlns="" xmlns:a16="http://schemas.microsoft.com/office/drawing/2014/main" id="{2D1E1229-5B54-6365-E591-CFBBFF462055}"/>
              </a:ext>
            </a:extLst>
          </p:cNvPr>
          <p:cNvSpPr/>
          <p:nvPr/>
        </p:nvSpPr>
        <p:spPr>
          <a:xfrm>
            <a:off x="4809977" y="1166813"/>
            <a:ext cx="3893492" cy="3228975"/>
          </a:xfrm>
          <a:prstGeom prst="roundRect">
            <a:avLst>
              <a:gd name="adj" fmla="val 6638"/>
            </a:avLst>
          </a:prstGeom>
          <a:solidFill>
            <a:srgbClr val="5DCEB0"/>
          </a:solidFill>
          <a:ln>
            <a:noFill/>
          </a:ln>
          <a:effectLst>
            <a:outerShdw blurRad="50800" dist="635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40AD0AF4-3C7F-7D3C-C751-BFE4FB6E66C7}"/>
              </a:ext>
            </a:extLst>
          </p:cNvPr>
          <p:cNvSpPr txBox="1"/>
          <p:nvPr/>
        </p:nvSpPr>
        <p:spPr>
          <a:xfrm>
            <a:off x="5069681" y="1389065"/>
            <a:ext cx="3654029" cy="2338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3200"/>
              </a:lnSpc>
              <a:defRPr sz="3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pPr>
              <a:lnSpc>
                <a:spcPts val="2900"/>
              </a:lnSpc>
            </a:pPr>
            <a:r>
              <a:rPr lang="ru-RU" sz="2800" dirty="0">
                <a:latin typeface="Akrobat SemiBold" panose="00000700000000000000" pitchFamily="2" charset="-52"/>
              </a:rPr>
              <a:t> Для начала, так как строительные работы связаны с повышенным уровнем опасности, необходимо огородить наш участок изгородью.</a:t>
            </a:r>
          </a:p>
        </p:txBody>
      </p:sp>
      <p:sp>
        <p:nvSpPr>
          <p:cNvPr id="13" name="Прямоугольник: скругленные углы 12">
            <a:extLst>
              <a:ext uri="{FF2B5EF4-FFF2-40B4-BE49-F238E27FC236}">
                <a16:creationId xmlns="" xmlns:a16="http://schemas.microsoft.com/office/drawing/2014/main" id="{3DF531A0-86B1-B7DB-5FA5-116972C52325}"/>
              </a:ext>
            </a:extLst>
          </p:cNvPr>
          <p:cNvSpPr/>
          <p:nvPr/>
        </p:nvSpPr>
        <p:spPr>
          <a:xfrm>
            <a:off x="5286375" y="4018258"/>
            <a:ext cx="3437335" cy="1722090"/>
          </a:xfrm>
          <a:prstGeom prst="roundRect">
            <a:avLst>
              <a:gd name="adj" fmla="val 9380"/>
            </a:avLst>
          </a:prstGeom>
          <a:solidFill>
            <a:srgbClr val="A8EA52"/>
          </a:solidFill>
          <a:ln>
            <a:noFill/>
          </a:ln>
          <a:effectLst>
            <a:outerShdw blurRad="50800" dist="635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94400632-1035-AFBD-0731-3D64D9904A74}"/>
              </a:ext>
            </a:extLst>
          </p:cNvPr>
          <p:cNvSpPr txBox="1"/>
          <p:nvPr/>
        </p:nvSpPr>
        <p:spPr>
          <a:xfrm>
            <a:off x="5631657" y="4292424"/>
            <a:ext cx="2855119" cy="12227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3200"/>
              </a:lnSpc>
              <a:defRPr sz="3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pPr>
              <a:lnSpc>
                <a:spcPts val="2900"/>
              </a:lnSpc>
            </a:pPr>
            <a:r>
              <a:rPr lang="ru-RU" sz="2800" dirty="0">
                <a:latin typeface="Akrobat SemiBold" panose="00000700000000000000" pitchFamily="2" charset="-52"/>
              </a:rPr>
              <a:t>Рассчитайте длину </a:t>
            </a:r>
          </a:p>
          <a:p>
            <a:pPr>
              <a:lnSpc>
                <a:spcPts val="2900"/>
              </a:lnSpc>
            </a:pPr>
            <a:r>
              <a:rPr lang="ru-RU" sz="2800" dirty="0">
                <a:latin typeface="Akrobat SemiBold" panose="00000700000000000000" pitchFamily="2" charset="-52"/>
              </a:rPr>
              <a:t>изгороди, согласно</a:t>
            </a:r>
          </a:p>
          <a:p>
            <a:pPr>
              <a:lnSpc>
                <a:spcPts val="2900"/>
              </a:lnSpc>
            </a:pPr>
            <a:r>
              <a:rPr lang="ru-RU" sz="2800" dirty="0">
                <a:latin typeface="Akrobat SemiBold" panose="00000700000000000000" pitchFamily="2" charset="-52"/>
              </a:rPr>
              <a:t>вашим данным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="" xmlns:a16="http://schemas.microsoft.com/office/drawing/2014/main" id="{4CFA20ED-7E60-B3A6-1F81-3BABF4FBE0AE}"/>
              </a:ext>
            </a:extLst>
          </p:cNvPr>
          <p:cNvSpPr/>
          <p:nvPr/>
        </p:nvSpPr>
        <p:spPr>
          <a:xfrm>
            <a:off x="7185838" y="591428"/>
            <a:ext cx="795632" cy="253916"/>
          </a:xfrm>
          <a:prstGeom prst="rect">
            <a:avLst/>
          </a:prstGeom>
          <a:solidFill>
            <a:srgbClr val="4F67CA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cxnSp>
        <p:nvCxnSpPr>
          <p:cNvPr id="9" name="Прямая соединительная линия 8">
            <a:extLst>
              <a:ext uri="{FF2B5EF4-FFF2-40B4-BE49-F238E27FC236}">
                <a16:creationId xmlns="" xmlns:a16="http://schemas.microsoft.com/office/drawing/2014/main" id="{08AD0E4C-5C09-A33D-50C2-5C7DA86ABC37}"/>
              </a:ext>
            </a:extLst>
          </p:cNvPr>
          <p:cNvCxnSpPr>
            <a:cxnSpLocks/>
          </p:cNvCxnSpPr>
          <p:nvPr/>
        </p:nvCxnSpPr>
        <p:spPr>
          <a:xfrm>
            <a:off x="5447221" y="828675"/>
            <a:ext cx="3270536" cy="0"/>
          </a:xfrm>
          <a:prstGeom prst="line">
            <a:avLst/>
          </a:prstGeom>
          <a:ln w="28575">
            <a:solidFill>
              <a:srgbClr val="4F67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8D4C9FF2-F8D7-9397-702C-3490F4424A0A}"/>
              </a:ext>
            </a:extLst>
          </p:cNvPr>
          <p:cNvSpPr txBox="1"/>
          <p:nvPr/>
        </p:nvSpPr>
        <p:spPr>
          <a:xfrm>
            <a:off x="7221928" y="591429"/>
            <a:ext cx="7296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latin typeface="Akrobat" panose="00000600000000000000" pitchFamily="2" charset="-52"/>
              </a:rPr>
              <a:t>Практика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="" xmlns:a16="http://schemas.microsoft.com/office/drawing/2014/main" id="{6E0F7A04-3C89-F75A-8523-82AF23DD51B3}"/>
              </a:ext>
            </a:extLst>
          </p:cNvPr>
          <p:cNvSpPr txBox="1"/>
          <p:nvPr/>
        </p:nvSpPr>
        <p:spPr>
          <a:xfrm>
            <a:off x="7935278" y="591429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" panose="00000600000000000000" pitchFamily="2" charset="-52"/>
              </a:rPr>
              <a:t>Заключение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="" xmlns:a16="http://schemas.microsoft.com/office/drawing/2014/main" id="{06F6A593-7820-B75F-CA91-6F1A3B15BC11}"/>
              </a:ext>
            </a:extLst>
          </p:cNvPr>
          <p:cNvSpPr txBox="1"/>
          <p:nvPr/>
        </p:nvSpPr>
        <p:spPr>
          <a:xfrm>
            <a:off x="5440560" y="591429"/>
            <a:ext cx="7457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 SemiBold" panose="00000700000000000000" pitchFamily="2" charset="-52"/>
              </a:rPr>
              <a:t>Введение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="" xmlns:a16="http://schemas.microsoft.com/office/drawing/2014/main" id="{C8E33F86-B5A7-7413-CC68-93B270A51360}"/>
              </a:ext>
            </a:extLst>
          </p:cNvPr>
          <p:cNvSpPr txBox="1"/>
          <p:nvPr/>
        </p:nvSpPr>
        <p:spPr>
          <a:xfrm>
            <a:off x="6148054" y="591429"/>
            <a:ext cx="1085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" panose="00000600000000000000" pitchFamily="2" charset="-52"/>
              </a:rPr>
              <a:t>Основная часть</a:t>
            </a:r>
          </a:p>
        </p:txBody>
      </p:sp>
      <p:grpSp>
        <p:nvGrpSpPr>
          <p:cNvPr id="3" name="Группа 2">
            <a:extLst>
              <a:ext uri="{FF2B5EF4-FFF2-40B4-BE49-F238E27FC236}">
                <a16:creationId xmlns="" xmlns:a16="http://schemas.microsoft.com/office/drawing/2014/main" id="{E3AADE89-77E8-96BE-3FE6-DFB1A837527E}"/>
              </a:ext>
            </a:extLst>
          </p:cNvPr>
          <p:cNvGrpSpPr/>
          <p:nvPr/>
        </p:nvGrpSpPr>
        <p:grpSpPr>
          <a:xfrm>
            <a:off x="-295262" y="1171575"/>
            <a:ext cx="5508528" cy="4586402"/>
            <a:chOff x="-393682" y="419099"/>
            <a:chExt cx="7344704" cy="6115203"/>
          </a:xfrm>
        </p:grpSpPr>
        <p:sp>
          <p:nvSpPr>
            <p:cNvPr id="94" name="Полилиния: фигура 93">
              <a:extLst>
                <a:ext uri="{FF2B5EF4-FFF2-40B4-BE49-F238E27FC236}">
                  <a16:creationId xmlns="" xmlns:a16="http://schemas.microsoft.com/office/drawing/2014/main" id="{037BD88E-7691-83ED-70E7-181AD1DCB80E}"/>
                </a:ext>
              </a:extLst>
            </p:cNvPr>
            <p:cNvSpPr/>
            <p:nvPr/>
          </p:nvSpPr>
          <p:spPr>
            <a:xfrm>
              <a:off x="-393682" y="5837174"/>
              <a:ext cx="7022296" cy="16820"/>
            </a:xfrm>
            <a:custGeom>
              <a:avLst/>
              <a:gdLst>
                <a:gd name="connsiteX0" fmla="*/ 7019252 w 7022296"/>
                <a:gd name="connsiteY0" fmla="*/ 16821 h 16820"/>
                <a:gd name="connsiteX1" fmla="*/ 0 w 7022296"/>
                <a:gd name="connsiteY1" fmla="*/ 16821 h 16820"/>
                <a:gd name="connsiteX2" fmla="*/ 0 w 7022296"/>
                <a:gd name="connsiteY2" fmla="*/ 0 h 16820"/>
                <a:gd name="connsiteX3" fmla="*/ 7022297 w 7022296"/>
                <a:gd name="connsiteY3" fmla="*/ 0 h 16820"/>
                <a:gd name="connsiteX4" fmla="*/ 7019252 w 7022296"/>
                <a:gd name="connsiteY4" fmla="*/ 16821 h 16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22296" h="16820">
                  <a:moveTo>
                    <a:pt x="7019252" y="16821"/>
                  </a:moveTo>
                  <a:lnTo>
                    <a:pt x="0" y="16821"/>
                  </a:lnTo>
                  <a:lnTo>
                    <a:pt x="0" y="0"/>
                  </a:lnTo>
                  <a:lnTo>
                    <a:pt x="7022297" y="0"/>
                  </a:lnTo>
                  <a:lnTo>
                    <a:pt x="7019252" y="16821"/>
                  </a:lnTo>
                  <a:close/>
                </a:path>
              </a:pathLst>
            </a:custGeom>
            <a:solidFill>
              <a:srgbClr val="CACACA"/>
            </a:solidFill>
            <a:ln w="77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  <p:grpSp>
          <p:nvGrpSpPr>
            <p:cNvPr id="2" name="Группа 1">
              <a:extLst>
                <a:ext uri="{FF2B5EF4-FFF2-40B4-BE49-F238E27FC236}">
                  <a16:creationId xmlns="" xmlns:a16="http://schemas.microsoft.com/office/drawing/2014/main" id="{468D10AA-3F52-4942-3B5D-6D38704DB313}"/>
                </a:ext>
              </a:extLst>
            </p:cNvPr>
            <p:cNvGrpSpPr/>
            <p:nvPr/>
          </p:nvGrpSpPr>
          <p:grpSpPr>
            <a:xfrm>
              <a:off x="237949" y="419099"/>
              <a:ext cx="6713073" cy="6115203"/>
              <a:chOff x="237949" y="419099"/>
              <a:chExt cx="6713073" cy="6115203"/>
            </a:xfrm>
          </p:grpSpPr>
          <p:sp>
            <p:nvSpPr>
              <p:cNvPr id="86" name="Полилиния: фигура 85">
                <a:extLst>
                  <a:ext uri="{FF2B5EF4-FFF2-40B4-BE49-F238E27FC236}">
                    <a16:creationId xmlns="" xmlns:a16="http://schemas.microsoft.com/office/drawing/2014/main" id="{C95DC2C4-34D4-E3B6-640F-FA00B49C8E3C}"/>
                  </a:ext>
                </a:extLst>
              </p:cNvPr>
              <p:cNvSpPr/>
              <p:nvPr/>
            </p:nvSpPr>
            <p:spPr>
              <a:xfrm>
                <a:off x="5149090" y="1903721"/>
                <a:ext cx="1462661" cy="2984414"/>
              </a:xfrm>
              <a:custGeom>
                <a:avLst/>
                <a:gdLst>
                  <a:gd name="connsiteX0" fmla="*/ 1462662 w 1462661"/>
                  <a:gd name="connsiteY0" fmla="*/ 1492207 h 2984414"/>
                  <a:gd name="connsiteX1" fmla="*/ 731331 w 1462661"/>
                  <a:gd name="connsiteY1" fmla="*/ 2984414 h 2984414"/>
                  <a:gd name="connsiteX2" fmla="*/ 0 w 1462661"/>
                  <a:gd name="connsiteY2" fmla="*/ 1492207 h 2984414"/>
                  <a:gd name="connsiteX3" fmla="*/ 731331 w 1462661"/>
                  <a:gd name="connsiteY3" fmla="*/ 0 h 2984414"/>
                  <a:gd name="connsiteX4" fmla="*/ 1462662 w 1462661"/>
                  <a:gd name="connsiteY4" fmla="*/ 1492207 h 29844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62661" h="2984414">
                    <a:moveTo>
                      <a:pt x="1462662" y="1492207"/>
                    </a:moveTo>
                    <a:cubicBezTo>
                      <a:pt x="1462662" y="2316330"/>
                      <a:pt x="1135234" y="2984414"/>
                      <a:pt x="731331" y="2984414"/>
                    </a:cubicBezTo>
                    <a:cubicBezTo>
                      <a:pt x="327428" y="2984414"/>
                      <a:pt x="0" y="2316330"/>
                      <a:pt x="0" y="1492207"/>
                    </a:cubicBezTo>
                    <a:cubicBezTo>
                      <a:pt x="0" y="668084"/>
                      <a:pt x="327428" y="0"/>
                      <a:pt x="731331" y="0"/>
                    </a:cubicBezTo>
                    <a:cubicBezTo>
                      <a:pt x="1135234" y="0"/>
                      <a:pt x="1462662" y="668084"/>
                      <a:pt x="1462662" y="1492207"/>
                    </a:cubicBezTo>
                    <a:close/>
                  </a:path>
                </a:pathLst>
              </a:custGeom>
              <a:solidFill>
                <a:srgbClr val="E6E6E6"/>
              </a:solidFill>
              <a:ln w="770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sz="1350"/>
              </a:p>
            </p:txBody>
          </p:sp>
          <p:sp>
            <p:nvSpPr>
              <p:cNvPr id="87" name="Полилиния: фигура 86">
                <a:extLst>
                  <a:ext uri="{FF2B5EF4-FFF2-40B4-BE49-F238E27FC236}">
                    <a16:creationId xmlns="" xmlns:a16="http://schemas.microsoft.com/office/drawing/2014/main" id="{0AEC9E82-2EF4-37F8-FE3B-6E326F26B66F}"/>
                  </a:ext>
                </a:extLst>
              </p:cNvPr>
              <p:cNvSpPr/>
              <p:nvPr/>
            </p:nvSpPr>
            <p:spPr>
              <a:xfrm>
                <a:off x="5769819" y="2314933"/>
                <a:ext cx="159805" cy="3521184"/>
              </a:xfrm>
              <a:custGeom>
                <a:avLst/>
                <a:gdLst>
                  <a:gd name="connsiteX0" fmla="*/ 28996 w 159805"/>
                  <a:gd name="connsiteY0" fmla="*/ 3521087 h 3521184"/>
                  <a:gd name="connsiteX1" fmla="*/ 28988 w 159805"/>
                  <a:gd name="connsiteY1" fmla="*/ -98 h 3521184"/>
                  <a:gd name="connsiteX2" fmla="*/ -145 w 159805"/>
                  <a:gd name="connsiteY2" fmla="*/ 4836 h 3521184"/>
                  <a:gd name="connsiteX3" fmla="*/ -145 w 159805"/>
                  <a:gd name="connsiteY3" fmla="*/ 3516238 h 3521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9805" h="3521184">
                    <a:moveTo>
                      <a:pt x="28996" y="3521087"/>
                    </a:moveTo>
                    <a:cubicBezTo>
                      <a:pt x="321511" y="1766030"/>
                      <a:pt x="31948" y="17356"/>
                      <a:pt x="28988" y="-98"/>
                    </a:cubicBezTo>
                    <a:lnTo>
                      <a:pt x="-145" y="4836"/>
                    </a:lnTo>
                    <a:cubicBezTo>
                      <a:pt x="2808" y="22251"/>
                      <a:pt x="291522" y="1766215"/>
                      <a:pt x="-145" y="3516238"/>
                    </a:cubicBezTo>
                    <a:close/>
                  </a:path>
                </a:pathLst>
              </a:custGeom>
              <a:solidFill>
                <a:srgbClr val="CACACA"/>
              </a:solidFill>
              <a:ln w="770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sz="1350"/>
              </a:p>
            </p:txBody>
          </p:sp>
          <p:sp>
            <p:nvSpPr>
              <p:cNvPr id="88" name="Полилиния: фигура 87">
                <a:extLst>
                  <a:ext uri="{FF2B5EF4-FFF2-40B4-BE49-F238E27FC236}">
                    <a16:creationId xmlns="" xmlns:a16="http://schemas.microsoft.com/office/drawing/2014/main" id="{59A92FD6-A65D-A00B-F4D1-058F6ABA3CAC}"/>
                  </a:ext>
                </a:extLst>
              </p:cNvPr>
              <p:cNvSpPr/>
              <p:nvPr/>
            </p:nvSpPr>
            <p:spPr>
              <a:xfrm rot="17888495">
                <a:off x="5538804" y="2902391"/>
                <a:ext cx="29550" cy="749997"/>
              </a:xfrm>
              <a:custGeom>
                <a:avLst/>
                <a:gdLst>
                  <a:gd name="connsiteX0" fmla="*/ -144 w 29550"/>
                  <a:gd name="connsiteY0" fmla="*/ -97 h 749997"/>
                  <a:gd name="connsiteX1" fmla="*/ 29406 w 29550"/>
                  <a:gd name="connsiteY1" fmla="*/ -97 h 749997"/>
                  <a:gd name="connsiteX2" fmla="*/ 29406 w 29550"/>
                  <a:gd name="connsiteY2" fmla="*/ 749900 h 749997"/>
                  <a:gd name="connsiteX3" fmla="*/ -144 w 29550"/>
                  <a:gd name="connsiteY3" fmla="*/ 749900 h 7499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50" h="749997">
                    <a:moveTo>
                      <a:pt x="-144" y="-97"/>
                    </a:moveTo>
                    <a:lnTo>
                      <a:pt x="29406" y="-97"/>
                    </a:lnTo>
                    <a:lnTo>
                      <a:pt x="29406" y="749900"/>
                    </a:lnTo>
                    <a:lnTo>
                      <a:pt x="-144" y="749900"/>
                    </a:lnTo>
                    <a:close/>
                  </a:path>
                </a:pathLst>
              </a:custGeom>
              <a:solidFill>
                <a:srgbClr val="CACACA"/>
              </a:solidFill>
              <a:ln w="770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sz="1350"/>
              </a:p>
            </p:txBody>
          </p:sp>
          <p:sp>
            <p:nvSpPr>
              <p:cNvPr id="89" name="Полилиния: фигура 88">
                <a:extLst>
                  <a:ext uri="{FF2B5EF4-FFF2-40B4-BE49-F238E27FC236}">
                    <a16:creationId xmlns="" xmlns:a16="http://schemas.microsoft.com/office/drawing/2014/main" id="{C3AE1E5C-CE46-18F6-83AE-21FF8C343006}"/>
                  </a:ext>
                </a:extLst>
              </p:cNvPr>
              <p:cNvSpPr/>
              <p:nvPr/>
            </p:nvSpPr>
            <p:spPr>
              <a:xfrm rot="19910553">
                <a:off x="5876582" y="3439916"/>
                <a:ext cx="749998" cy="29550"/>
              </a:xfrm>
              <a:custGeom>
                <a:avLst/>
                <a:gdLst>
                  <a:gd name="connsiteX0" fmla="*/ -144 w 749998"/>
                  <a:gd name="connsiteY0" fmla="*/ -98 h 29550"/>
                  <a:gd name="connsiteX1" fmla="*/ 749854 w 749998"/>
                  <a:gd name="connsiteY1" fmla="*/ -98 h 29550"/>
                  <a:gd name="connsiteX2" fmla="*/ 749854 w 749998"/>
                  <a:gd name="connsiteY2" fmla="*/ 29453 h 29550"/>
                  <a:gd name="connsiteX3" fmla="*/ -144 w 749998"/>
                  <a:gd name="connsiteY3" fmla="*/ 29453 h 2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49998" h="29550">
                    <a:moveTo>
                      <a:pt x="-144" y="-98"/>
                    </a:moveTo>
                    <a:lnTo>
                      <a:pt x="749854" y="-98"/>
                    </a:lnTo>
                    <a:lnTo>
                      <a:pt x="749854" y="29453"/>
                    </a:lnTo>
                    <a:lnTo>
                      <a:pt x="-144" y="29453"/>
                    </a:lnTo>
                    <a:close/>
                  </a:path>
                </a:pathLst>
              </a:custGeom>
              <a:solidFill>
                <a:srgbClr val="CACACA"/>
              </a:solidFill>
              <a:ln w="770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sz="1350"/>
              </a:p>
            </p:txBody>
          </p:sp>
          <p:sp>
            <p:nvSpPr>
              <p:cNvPr id="90" name="Полилиния: фигура 89">
                <a:extLst>
                  <a:ext uri="{FF2B5EF4-FFF2-40B4-BE49-F238E27FC236}">
                    <a16:creationId xmlns="" xmlns:a16="http://schemas.microsoft.com/office/drawing/2014/main" id="{1986E526-1290-F14F-9FDA-736AED551E99}"/>
                  </a:ext>
                </a:extLst>
              </p:cNvPr>
              <p:cNvSpPr/>
              <p:nvPr/>
            </p:nvSpPr>
            <p:spPr>
              <a:xfrm>
                <a:off x="237949" y="3274864"/>
                <a:ext cx="3997925" cy="2565940"/>
              </a:xfrm>
              <a:custGeom>
                <a:avLst/>
                <a:gdLst>
                  <a:gd name="connsiteX0" fmla="*/ 3943817 w 3997925"/>
                  <a:gd name="connsiteY0" fmla="*/ 2565843 h 2565940"/>
                  <a:gd name="connsiteX1" fmla="*/ 53819 w 3997925"/>
                  <a:gd name="connsiteY1" fmla="*/ 2565843 h 2565940"/>
                  <a:gd name="connsiteX2" fmla="*/ -145 w 3997925"/>
                  <a:gd name="connsiteY2" fmla="*/ 2511879 h 2565940"/>
                  <a:gd name="connsiteX3" fmla="*/ -145 w 3997925"/>
                  <a:gd name="connsiteY3" fmla="*/ 53866 h 2565940"/>
                  <a:gd name="connsiteX4" fmla="*/ 53819 w 3997925"/>
                  <a:gd name="connsiteY4" fmla="*/ -98 h 2565940"/>
                  <a:gd name="connsiteX5" fmla="*/ 3943817 w 3997925"/>
                  <a:gd name="connsiteY5" fmla="*/ -98 h 2565940"/>
                  <a:gd name="connsiteX6" fmla="*/ 3997781 w 3997925"/>
                  <a:gd name="connsiteY6" fmla="*/ 53866 h 2565940"/>
                  <a:gd name="connsiteX7" fmla="*/ 3997781 w 3997925"/>
                  <a:gd name="connsiteY7" fmla="*/ 2511879 h 2565940"/>
                  <a:gd name="connsiteX8" fmla="*/ 3943817 w 3997925"/>
                  <a:gd name="connsiteY8" fmla="*/ 2565843 h 2565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997925" h="2565940">
                    <a:moveTo>
                      <a:pt x="3943817" y="2565843"/>
                    </a:moveTo>
                    <a:lnTo>
                      <a:pt x="53819" y="2565843"/>
                    </a:lnTo>
                    <a:cubicBezTo>
                      <a:pt x="24031" y="2565812"/>
                      <a:pt x="-106" y="2541667"/>
                      <a:pt x="-145" y="2511879"/>
                    </a:cubicBezTo>
                    <a:lnTo>
                      <a:pt x="-145" y="53866"/>
                    </a:lnTo>
                    <a:cubicBezTo>
                      <a:pt x="-106" y="24071"/>
                      <a:pt x="24031" y="-66"/>
                      <a:pt x="53819" y="-98"/>
                    </a:cubicBezTo>
                    <a:lnTo>
                      <a:pt x="3943817" y="-98"/>
                    </a:lnTo>
                    <a:cubicBezTo>
                      <a:pt x="3973605" y="-66"/>
                      <a:pt x="3997742" y="24071"/>
                      <a:pt x="3997781" y="53866"/>
                    </a:cubicBezTo>
                    <a:lnTo>
                      <a:pt x="3997781" y="2511879"/>
                    </a:lnTo>
                    <a:cubicBezTo>
                      <a:pt x="3997742" y="2541667"/>
                      <a:pt x="3973605" y="2565812"/>
                      <a:pt x="3943817" y="2565843"/>
                    </a:cubicBezTo>
                    <a:close/>
                  </a:path>
                </a:pathLst>
              </a:custGeom>
              <a:solidFill>
                <a:srgbClr val="E4E4E4"/>
              </a:solidFill>
              <a:ln w="770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sz="1350"/>
              </a:p>
            </p:txBody>
          </p:sp>
          <p:sp>
            <p:nvSpPr>
              <p:cNvPr id="91" name="Полилиния: фигура 90">
                <a:extLst>
                  <a:ext uri="{FF2B5EF4-FFF2-40B4-BE49-F238E27FC236}">
                    <a16:creationId xmlns="" xmlns:a16="http://schemas.microsoft.com/office/drawing/2014/main" id="{FD81B926-8C07-FFB5-7088-2ED9BD8B59FB}"/>
                  </a:ext>
                </a:extLst>
              </p:cNvPr>
              <p:cNvSpPr/>
              <p:nvPr/>
            </p:nvSpPr>
            <p:spPr>
              <a:xfrm>
                <a:off x="626527" y="4156921"/>
                <a:ext cx="3220769" cy="1970233"/>
              </a:xfrm>
              <a:custGeom>
                <a:avLst/>
                <a:gdLst>
                  <a:gd name="connsiteX0" fmla="*/ 22983 w 3220769"/>
                  <a:gd name="connsiteY0" fmla="*/ -98 h 1970233"/>
                  <a:gd name="connsiteX1" fmla="*/ -145 w 3220769"/>
                  <a:gd name="connsiteY1" fmla="*/ 23030 h 1970233"/>
                  <a:gd name="connsiteX2" fmla="*/ -145 w 3220769"/>
                  <a:gd name="connsiteY2" fmla="*/ 1947009 h 1970233"/>
                  <a:gd name="connsiteX3" fmla="*/ 22983 w 3220769"/>
                  <a:gd name="connsiteY3" fmla="*/ 1970136 h 1970233"/>
                  <a:gd name="connsiteX4" fmla="*/ 3197497 w 3220769"/>
                  <a:gd name="connsiteY4" fmla="*/ 1970136 h 1970233"/>
                  <a:gd name="connsiteX5" fmla="*/ 3220625 w 3220769"/>
                  <a:gd name="connsiteY5" fmla="*/ 1947009 h 1970233"/>
                  <a:gd name="connsiteX6" fmla="*/ 3220625 w 3220769"/>
                  <a:gd name="connsiteY6" fmla="*/ 23030 h 1970233"/>
                  <a:gd name="connsiteX7" fmla="*/ 3197497 w 3220769"/>
                  <a:gd name="connsiteY7" fmla="*/ -98 h 1970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20769" h="1970233">
                    <a:moveTo>
                      <a:pt x="22983" y="-98"/>
                    </a:moveTo>
                    <a:cubicBezTo>
                      <a:pt x="10216" y="-82"/>
                      <a:pt x="-137" y="10264"/>
                      <a:pt x="-145" y="23030"/>
                    </a:cubicBezTo>
                    <a:lnTo>
                      <a:pt x="-145" y="1947009"/>
                    </a:lnTo>
                    <a:cubicBezTo>
                      <a:pt x="-137" y="1959775"/>
                      <a:pt x="10216" y="1970121"/>
                      <a:pt x="22983" y="1970136"/>
                    </a:cubicBezTo>
                    <a:lnTo>
                      <a:pt x="3197497" y="1970136"/>
                    </a:lnTo>
                    <a:cubicBezTo>
                      <a:pt x="3210264" y="1970121"/>
                      <a:pt x="3220609" y="1959775"/>
                      <a:pt x="3220625" y="1947009"/>
                    </a:cubicBezTo>
                    <a:lnTo>
                      <a:pt x="3220625" y="23030"/>
                    </a:lnTo>
                    <a:cubicBezTo>
                      <a:pt x="3220609" y="10264"/>
                      <a:pt x="3210264" y="-82"/>
                      <a:pt x="3197497" y="-98"/>
                    </a:cubicBezTo>
                    <a:close/>
                  </a:path>
                </a:pathLst>
              </a:custGeom>
              <a:solidFill>
                <a:srgbClr val="FFFFFF"/>
              </a:solidFill>
              <a:ln w="770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sz="1350"/>
              </a:p>
            </p:txBody>
          </p:sp>
          <p:sp>
            <p:nvSpPr>
              <p:cNvPr id="92" name="Полилиния: фигура 91">
                <a:extLst>
                  <a:ext uri="{FF2B5EF4-FFF2-40B4-BE49-F238E27FC236}">
                    <a16:creationId xmlns="" xmlns:a16="http://schemas.microsoft.com/office/drawing/2014/main" id="{84D2653B-040B-91D2-D477-82DA25372A21}"/>
                  </a:ext>
                </a:extLst>
              </p:cNvPr>
              <p:cNvSpPr/>
              <p:nvPr/>
            </p:nvSpPr>
            <p:spPr>
              <a:xfrm>
                <a:off x="582068" y="3565012"/>
                <a:ext cx="3272936" cy="1985644"/>
              </a:xfrm>
              <a:custGeom>
                <a:avLst/>
                <a:gdLst>
                  <a:gd name="connsiteX0" fmla="*/ 3272792 w 3272936"/>
                  <a:gd name="connsiteY0" fmla="*/ 503154 h 1985644"/>
                  <a:gd name="connsiteX1" fmla="*/ 3272792 w 3272936"/>
                  <a:gd name="connsiteY1" fmla="*/ 381234 h 1985644"/>
                  <a:gd name="connsiteX2" fmla="*/ 2823860 w 3272936"/>
                  <a:gd name="connsiteY2" fmla="*/ 381234 h 1985644"/>
                  <a:gd name="connsiteX3" fmla="*/ 2823860 w 3272936"/>
                  <a:gd name="connsiteY3" fmla="*/ -98 h 1985644"/>
                  <a:gd name="connsiteX4" fmla="*/ 2701940 w 3272936"/>
                  <a:gd name="connsiteY4" fmla="*/ -98 h 1985644"/>
                  <a:gd name="connsiteX5" fmla="*/ 2701940 w 3272936"/>
                  <a:gd name="connsiteY5" fmla="*/ 381234 h 1985644"/>
                  <a:gd name="connsiteX6" fmla="*/ 1902697 w 3272936"/>
                  <a:gd name="connsiteY6" fmla="*/ 381234 h 1985644"/>
                  <a:gd name="connsiteX7" fmla="*/ 1902697 w 3272936"/>
                  <a:gd name="connsiteY7" fmla="*/ -98 h 1985644"/>
                  <a:gd name="connsiteX8" fmla="*/ 1780785 w 3272936"/>
                  <a:gd name="connsiteY8" fmla="*/ -98 h 1985644"/>
                  <a:gd name="connsiteX9" fmla="*/ 1780785 w 3272936"/>
                  <a:gd name="connsiteY9" fmla="*/ 381234 h 1985644"/>
                  <a:gd name="connsiteX10" fmla="*/ 548051 w 3272936"/>
                  <a:gd name="connsiteY10" fmla="*/ 381234 h 1985644"/>
                  <a:gd name="connsiteX11" fmla="*/ 548051 w 3272936"/>
                  <a:gd name="connsiteY11" fmla="*/ -98 h 1985644"/>
                  <a:gd name="connsiteX12" fmla="*/ 426131 w 3272936"/>
                  <a:gd name="connsiteY12" fmla="*/ -98 h 1985644"/>
                  <a:gd name="connsiteX13" fmla="*/ 426131 w 3272936"/>
                  <a:gd name="connsiteY13" fmla="*/ 381234 h 1985644"/>
                  <a:gd name="connsiteX14" fmla="*/ -145 w 3272936"/>
                  <a:gd name="connsiteY14" fmla="*/ 381234 h 1985644"/>
                  <a:gd name="connsiteX15" fmla="*/ -145 w 3272936"/>
                  <a:gd name="connsiteY15" fmla="*/ 503154 h 1985644"/>
                  <a:gd name="connsiteX16" fmla="*/ 426131 w 3272936"/>
                  <a:gd name="connsiteY16" fmla="*/ 503154 h 1985644"/>
                  <a:gd name="connsiteX17" fmla="*/ 426131 w 3272936"/>
                  <a:gd name="connsiteY17" fmla="*/ 977280 h 1985644"/>
                  <a:gd name="connsiteX18" fmla="*/ -145 w 3272936"/>
                  <a:gd name="connsiteY18" fmla="*/ 977280 h 1985644"/>
                  <a:gd name="connsiteX19" fmla="*/ -145 w 3272936"/>
                  <a:gd name="connsiteY19" fmla="*/ 1099199 h 1985644"/>
                  <a:gd name="connsiteX20" fmla="*/ 426131 w 3272936"/>
                  <a:gd name="connsiteY20" fmla="*/ 1099199 h 1985644"/>
                  <a:gd name="connsiteX21" fmla="*/ 426131 w 3272936"/>
                  <a:gd name="connsiteY21" fmla="*/ 1607191 h 1985644"/>
                  <a:gd name="connsiteX22" fmla="*/ -145 w 3272936"/>
                  <a:gd name="connsiteY22" fmla="*/ 1607191 h 1985644"/>
                  <a:gd name="connsiteX23" fmla="*/ -145 w 3272936"/>
                  <a:gd name="connsiteY23" fmla="*/ 1729111 h 1985644"/>
                  <a:gd name="connsiteX24" fmla="*/ 1083133 w 3272936"/>
                  <a:gd name="connsiteY24" fmla="*/ 1729111 h 1985644"/>
                  <a:gd name="connsiteX25" fmla="*/ 1083133 w 3272936"/>
                  <a:gd name="connsiteY25" fmla="*/ 1985547 h 1985644"/>
                  <a:gd name="connsiteX26" fmla="*/ 1205053 w 3272936"/>
                  <a:gd name="connsiteY26" fmla="*/ 1985547 h 1985644"/>
                  <a:gd name="connsiteX27" fmla="*/ 1205053 w 3272936"/>
                  <a:gd name="connsiteY27" fmla="*/ 1729111 h 1985644"/>
                  <a:gd name="connsiteX28" fmla="*/ 1780785 w 3272936"/>
                  <a:gd name="connsiteY28" fmla="*/ 1729111 h 1985644"/>
                  <a:gd name="connsiteX29" fmla="*/ 1780785 w 3272936"/>
                  <a:gd name="connsiteY29" fmla="*/ 1985547 h 1985644"/>
                  <a:gd name="connsiteX30" fmla="*/ 1902697 w 3272936"/>
                  <a:gd name="connsiteY30" fmla="*/ 1985547 h 1985644"/>
                  <a:gd name="connsiteX31" fmla="*/ 1902697 w 3272936"/>
                  <a:gd name="connsiteY31" fmla="*/ 1729111 h 1985644"/>
                  <a:gd name="connsiteX32" fmla="*/ 3272792 w 3272936"/>
                  <a:gd name="connsiteY32" fmla="*/ 1729111 h 1985644"/>
                  <a:gd name="connsiteX33" fmla="*/ 3272792 w 3272936"/>
                  <a:gd name="connsiteY33" fmla="*/ 1607191 h 1985644"/>
                  <a:gd name="connsiteX34" fmla="*/ 1902697 w 3272936"/>
                  <a:gd name="connsiteY34" fmla="*/ 1607191 h 1985644"/>
                  <a:gd name="connsiteX35" fmla="*/ 1902697 w 3272936"/>
                  <a:gd name="connsiteY35" fmla="*/ 1099199 h 1985644"/>
                  <a:gd name="connsiteX36" fmla="*/ 3272792 w 3272936"/>
                  <a:gd name="connsiteY36" fmla="*/ 1099199 h 1985644"/>
                  <a:gd name="connsiteX37" fmla="*/ 3272792 w 3272936"/>
                  <a:gd name="connsiteY37" fmla="*/ 977280 h 1985644"/>
                  <a:gd name="connsiteX38" fmla="*/ 2823860 w 3272936"/>
                  <a:gd name="connsiteY38" fmla="*/ 977280 h 1985644"/>
                  <a:gd name="connsiteX39" fmla="*/ 2823860 w 3272936"/>
                  <a:gd name="connsiteY39" fmla="*/ 503154 h 1985644"/>
                  <a:gd name="connsiteX40" fmla="*/ 1780785 w 3272936"/>
                  <a:gd name="connsiteY40" fmla="*/ 503154 h 1985644"/>
                  <a:gd name="connsiteX41" fmla="*/ 1780785 w 3272936"/>
                  <a:gd name="connsiteY41" fmla="*/ 652163 h 1985644"/>
                  <a:gd name="connsiteX42" fmla="*/ 548051 w 3272936"/>
                  <a:gd name="connsiteY42" fmla="*/ 652163 h 1985644"/>
                  <a:gd name="connsiteX43" fmla="*/ 548051 w 3272936"/>
                  <a:gd name="connsiteY43" fmla="*/ 503154 h 1985644"/>
                  <a:gd name="connsiteX44" fmla="*/ 548051 w 3272936"/>
                  <a:gd name="connsiteY44" fmla="*/ 774083 h 1985644"/>
                  <a:gd name="connsiteX45" fmla="*/ 1780785 w 3272936"/>
                  <a:gd name="connsiteY45" fmla="*/ 774083 h 1985644"/>
                  <a:gd name="connsiteX46" fmla="*/ 1780785 w 3272936"/>
                  <a:gd name="connsiteY46" fmla="*/ 977280 h 1985644"/>
                  <a:gd name="connsiteX47" fmla="*/ 548051 w 3272936"/>
                  <a:gd name="connsiteY47" fmla="*/ 977280 h 1985644"/>
                  <a:gd name="connsiteX48" fmla="*/ 548051 w 3272936"/>
                  <a:gd name="connsiteY48" fmla="*/ 1607191 h 1985644"/>
                  <a:gd name="connsiteX49" fmla="*/ 548051 w 3272936"/>
                  <a:gd name="connsiteY49" fmla="*/ 1099199 h 1985644"/>
                  <a:gd name="connsiteX50" fmla="*/ 1083141 w 3272936"/>
                  <a:gd name="connsiteY50" fmla="*/ 1099199 h 1985644"/>
                  <a:gd name="connsiteX51" fmla="*/ 1083141 w 3272936"/>
                  <a:gd name="connsiteY51" fmla="*/ 1607191 h 1985644"/>
                  <a:gd name="connsiteX52" fmla="*/ 1780785 w 3272936"/>
                  <a:gd name="connsiteY52" fmla="*/ 1607191 h 1985644"/>
                  <a:gd name="connsiteX53" fmla="*/ 1205053 w 3272936"/>
                  <a:gd name="connsiteY53" fmla="*/ 1607191 h 1985644"/>
                  <a:gd name="connsiteX54" fmla="*/ 1205053 w 3272936"/>
                  <a:gd name="connsiteY54" fmla="*/ 1099199 h 1985644"/>
                  <a:gd name="connsiteX55" fmla="*/ 1780785 w 3272936"/>
                  <a:gd name="connsiteY55" fmla="*/ 1099199 h 1985644"/>
                  <a:gd name="connsiteX56" fmla="*/ 2701940 w 3272936"/>
                  <a:gd name="connsiteY56" fmla="*/ 977280 h 1985644"/>
                  <a:gd name="connsiteX57" fmla="*/ 1902697 w 3272936"/>
                  <a:gd name="connsiteY57" fmla="*/ 977280 h 1985644"/>
                  <a:gd name="connsiteX58" fmla="*/ 1902697 w 3272936"/>
                  <a:gd name="connsiteY58" fmla="*/ 503154 h 1985644"/>
                  <a:gd name="connsiteX59" fmla="*/ 2701940 w 3272936"/>
                  <a:gd name="connsiteY59" fmla="*/ 503154 h 1985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72936" h="1985644">
                    <a:moveTo>
                      <a:pt x="3272792" y="503154"/>
                    </a:moveTo>
                    <a:lnTo>
                      <a:pt x="3272792" y="381234"/>
                    </a:lnTo>
                    <a:lnTo>
                      <a:pt x="2823860" y="381234"/>
                    </a:lnTo>
                    <a:lnTo>
                      <a:pt x="2823860" y="-98"/>
                    </a:lnTo>
                    <a:lnTo>
                      <a:pt x="2701940" y="-98"/>
                    </a:lnTo>
                    <a:lnTo>
                      <a:pt x="2701940" y="381234"/>
                    </a:lnTo>
                    <a:lnTo>
                      <a:pt x="1902697" y="381234"/>
                    </a:lnTo>
                    <a:lnTo>
                      <a:pt x="1902697" y="-98"/>
                    </a:lnTo>
                    <a:lnTo>
                      <a:pt x="1780785" y="-98"/>
                    </a:lnTo>
                    <a:lnTo>
                      <a:pt x="1780785" y="381234"/>
                    </a:lnTo>
                    <a:lnTo>
                      <a:pt x="548051" y="381234"/>
                    </a:lnTo>
                    <a:lnTo>
                      <a:pt x="548051" y="-98"/>
                    </a:lnTo>
                    <a:lnTo>
                      <a:pt x="426131" y="-98"/>
                    </a:lnTo>
                    <a:lnTo>
                      <a:pt x="426131" y="381234"/>
                    </a:lnTo>
                    <a:lnTo>
                      <a:pt x="-145" y="381234"/>
                    </a:lnTo>
                    <a:lnTo>
                      <a:pt x="-145" y="503154"/>
                    </a:lnTo>
                    <a:lnTo>
                      <a:pt x="426131" y="503154"/>
                    </a:lnTo>
                    <a:lnTo>
                      <a:pt x="426131" y="977280"/>
                    </a:lnTo>
                    <a:lnTo>
                      <a:pt x="-145" y="977280"/>
                    </a:lnTo>
                    <a:lnTo>
                      <a:pt x="-145" y="1099199"/>
                    </a:lnTo>
                    <a:lnTo>
                      <a:pt x="426131" y="1099199"/>
                    </a:lnTo>
                    <a:lnTo>
                      <a:pt x="426131" y="1607191"/>
                    </a:lnTo>
                    <a:lnTo>
                      <a:pt x="-145" y="1607191"/>
                    </a:lnTo>
                    <a:lnTo>
                      <a:pt x="-145" y="1729111"/>
                    </a:lnTo>
                    <a:lnTo>
                      <a:pt x="1083133" y="1729111"/>
                    </a:lnTo>
                    <a:lnTo>
                      <a:pt x="1083133" y="1985547"/>
                    </a:lnTo>
                    <a:lnTo>
                      <a:pt x="1205053" y="1985547"/>
                    </a:lnTo>
                    <a:lnTo>
                      <a:pt x="1205053" y="1729111"/>
                    </a:lnTo>
                    <a:lnTo>
                      <a:pt x="1780785" y="1729111"/>
                    </a:lnTo>
                    <a:lnTo>
                      <a:pt x="1780785" y="1985547"/>
                    </a:lnTo>
                    <a:lnTo>
                      <a:pt x="1902697" y="1985547"/>
                    </a:lnTo>
                    <a:lnTo>
                      <a:pt x="1902697" y="1729111"/>
                    </a:lnTo>
                    <a:lnTo>
                      <a:pt x="3272792" y="1729111"/>
                    </a:lnTo>
                    <a:lnTo>
                      <a:pt x="3272792" y="1607191"/>
                    </a:lnTo>
                    <a:lnTo>
                      <a:pt x="1902697" y="1607191"/>
                    </a:lnTo>
                    <a:lnTo>
                      <a:pt x="1902697" y="1099199"/>
                    </a:lnTo>
                    <a:lnTo>
                      <a:pt x="3272792" y="1099199"/>
                    </a:lnTo>
                    <a:lnTo>
                      <a:pt x="3272792" y="977280"/>
                    </a:lnTo>
                    <a:lnTo>
                      <a:pt x="2823860" y="977280"/>
                    </a:lnTo>
                    <a:lnTo>
                      <a:pt x="2823860" y="503154"/>
                    </a:lnTo>
                    <a:close/>
                    <a:moveTo>
                      <a:pt x="1780785" y="503154"/>
                    </a:moveTo>
                    <a:lnTo>
                      <a:pt x="1780785" y="652163"/>
                    </a:lnTo>
                    <a:lnTo>
                      <a:pt x="548051" y="652163"/>
                    </a:lnTo>
                    <a:lnTo>
                      <a:pt x="548051" y="503154"/>
                    </a:lnTo>
                    <a:close/>
                    <a:moveTo>
                      <a:pt x="548051" y="774083"/>
                    </a:moveTo>
                    <a:lnTo>
                      <a:pt x="1780785" y="774083"/>
                    </a:lnTo>
                    <a:lnTo>
                      <a:pt x="1780785" y="977280"/>
                    </a:lnTo>
                    <a:lnTo>
                      <a:pt x="548051" y="977280"/>
                    </a:lnTo>
                    <a:close/>
                    <a:moveTo>
                      <a:pt x="548051" y="1607191"/>
                    </a:moveTo>
                    <a:lnTo>
                      <a:pt x="548051" y="1099199"/>
                    </a:lnTo>
                    <a:lnTo>
                      <a:pt x="1083141" y="1099199"/>
                    </a:lnTo>
                    <a:lnTo>
                      <a:pt x="1083141" y="1607191"/>
                    </a:lnTo>
                    <a:close/>
                    <a:moveTo>
                      <a:pt x="1780785" y="1607191"/>
                    </a:moveTo>
                    <a:lnTo>
                      <a:pt x="1205053" y="1607191"/>
                    </a:lnTo>
                    <a:lnTo>
                      <a:pt x="1205053" y="1099199"/>
                    </a:lnTo>
                    <a:lnTo>
                      <a:pt x="1780785" y="1099199"/>
                    </a:lnTo>
                    <a:close/>
                    <a:moveTo>
                      <a:pt x="2701940" y="977280"/>
                    </a:moveTo>
                    <a:lnTo>
                      <a:pt x="1902697" y="977280"/>
                    </a:lnTo>
                    <a:lnTo>
                      <a:pt x="1902697" y="503154"/>
                    </a:lnTo>
                    <a:lnTo>
                      <a:pt x="2701940" y="503154"/>
                    </a:lnTo>
                    <a:close/>
                  </a:path>
                </a:pathLst>
              </a:custGeom>
              <a:solidFill>
                <a:srgbClr val="E6E6E6"/>
              </a:solidFill>
              <a:ln w="770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sz="1350"/>
              </a:p>
            </p:txBody>
          </p:sp>
          <p:sp>
            <p:nvSpPr>
              <p:cNvPr id="96" name="Полилиния: фигура 95">
                <a:extLst>
                  <a:ext uri="{FF2B5EF4-FFF2-40B4-BE49-F238E27FC236}">
                    <a16:creationId xmlns="" xmlns:a16="http://schemas.microsoft.com/office/drawing/2014/main" id="{9173D4B1-30B7-CCE6-AF17-63F7D5206FE8}"/>
                  </a:ext>
                </a:extLst>
              </p:cNvPr>
              <p:cNvSpPr/>
              <p:nvPr/>
            </p:nvSpPr>
            <p:spPr>
              <a:xfrm>
                <a:off x="1844822" y="3250048"/>
                <a:ext cx="1201882" cy="1044477"/>
              </a:xfrm>
              <a:custGeom>
                <a:avLst/>
                <a:gdLst>
                  <a:gd name="connsiteX0" fmla="*/ 607201 w 1201882"/>
                  <a:gd name="connsiteY0" fmla="*/ 1044477 h 1044477"/>
                  <a:gd name="connsiteX1" fmla="*/ 303600 w 1201882"/>
                  <a:gd name="connsiteY1" fmla="*/ 525854 h 1044477"/>
                  <a:gd name="connsiteX2" fmla="*/ 0 w 1201882"/>
                  <a:gd name="connsiteY2" fmla="*/ 7231 h 1044477"/>
                  <a:gd name="connsiteX3" fmla="*/ 600941 w 1201882"/>
                  <a:gd name="connsiteY3" fmla="*/ 3616 h 1044477"/>
                  <a:gd name="connsiteX4" fmla="*/ 1201882 w 1201882"/>
                  <a:gd name="connsiteY4" fmla="*/ 0 h 1044477"/>
                  <a:gd name="connsiteX5" fmla="*/ 904541 w 1201882"/>
                  <a:gd name="connsiteY5" fmla="*/ 522238 h 1044477"/>
                  <a:gd name="connsiteX6" fmla="*/ 607201 w 1201882"/>
                  <a:gd name="connsiteY6" fmla="*/ 1044477 h 1044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01882" h="1044477">
                    <a:moveTo>
                      <a:pt x="607201" y="1044477"/>
                    </a:moveTo>
                    <a:lnTo>
                      <a:pt x="303600" y="525854"/>
                    </a:lnTo>
                    <a:lnTo>
                      <a:pt x="0" y="7231"/>
                    </a:lnTo>
                    <a:lnTo>
                      <a:pt x="600941" y="3616"/>
                    </a:lnTo>
                    <a:lnTo>
                      <a:pt x="1201882" y="0"/>
                    </a:lnTo>
                    <a:lnTo>
                      <a:pt x="904541" y="522238"/>
                    </a:lnTo>
                    <a:lnTo>
                      <a:pt x="607201" y="1044477"/>
                    </a:lnTo>
                    <a:close/>
                  </a:path>
                </a:pathLst>
              </a:custGeom>
              <a:solidFill>
                <a:srgbClr val="4F67CA"/>
              </a:solidFill>
              <a:ln w="770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sz="1350"/>
              </a:p>
            </p:txBody>
          </p:sp>
          <p:sp>
            <p:nvSpPr>
              <p:cNvPr id="98" name="Полилиния: фигура 97">
                <a:extLst>
                  <a:ext uri="{FF2B5EF4-FFF2-40B4-BE49-F238E27FC236}">
                    <a16:creationId xmlns="" xmlns:a16="http://schemas.microsoft.com/office/drawing/2014/main" id="{D4C792E1-28C1-7328-563D-AB9B5A4AFC37}"/>
                  </a:ext>
                </a:extLst>
              </p:cNvPr>
              <p:cNvSpPr/>
              <p:nvPr/>
            </p:nvSpPr>
            <p:spPr>
              <a:xfrm>
                <a:off x="2119662" y="419099"/>
                <a:ext cx="501934" cy="474912"/>
              </a:xfrm>
              <a:custGeom>
                <a:avLst/>
                <a:gdLst>
                  <a:gd name="connsiteX0" fmla="*/ 300594 w 501934"/>
                  <a:gd name="connsiteY0" fmla="*/ 4840 h 474912"/>
                  <a:gd name="connsiteX1" fmla="*/ 34143 w 501934"/>
                  <a:gd name="connsiteY1" fmla="*/ 227846 h 474912"/>
                  <a:gd name="connsiteX2" fmla="*/ 11949 w 501934"/>
                  <a:gd name="connsiteY2" fmla="*/ 473381 h 474912"/>
                  <a:gd name="connsiteX3" fmla="*/ 470996 w 501934"/>
                  <a:gd name="connsiteY3" fmla="*/ 419803 h 474912"/>
                  <a:gd name="connsiteX4" fmla="*/ 300594 w 501934"/>
                  <a:gd name="connsiteY4" fmla="*/ 4840 h 474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1934" h="474912">
                    <a:moveTo>
                      <a:pt x="300594" y="4840"/>
                    </a:moveTo>
                    <a:cubicBezTo>
                      <a:pt x="300594" y="4840"/>
                      <a:pt x="94961" y="-53084"/>
                      <a:pt x="34143" y="227846"/>
                    </a:cubicBezTo>
                    <a:cubicBezTo>
                      <a:pt x="-26681" y="508781"/>
                      <a:pt x="11949" y="473381"/>
                      <a:pt x="11949" y="473381"/>
                    </a:cubicBezTo>
                    <a:lnTo>
                      <a:pt x="470996" y="419803"/>
                    </a:lnTo>
                    <a:cubicBezTo>
                      <a:pt x="470996" y="419803"/>
                      <a:pt x="609035" y="90277"/>
                      <a:pt x="300594" y="4840"/>
                    </a:cubicBezTo>
                    <a:close/>
                  </a:path>
                </a:pathLst>
              </a:custGeom>
              <a:solidFill>
                <a:srgbClr val="2F2E41"/>
              </a:solidFill>
              <a:ln w="770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sz="1350"/>
              </a:p>
            </p:txBody>
          </p:sp>
          <p:sp>
            <p:nvSpPr>
              <p:cNvPr id="102" name="Полилиния: фигура 101">
                <a:extLst>
                  <a:ext uri="{FF2B5EF4-FFF2-40B4-BE49-F238E27FC236}">
                    <a16:creationId xmlns="" xmlns:a16="http://schemas.microsoft.com/office/drawing/2014/main" id="{2ECE9358-1DBD-E5F6-6413-31DD34B5CD05}"/>
                  </a:ext>
                </a:extLst>
              </p:cNvPr>
              <p:cNvSpPr/>
              <p:nvPr/>
            </p:nvSpPr>
            <p:spPr>
              <a:xfrm rot="16753041">
                <a:off x="2244492" y="582047"/>
                <a:ext cx="279361" cy="279361"/>
              </a:xfrm>
              <a:custGeom>
                <a:avLst/>
                <a:gdLst>
                  <a:gd name="connsiteX0" fmla="*/ 279217 w 279361"/>
                  <a:gd name="connsiteY0" fmla="*/ 139583 h 279361"/>
                  <a:gd name="connsiteX1" fmla="*/ 139536 w 279361"/>
                  <a:gd name="connsiteY1" fmla="*/ 279264 h 279361"/>
                  <a:gd name="connsiteX2" fmla="*/ -144 w 279361"/>
                  <a:gd name="connsiteY2" fmla="*/ 139583 h 279361"/>
                  <a:gd name="connsiteX3" fmla="*/ 139536 w 279361"/>
                  <a:gd name="connsiteY3" fmla="*/ -98 h 279361"/>
                  <a:gd name="connsiteX4" fmla="*/ 279217 w 279361"/>
                  <a:gd name="connsiteY4" fmla="*/ 139583 h 2793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9361" h="279361">
                    <a:moveTo>
                      <a:pt x="279217" y="139583"/>
                    </a:moveTo>
                    <a:cubicBezTo>
                      <a:pt x="279217" y="216727"/>
                      <a:pt x="216680" y="279264"/>
                      <a:pt x="139536" y="279264"/>
                    </a:cubicBezTo>
                    <a:cubicBezTo>
                      <a:pt x="62393" y="279264"/>
                      <a:pt x="-144" y="216727"/>
                      <a:pt x="-144" y="139583"/>
                    </a:cubicBezTo>
                    <a:cubicBezTo>
                      <a:pt x="-144" y="62440"/>
                      <a:pt x="62393" y="-98"/>
                      <a:pt x="139536" y="-98"/>
                    </a:cubicBezTo>
                    <a:cubicBezTo>
                      <a:pt x="216680" y="-98"/>
                      <a:pt x="279217" y="62440"/>
                      <a:pt x="279217" y="139583"/>
                    </a:cubicBezTo>
                    <a:close/>
                  </a:path>
                </a:pathLst>
              </a:custGeom>
              <a:solidFill>
                <a:srgbClr val="FFB6B6"/>
              </a:solidFill>
              <a:ln w="770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sz="1350"/>
              </a:p>
            </p:txBody>
          </p:sp>
          <p:sp>
            <p:nvSpPr>
              <p:cNvPr id="103" name="Полилиния: фигура 102">
                <a:extLst>
                  <a:ext uri="{FF2B5EF4-FFF2-40B4-BE49-F238E27FC236}">
                    <a16:creationId xmlns="" xmlns:a16="http://schemas.microsoft.com/office/drawing/2014/main" id="{B219C016-AC51-FBF4-068C-5B843A978990}"/>
                  </a:ext>
                </a:extLst>
              </p:cNvPr>
              <p:cNvSpPr/>
              <p:nvPr/>
            </p:nvSpPr>
            <p:spPr>
              <a:xfrm>
                <a:off x="2190274" y="861418"/>
                <a:ext cx="641098" cy="742280"/>
              </a:xfrm>
              <a:custGeom>
                <a:avLst/>
                <a:gdLst>
                  <a:gd name="connsiteX0" fmla="*/ 640168 w 641098"/>
                  <a:gd name="connsiteY0" fmla="*/ 694756 h 742280"/>
                  <a:gd name="connsiteX1" fmla="*/ 528309 w 641098"/>
                  <a:gd name="connsiteY1" fmla="*/ 718184 h 742280"/>
                  <a:gd name="connsiteX2" fmla="*/ 350128 w 641098"/>
                  <a:gd name="connsiteY2" fmla="*/ 682768 h 742280"/>
                  <a:gd name="connsiteX3" fmla="*/ 254643 w 641098"/>
                  <a:gd name="connsiteY3" fmla="*/ 662493 h 742280"/>
                  <a:gd name="connsiteX4" fmla="*/ 193756 w 641098"/>
                  <a:gd name="connsiteY4" fmla="*/ 741288 h 742280"/>
                  <a:gd name="connsiteX5" fmla="*/ 1352 w 641098"/>
                  <a:gd name="connsiteY5" fmla="*/ 197610 h 742280"/>
                  <a:gd name="connsiteX6" fmla="*/ 19152 w 641098"/>
                  <a:gd name="connsiteY6" fmla="*/ 152373 h 742280"/>
                  <a:gd name="connsiteX7" fmla="*/ 183796 w 641098"/>
                  <a:gd name="connsiteY7" fmla="*/ 51839 h 742280"/>
                  <a:gd name="connsiteX8" fmla="*/ 338626 w 641098"/>
                  <a:gd name="connsiteY8" fmla="*/ 11759 h 742280"/>
                  <a:gd name="connsiteX9" fmla="*/ 451626 w 641098"/>
                  <a:gd name="connsiteY9" fmla="*/ -98 h 742280"/>
                  <a:gd name="connsiteX10" fmla="*/ 548330 w 641098"/>
                  <a:gd name="connsiteY10" fmla="*/ 67958 h 742280"/>
                  <a:gd name="connsiteX11" fmla="*/ 623540 w 641098"/>
                  <a:gd name="connsiteY11" fmla="*/ 576537 h 742280"/>
                  <a:gd name="connsiteX12" fmla="*/ 640168 w 641098"/>
                  <a:gd name="connsiteY12" fmla="*/ 694756 h 742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41098" h="742280">
                    <a:moveTo>
                      <a:pt x="640168" y="694756"/>
                    </a:moveTo>
                    <a:cubicBezTo>
                      <a:pt x="647885" y="717899"/>
                      <a:pt x="597930" y="731189"/>
                      <a:pt x="528309" y="718184"/>
                    </a:cubicBezTo>
                    <a:cubicBezTo>
                      <a:pt x="468062" y="706944"/>
                      <a:pt x="402126" y="693584"/>
                      <a:pt x="350128" y="682768"/>
                    </a:cubicBezTo>
                    <a:cubicBezTo>
                      <a:pt x="294430" y="671158"/>
                      <a:pt x="254643" y="662493"/>
                      <a:pt x="254643" y="662493"/>
                    </a:cubicBezTo>
                    <a:cubicBezTo>
                      <a:pt x="254643" y="662493"/>
                      <a:pt x="240312" y="752035"/>
                      <a:pt x="193756" y="741288"/>
                    </a:cubicBezTo>
                    <a:cubicBezTo>
                      <a:pt x="153638" y="732045"/>
                      <a:pt x="33769" y="313324"/>
                      <a:pt x="1352" y="197610"/>
                    </a:cubicBezTo>
                    <a:cubicBezTo>
                      <a:pt x="-3512" y="180242"/>
                      <a:pt x="3757" y="161763"/>
                      <a:pt x="19152" y="152373"/>
                    </a:cubicBezTo>
                    <a:lnTo>
                      <a:pt x="183796" y="51839"/>
                    </a:lnTo>
                    <a:cubicBezTo>
                      <a:pt x="183796" y="51839"/>
                      <a:pt x="297259" y="12869"/>
                      <a:pt x="338626" y="11759"/>
                    </a:cubicBezTo>
                    <a:cubicBezTo>
                      <a:pt x="379993" y="10649"/>
                      <a:pt x="451626" y="-98"/>
                      <a:pt x="451626" y="-98"/>
                    </a:cubicBezTo>
                    <a:cubicBezTo>
                      <a:pt x="451626" y="-98"/>
                      <a:pt x="533998" y="7072"/>
                      <a:pt x="548330" y="67958"/>
                    </a:cubicBezTo>
                    <a:cubicBezTo>
                      <a:pt x="562653" y="128845"/>
                      <a:pt x="622437" y="489840"/>
                      <a:pt x="623540" y="576537"/>
                    </a:cubicBezTo>
                    <a:cubicBezTo>
                      <a:pt x="624750" y="671628"/>
                      <a:pt x="617041" y="625374"/>
                      <a:pt x="640168" y="694756"/>
                    </a:cubicBezTo>
                    <a:close/>
                  </a:path>
                </a:pathLst>
              </a:custGeom>
              <a:solidFill>
                <a:srgbClr val="CACACA"/>
              </a:solidFill>
              <a:ln w="770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sz="1350"/>
              </a:p>
            </p:txBody>
          </p:sp>
          <p:sp>
            <p:nvSpPr>
              <p:cNvPr id="104" name="Полилиния: фигура 103">
                <a:extLst>
                  <a:ext uri="{FF2B5EF4-FFF2-40B4-BE49-F238E27FC236}">
                    <a16:creationId xmlns="" xmlns:a16="http://schemas.microsoft.com/office/drawing/2014/main" id="{1B951C53-C552-9E45-A707-EE0493BDBFB3}"/>
                  </a:ext>
                </a:extLst>
              </p:cNvPr>
              <p:cNvSpPr/>
              <p:nvPr/>
            </p:nvSpPr>
            <p:spPr>
              <a:xfrm>
                <a:off x="2213387" y="542314"/>
                <a:ext cx="223009" cy="217211"/>
              </a:xfrm>
              <a:custGeom>
                <a:avLst/>
                <a:gdLst>
                  <a:gd name="connsiteX0" fmla="*/ 222865 w 223009"/>
                  <a:gd name="connsiteY0" fmla="*/ -98 h 217211"/>
                  <a:gd name="connsiteX1" fmla="*/ 23021 w 223009"/>
                  <a:gd name="connsiteY1" fmla="*/ 217114 h 217211"/>
                  <a:gd name="connsiteX2" fmla="*/ -145 w 223009"/>
                  <a:gd name="connsiteY2" fmla="*/ 80995 h 2172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3009" h="217211">
                    <a:moveTo>
                      <a:pt x="222865" y="-98"/>
                    </a:moveTo>
                    <a:cubicBezTo>
                      <a:pt x="222865" y="-98"/>
                      <a:pt x="164939" y="153399"/>
                      <a:pt x="23021" y="217114"/>
                    </a:cubicBezTo>
                    <a:lnTo>
                      <a:pt x="-145" y="80995"/>
                    </a:lnTo>
                    <a:close/>
                  </a:path>
                </a:pathLst>
              </a:custGeom>
              <a:solidFill>
                <a:srgbClr val="2F2E41"/>
              </a:solidFill>
              <a:ln w="770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sz="1350"/>
              </a:p>
            </p:txBody>
          </p:sp>
          <p:sp>
            <p:nvSpPr>
              <p:cNvPr id="105" name="Полилиния: фигура 104">
                <a:extLst>
                  <a:ext uri="{FF2B5EF4-FFF2-40B4-BE49-F238E27FC236}">
                    <a16:creationId xmlns="" xmlns:a16="http://schemas.microsoft.com/office/drawing/2014/main" id="{B1E6ECFC-B5C6-2C21-BF15-E553E5EF738A}"/>
                  </a:ext>
                </a:extLst>
              </p:cNvPr>
              <p:cNvSpPr/>
              <p:nvPr/>
            </p:nvSpPr>
            <p:spPr>
              <a:xfrm>
                <a:off x="2500573" y="630411"/>
                <a:ext cx="39397" cy="75212"/>
              </a:xfrm>
              <a:custGeom>
                <a:avLst/>
                <a:gdLst>
                  <a:gd name="connsiteX0" fmla="*/ 39397 w 39397"/>
                  <a:gd name="connsiteY0" fmla="*/ 37606 h 75212"/>
                  <a:gd name="connsiteX1" fmla="*/ 19699 w 39397"/>
                  <a:gd name="connsiteY1" fmla="*/ 75213 h 75212"/>
                  <a:gd name="connsiteX2" fmla="*/ 0 w 39397"/>
                  <a:gd name="connsiteY2" fmla="*/ 37606 h 75212"/>
                  <a:gd name="connsiteX3" fmla="*/ 19699 w 39397"/>
                  <a:gd name="connsiteY3" fmla="*/ 0 h 75212"/>
                  <a:gd name="connsiteX4" fmla="*/ 39397 w 39397"/>
                  <a:gd name="connsiteY4" fmla="*/ 37606 h 75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397" h="75212">
                    <a:moveTo>
                      <a:pt x="39397" y="37606"/>
                    </a:moveTo>
                    <a:cubicBezTo>
                      <a:pt x="39397" y="58376"/>
                      <a:pt x="30578" y="75213"/>
                      <a:pt x="19699" y="75213"/>
                    </a:cubicBezTo>
                    <a:cubicBezTo>
                      <a:pt x="8819" y="75213"/>
                      <a:pt x="0" y="58376"/>
                      <a:pt x="0" y="37606"/>
                    </a:cubicBezTo>
                    <a:cubicBezTo>
                      <a:pt x="0" y="16837"/>
                      <a:pt x="8819" y="0"/>
                      <a:pt x="19699" y="0"/>
                    </a:cubicBezTo>
                    <a:cubicBezTo>
                      <a:pt x="30578" y="0"/>
                      <a:pt x="39397" y="16837"/>
                      <a:pt x="39397" y="37606"/>
                    </a:cubicBezTo>
                    <a:close/>
                  </a:path>
                </a:pathLst>
              </a:custGeom>
              <a:solidFill>
                <a:srgbClr val="FFB6B6"/>
              </a:solidFill>
              <a:ln w="770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sz="1350"/>
              </a:p>
            </p:txBody>
          </p:sp>
          <p:sp>
            <p:nvSpPr>
              <p:cNvPr id="108" name="Полилиния: фигура 107">
                <a:extLst>
                  <a:ext uri="{FF2B5EF4-FFF2-40B4-BE49-F238E27FC236}">
                    <a16:creationId xmlns="" xmlns:a16="http://schemas.microsoft.com/office/drawing/2014/main" id="{FA94B42D-F393-D97C-E365-570BA7FAAD1E}"/>
                  </a:ext>
                </a:extLst>
              </p:cNvPr>
              <p:cNvSpPr/>
              <p:nvPr/>
            </p:nvSpPr>
            <p:spPr>
              <a:xfrm>
                <a:off x="2682525" y="1224779"/>
                <a:ext cx="57640" cy="359352"/>
              </a:xfrm>
              <a:custGeom>
                <a:avLst/>
                <a:gdLst>
                  <a:gd name="connsiteX0" fmla="*/ 32425 w 57640"/>
                  <a:gd name="connsiteY0" fmla="*/ 0 h 359352"/>
                  <a:gd name="connsiteX1" fmla="*/ 0 w 57640"/>
                  <a:gd name="connsiteY1" fmla="*/ 356631 h 359352"/>
                  <a:gd name="connsiteX2" fmla="*/ 57641 w 57640"/>
                  <a:gd name="connsiteY2" fmla="*/ 359353 h 359352"/>
                  <a:gd name="connsiteX3" fmla="*/ 32425 w 57640"/>
                  <a:gd name="connsiteY3" fmla="*/ 0 h 3593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640" h="359352">
                    <a:moveTo>
                      <a:pt x="32425" y="0"/>
                    </a:moveTo>
                    <a:lnTo>
                      <a:pt x="0" y="356631"/>
                    </a:lnTo>
                    <a:lnTo>
                      <a:pt x="57641" y="359353"/>
                    </a:lnTo>
                    <a:lnTo>
                      <a:pt x="32425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770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sz="1350"/>
              </a:p>
            </p:txBody>
          </p:sp>
          <p:sp>
            <p:nvSpPr>
              <p:cNvPr id="110" name="Полилиния: фигура 109">
                <a:extLst>
                  <a:ext uri="{FF2B5EF4-FFF2-40B4-BE49-F238E27FC236}">
                    <a16:creationId xmlns="" xmlns:a16="http://schemas.microsoft.com/office/drawing/2014/main" id="{A28331BF-1A85-0BBB-6DEC-230F75EB5BCE}"/>
                  </a:ext>
                </a:extLst>
              </p:cNvPr>
              <p:cNvSpPr/>
              <p:nvPr/>
            </p:nvSpPr>
            <p:spPr>
              <a:xfrm>
                <a:off x="2180744" y="996942"/>
                <a:ext cx="225826" cy="292123"/>
              </a:xfrm>
              <a:custGeom>
                <a:avLst/>
                <a:gdLst>
                  <a:gd name="connsiteX0" fmla="*/ 199571 w 225826"/>
                  <a:gd name="connsiteY0" fmla="*/ 263880 h 292123"/>
                  <a:gd name="connsiteX1" fmla="*/ 42498 w 225826"/>
                  <a:gd name="connsiteY1" fmla="*/ 291541 h 292123"/>
                  <a:gd name="connsiteX2" fmla="*/ 5918 w 225826"/>
                  <a:gd name="connsiteY2" fmla="*/ 265923 h 292123"/>
                  <a:gd name="connsiteX3" fmla="*/ 5455 w 225826"/>
                  <a:gd name="connsiteY3" fmla="*/ 261306 h 292123"/>
                  <a:gd name="connsiteX4" fmla="*/ 1115 w 225826"/>
                  <a:gd name="connsiteY4" fmla="*/ 102351 h 292123"/>
                  <a:gd name="connsiteX5" fmla="*/ 72841 w 225826"/>
                  <a:gd name="connsiteY5" fmla="*/ 1162 h 292123"/>
                  <a:gd name="connsiteX6" fmla="*/ 173953 w 225826"/>
                  <a:gd name="connsiteY6" fmla="*/ 72432 h 292123"/>
                  <a:gd name="connsiteX7" fmla="*/ 224055 w 225826"/>
                  <a:gd name="connsiteY7" fmla="*/ 222806 h 292123"/>
                  <a:gd name="connsiteX8" fmla="*/ 204073 w 225826"/>
                  <a:gd name="connsiteY8" fmla="*/ 262739 h 292123"/>
                  <a:gd name="connsiteX9" fmla="*/ 199571 w 225826"/>
                  <a:gd name="connsiteY9" fmla="*/ 263880 h 292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5826" h="292123">
                    <a:moveTo>
                      <a:pt x="199571" y="263880"/>
                    </a:moveTo>
                    <a:lnTo>
                      <a:pt x="42498" y="291541"/>
                    </a:lnTo>
                    <a:cubicBezTo>
                      <a:pt x="25322" y="294570"/>
                      <a:pt x="8947" y="283099"/>
                      <a:pt x="5918" y="265923"/>
                    </a:cubicBezTo>
                    <a:cubicBezTo>
                      <a:pt x="5648" y="264397"/>
                      <a:pt x="5494" y="262855"/>
                      <a:pt x="5455" y="261306"/>
                    </a:cubicBezTo>
                    <a:lnTo>
                      <a:pt x="1115" y="102351"/>
                    </a:lnTo>
                    <a:cubicBezTo>
                      <a:pt x="-7018" y="54609"/>
                      <a:pt x="25090" y="9302"/>
                      <a:pt x="72841" y="1162"/>
                    </a:cubicBezTo>
                    <a:cubicBezTo>
                      <a:pt x="120414" y="-6941"/>
                      <a:pt x="165597" y="24906"/>
                      <a:pt x="173953" y="72432"/>
                    </a:cubicBezTo>
                    <a:lnTo>
                      <a:pt x="224055" y="222806"/>
                    </a:lnTo>
                    <a:cubicBezTo>
                      <a:pt x="229567" y="239350"/>
                      <a:pt x="220617" y="257228"/>
                      <a:pt x="204073" y="262739"/>
                    </a:cubicBezTo>
                    <a:cubicBezTo>
                      <a:pt x="202600" y="263225"/>
                      <a:pt x="201097" y="263611"/>
                      <a:pt x="199571" y="263880"/>
                    </a:cubicBezTo>
                    <a:close/>
                  </a:path>
                </a:pathLst>
              </a:custGeom>
              <a:solidFill>
                <a:srgbClr val="CACACA"/>
              </a:solidFill>
              <a:ln w="770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sz="1350"/>
              </a:p>
            </p:txBody>
          </p:sp>
          <p:sp>
            <p:nvSpPr>
              <p:cNvPr id="112" name="Полилиния: фигура 111">
                <a:extLst>
                  <a:ext uri="{FF2B5EF4-FFF2-40B4-BE49-F238E27FC236}">
                    <a16:creationId xmlns="" xmlns:a16="http://schemas.microsoft.com/office/drawing/2014/main" id="{80D5B290-5F6D-9652-6E71-D9F28061C3D1}"/>
                  </a:ext>
                </a:extLst>
              </p:cNvPr>
              <p:cNvSpPr/>
              <p:nvPr/>
            </p:nvSpPr>
            <p:spPr>
              <a:xfrm>
                <a:off x="2524219" y="957761"/>
                <a:ext cx="222595" cy="290939"/>
              </a:xfrm>
              <a:custGeom>
                <a:avLst/>
                <a:gdLst>
                  <a:gd name="connsiteX0" fmla="*/ 184311 w 222595"/>
                  <a:gd name="connsiteY0" fmla="*/ 290479 h 290939"/>
                  <a:gd name="connsiteX1" fmla="*/ 26652 w 222595"/>
                  <a:gd name="connsiteY1" fmla="*/ 266319 h 290939"/>
                  <a:gd name="connsiteX2" fmla="*/ 225 w 222595"/>
                  <a:gd name="connsiteY2" fmla="*/ 230318 h 290939"/>
                  <a:gd name="connsiteX3" fmla="*/ 1258 w 222595"/>
                  <a:gd name="connsiteY3" fmla="*/ 225800 h 290939"/>
                  <a:gd name="connsiteX4" fmla="*/ 48122 w 222595"/>
                  <a:gd name="connsiteY4" fmla="*/ 73846 h 290939"/>
                  <a:gd name="connsiteX5" fmla="*/ 148510 w 222595"/>
                  <a:gd name="connsiteY5" fmla="*/ 1002 h 290939"/>
                  <a:gd name="connsiteX6" fmla="*/ 221423 w 222595"/>
                  <a:gd name="connsiteY6" fmla="*/ 100928 h 290939"/>
                  <a:gd name="connsiteX7" fmla="*/ 220667 w 222595"/>
                  <a:gd name="connsiteY7" fmla="*/ 259427 h 290939"/>
                  <a:gd name="connsiteX8" fmla="*/ 188929 w 222595"/>
                  <a:gd name="connsiteY8" fmla="*/ 290842 h 290939"/>
                  <a:gd name="connsiteX9" fmla="*/ 184311 w 222595"/>
                  <a:gd name="connsiteY9" fmla="*/ 290479 h 290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2595" h="290939">
                    <a:moveTo>
                      <a:pt x="184311" y="290479"/>
                    </a:moveTo>
                    <a:lnTo>
                      <a:pt x="26652" y="266319"/>
                    </a:lnTo>
                    <a:cubicBezTo>
                      <a:pt x="9414" y="263675"/>
                      <a:pt x="-2419" y="247555"/>
                      <a:pt x="225" y="230318"/>
                    </a:cubicBezTo>
                    <a:cubicBezTo>
                      <a:pt x="456" y="228783"/>
                      <a:pt x="803" y="227272"/>
                      <a:pt x="1258" y="225800"/>
                    </a:cubicBezTo>
                    <a:lnTo>
                      <a:pt x="48122" y="73846"/>
                    </a:lnTo>
                    <a:cubicBezTo>
                      <a:pt x="55731" y="26011"/>
                      <a:pt x="100675" y="-6599"/>
                      <a:pt x="148510" y="1002"/>
                    </a:cubicBezTo>
                    <a:cubicBezTo>
                      <a:pt x="196168" y="8580"/>
                      <a:pt x="228746" y="53231"/>
                      <a:pt x="221423" y="100928"/>
                    </a:cubicBezTo>
                    <a:lnTo>
                      <a:pt x="220667" y="259427"/>
                    </a:lnTo>
                    <a:cubicBezTo>
                      <a:pt x="220582" y="276865"/>
                      <a:pt x="206375" y="290934"/>
                      <a:pt x="188929" y="290842"/>
                    </a:cubicBezTo>
                    <a:cubicBezTo>
                      <a:pt x="187379" y="290834"/>
                      <a:pt x="185838" y="290711"/>
                      <a:pt x="184311" y="290479"/>
                    </a:cubicBezTo>
                    <a:close/>
                  </a:path>
                </a:pathLst>
              </a:custGeom>
              <a:solidFill>
                <a:srgbClr val="CACACA"/>
              </a:solidFill>
              <a:ln w="770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sz="1350"/>
              </a:p>
            </p:txBody>
          </p:sp>
          <p:cxnSp>
            <p:nvCxnSpPr>
              <p:cNvPr id="69" name="Прямая со стрелкой 68">
                <a:extLst>
                  <a:ext uri="{FF2B5EF4-FFF2-40B4-BE49-F238E27FC236}">
                    <a16:creationId xmlns="" xmlns:a16="http://schemas.microsoft.com/office/drawing/2014/main" id="{CE68CC87-9CD3-B334-3BC7-201EE43316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2006" y="4697277"/>
                <a:ext cx="2343144" cy="1605429"/>
              </a:xfrm>
              <a:prstGeom prst="straightConnector1">
                <a:avLst/>
              </a:prstGeom>
              <a:ln w="76200">
                <a:solidFill>
                  <a:srgbClr val="FF000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3" name="TextBox 72">
                <a:extLst>
                  <a:ext uri="{FF2B5EF4-FFF2-40B4-BE49-F238E27FC236}">
                    <a16:creationId xmlns="" xmlns:a16="http://schemas.microsoft.com/office/drawing/2014/main" id="{5C20F74F-FF45-D37F-2ABB-EE8EEC18D2A8}"/>
                  </a:ext>
                </a:extLst>
              </p:cNvPr>
              <p:cNvSpPr txBox="1"/>
              <p:nvPr/>
            </p:nvSpPr>
            <p:spPr>
              <a:xfrm rot="2103441">
                <a:off x="680709" y="5544795"/>
                <a:ext cx="2324100" cy="62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>
                  <a:lnSpc>
                    <a:spcPts val="3200"/>
                  </a:lnSpc>
                  <a:defRPr sz="3000">
                    <a:latin typeface="Roboto" panose="02000000000000000000" pitchFamily="2" charset="0"/>
                    <a:ea typeface="Roboto" panose="02000000000000000000" pitchFamily="2" charset="0"/>
                  </a:defRPr>
                </a:lvl1pPr>
              </a:lstStyle>
              <a:p>
                <a:r>
                  <a:rPr lang="en-US" sz="2250" dirty="0">
                    <a:solidFill>
                      <a:srgbClr val="FF0000"/>
                    </a:solidFill>
                    <a:latin typeface="Roboto Black" panose="02000000000000000000" pitchFamily="2" charset="0"/>
                    <a:ea typeface="Roboto Black" panose="02000000000000000000" pitchFamily="2" charset="0"/>
                  </a:rPr>
                  <a:t>3</a:t>
                </a:r>
                <a:r>
                  <a:rPr lang="ru-RU" sz="2250" dirty="0">
                    <a:solidFill>
                      <a:srgbClr val="FF0000"/>
                    </a:solidFill>
                    <a:latin typeface="Roboto Black" panose="02000000000000000000" pitchFamily="2" charset="0"/>
                    <a:ea typeface="Roboto Black" panose="02000000000000000000" pitchFamily="2" charset="0"/>
                  </a:rPr>
                  <a:t>0 метров</a:t>
                </a:r>
              </a:p>
            </p:txBody>
          </p:sp>
          <p:cxnSp>
            <p:nvCxnSpPr>
              <p:cNvPr id="66" name="Прямая со стрелкой 65">
                <a:extLst>
                  <a:ext uri="{FF2B5EF4-FFF2-40B4-BE49-F238E27FC236}">
                    <a16:creationId xmlns="" xmlns:a16="http://schemas.microsoft.com/office/drawing/2014/main" id="{5ACE44BC-C3C0-19FE-2DFE-B21FD62C01A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40842" y="4251621"/>
                <a:ext cx="1319324" cy="1959920"/>
              </a:xfrm>
              <a:prstGeom prst="straightConnector1">
                <a:avLst/>
              </a:prstGeom>
              <a:ln w="76200">
                <a:solidFill>
                  <a:srgbClr val="FF000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2" name="TextBox 71">
                <a:extLst>
                  <a:ext uri="{FF2B5EF4-FFF2-40B4-BE49-F238E27FC236}">
                    <a16:creationId xmlns="" xmlns:a16="http://schemas.microsoft.com/office/drawing/2014/main" id="{250D67AF-5100-5553-0DAF-C567B4248D28}"/>
                  </a:ext>
                </a:extLst>
              </p:cNvPr>
              <p:cNvSpPr txBox="1"/>
              <p:nvPr/>
            </p:nvSpPr>
            <p:spPr>
              <a:xfrm rot="18161062">
                <a:off x="3411813" y="5057422"/>
                <a:ext cx="2324100" cy="62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>
                  <a:lnSpc>
                    <a:spcPts val="3200"/>
                  </a:lnSpc>
                  <a:defRPr sz="3000">
                    <a:latin typeface="Roboto" panose="02000000000000000000" pitchFamily="2" charset="0"/>
                    <a:ea typeface="Roboto" panose="02000000000000000000" pitchFamily="2" charset="0"/>
                  </a:defRPr>
                </a:lvl1pPr>
              </a:lstStyle>
              <a:p>
                <a:r>
                  <a:rPr lang="en-US" sz="2250" dirty="0">
                    <a:solidFill>
                      <a:srgbClr val="FF0000"/>
                    </a:solidFill>
                    <a:latin typeface="Roboto Black" panose="02000000000000000000" pitchFamily="2" charset="0"/>
                    <a:ea typeface="Roboto Black" panose="02000000000000000000" pitchFamily="2" charset="0"/>
                  </a:rPr>
                  <a:t>2</a:t>
                </a:r>
                <a:r>
                  <a:rPr lang="ru-RU" sz="2250" dirty="0">
                    <a:solidFill>
                      <a:srgbClr val="FF0000"/>
                    </a:solidFill>
                    <a:latin typeface="Roboto Black" panose="02000000000000000000" pitchFamily="2" charset="0"/>
                    <a:ea typeface="Roboto Black" panose="02000000000000000000" pitchFamily="2" charset="0"/>
                  </a:rPr>
                  <a:t>0 метров</a:t>
                </a:r>
              </a:p>
            </p:txBody>
          </p:sp>
          <p:sp>
            <p:nvSpPr>
              <p:cNvPr id="77" name="Прямоугольник 76">
                <a:extLst>
                  <a:ext uri="{FF2B5EF4-FFF2-40B4-BE49-F238E27FC236}">
                    <a16:creationId xmlns="" xmlns:a16="http://schemas.microsoft.com/office/drawing/2014/main" id="{9E2BCDF6-F9D0-6E98-51E6-018F9FF111F8}"/>
                  </a:ext>
                </a:extLst>
              </p:cNvPr>
              <p:cNvSpPr/>
              <p:nvPr/>
            </p:nvSpPr>
            <p:spPr>
              <a:xfrm rot="2038610">
                <a:off x="1468099" y="3235311"/>
                <a:ext cx="2690583" cy="2213542"/>
              </a:xfrm>
              <a:prstGeom prst="rect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82" name="Полилиния: фигура 81">
                <a:extLst>
                  <a:ext uri="{FF2B5EF4-FFF2-40B4-BE49-F238E27FC236}">
                    <a16:creationId xmlns="" xmlns:a16="http://schemas.microsoft.com/office/drawing/2014/main" id="{CC7E141F-91C9-70AD-8331-07F3878D9D82}"/>
                  </a:ext>
                </a:extLst>
              </p:cNvPr>
              <p:cNvSpPr/>
              <p:nvPr/>
            </p:nvSpPr>
            <p:spPr>
              <a:xfrm>
                <a:off x="6195603" y="3840442"/>
                <a:ext cx="747826" cy="1525868"/>
              </a:xfrm>
              <a:custGeom>
                <a:avLst/>
                <a:gdLst>
                  <a:gd name="connsiteX0" fmla="*/ 747826 w 747826"/>
                  <a:gd name="connsiteY0" fmla="*/ 762934 h 1525868"/>
                  <a:gd name="connsiteX1" fmla="*/ 373913 w 747826"/>
                  <a:gd name="connsiteY1" fmla="*/ 1525868 h 1525868"/>
                  <a:gd name="connsiteX2" fmla="*/ 0 w 747826"/>
                  <a:gd name="connsiteY2" fmla="*/ 762934 h 1525868"/>
                  <a:gd name="connsiteX3" fmla="*/ 373913 w 747826"/>
                  <a:gd name="connsiteY3" fmla="*/ 0 h 1525868"/>
                  <a:gd name="connsiteX4" fmla="*/ 747826 w 747826"/>
                  <a:gd name="connsiteY4" fmla="*/ 762934 h 1525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47826" h="1525868">
                    <a:moveTo>
                      <a:pt x="747826" y="762934"/>
                    </a:moveTo>
                    <a:cubicBezTo>
                      <a:pt x="747826" y="1184291"/>
                      <a:pt x="580420" y="1525868"/>
                      <a:pt x="373913" y="1525868"/>
                    </a:cubicBezTo>
                    <a:cubicBezTo>
                      <a:pt x="167407" y="1525868"/>
                      <a:pt x="0" y="1184291"/>
                      <a:pt x="0" y="762934"/>
                    </a:cubicBezTo>
                    <a:cubicBezTo>
                      <a:pt x="0" y="341577"/>
                      <a:pt x="167407" y="0"/>
                      <a:pt x="373913" y="0"/>
                    </a:cubicBezTo>
                    <a:cubicBezTo>
                      <a:pt x="580420" y="0"/>
                      <a:pt x="747826" y="341577"/>
                      <a:pt x="747826" y="762934"/>
                    </a:cubicBezTo>
                    <a:close/>
                  </a:path>
                </a:pathLst>
              </a:custGeom>
              <a:solidFill>
                <a:srgbClr val="3F3D56"/>
              </a:solidFill>
              <a:ln w="770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sz="1350"/>
              </a:p>
            </p:txBody>
          </p:sp>
          <p:sp>
            <p:nvSpPr>
              <p:cNvPr id="83" name="Полилиния: фигура 82">
                <a:extLst>
                  <a:ext uri="{FF2B5EF4-FFF2-40B4-BE49-F238E27FC236}">
                    <a16:creationId xmlns="" xmlns:a16="http://schemas.microsoft.com/office/drawing/2014/main" id="{92C11FE2-B31D-4940-0B27-EFCA7F4E774B}"/>
                  </a:ext>
                </a:extLst>
              </p:cNvPr>
              <p:cNvSpPr/>
              <p:nvPr/>
            </p:nvSpPr>
            <p:spPr>
              <a:xfrm>
                <a:off x="6505839" y="4049476"/>
                <a:ext cx="96041" cy="1802707"/>
              </a:xfrm>
              <a:custGeom>
                <a:avLst/>
                <a:gdLst>
                  <a:gd name="connsiteX0" fmla="*/ 29003 w 96041"/>
                  <a:gd name="connsiteY0" fmla="*/ 1802610 h 1802707"/>
                  <a:gd name="connsiteX1" fmla="*/ 28996 w 96041"/>
                  <a:gd name="connsiteY1" fmla="*/ -98 h 1802707"/>
                  <a:gd name="connsiteX2" fmla="*/ -137 w 96041"/>
                  <a:gd name="connsiteY2" fmla="*/ 4836 h 1802707"/>
                  <a:gd name="connsiteX3" fmla="*/ -145 w 96041"/>
                  <a:gd name="connsiteY3" fmla="*/ 1797760 h 1802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6041" h="1802707">
                    <a:moveTo>
                      <a:pt x="29003" y="1802610"/>
                    </a:moveTo>
                    <a:cubicBezTo>
                      <a:pt x="178761" y="904097"/>
                      <a:pt x="30507" y="8837"/>
                      <a:pt x="28996" y="-98"/>
                    </a:cubicBezTo>
                    <a:lnTo>
                      <a:pt x="-137" y="4836"/>
                    </a:lnTo>
                    <a:cubicBezTo>
                      <a:pt x="1374" y="13725"/>
                      <a:pt x="148772" y="904282"/>
                      <a:pt x="-145" y="1797760"/>
                    </a:cubicBezTo>
                    <a:close/>
                  </a:path>
                </a:pathLst>
              </a:custGeom>
              <a:solidFill>
                <a:srgbClr val="CACACA"/>
              </a:solidFill>
              <a:ln w="770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sz="1350"/>
              </a:p>
            </p:txBody>
          </p:sp>
          <p:sp>
            <p:nvSpPr>
              <p:cNvPr id="84" name="Полилиния: фигура 83">
                <a:extLst>
                  <a:ext uri="{FF2B5EF4-FFF2-40B4-BE49-F238E27FC236}">
                    <a16:creationId xmlns="" xmlns:a16="http://schemas.microsoft.com/office/drawing/2014/main" id="{3FDAC186-DA54-4905-F310-E1F2A7580952}"/>
                  </a:ext>
                </a:extLst>
              </p:cNvPr>
              <p:cNvSpPr/>
              <p:nvPr/>
            </p:nvSpPr>
            <p:spPr>
              <a:xfrm rot="17888495">
                <a:off x="6387637" y="4351051"/>
                <a:ext cx="29550" cy="383448"/>
              </a:xfrm>
              <a:custGeom>
                <a:avLst/>
                <a:gdLst>
                  <a:gd name="connsiteX0" fmla="*/ -144 w 29550"/>
                  <a:gd name="connsiteY0" fmla="*/ -98 h 383448"/>
                  <a:gd name="connsiteX1" fmla="*/ 29406 w 29550"/>
                  <a:gd name="connsiteY1" fmla="*/ -98 h 383448"/>
                  <a:gd name="connsiteX2" fmla="*/ 29406 w 29550"/>
                  <a:gd name="connsiteY2" fmla="*/ 383351 h 383448"/>
                  <a:gd name="connsiteX3" fmla="*/ -144 w 29550"/>
                  <a:gd name="connsiteY3" fmla="*/ 383351 h 3834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50" h="383448">
                    <a:moveTo>
                      <a:pt x="-144" y="-98"/>
                    </a:moveTo>
                    <a:lnTo>
                      <a:pt x="29406" y="-98"/>
                    </a:lnTo>
                    <a:lnTo>
                      <a:pt x="29406" y="383351"/>
                    </a:lnTo>
                    <a:lnTo>
                      <a:pt x="-144" y="383351"/>
                    </a:lnTo>
                    <a:close/>
                  </a:path>
                </a:pathLst>
              </a:custGeom>
              <a:solidFill>
                <a:srgbClr val="CACACA"/>
              </a:solidFill>
              <a:ln w="770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sz="1350"/>
              </a:p>
            </p:txBody>
          </p:sp>
          <p:sp>
            <p:nvSpPr>
              <p:cNvPr id="85" name="Полилиния: фигура 84">
                <a:extLst>
                  <a:ext uri="{FF2B5EF4-FFF2-40B4-BE49-F238E27FC236}">
                    <a16:creationId xmlns="" xmlns:a16="http://schemas.microsoft.com/office/drawing/2014/main" id="{E0F63AEC-1C72-2E45-CE40-D21A07A7E25D}"/>
                  </a:ext>
                </a:extLst>
              </p:cNvPr>
              <p:cNvSpPr/>
              <p:nvPr/>
            </p:nvSpPr>
            <p:spPr>
              <a:xfrm rot="19910522">
                <a:off x="6567561" y="4618650"/>
                <a:ext cx="383461" cy="29550"/>
              </a:xfrm>
              <a:custGeom>
                <a:avLst/>
                <a:gdLst>
                  <a:gd name="connsiteX0" fmla="*/ -144 w 383461"/>
                  <a:gd name="connsiteY0" fmla="*/ -98 h 29550"/>
                  <a:gd name="connsiteX1" fmla="*/ 383317 w 383461"/>
                  <a:gd name="connsiteY1" fmla="*/ -98 h 29550"/>
                  <a:gd name="connsiteX2" fmla="*/ 383317 w 383461"/>
                  <a:gd name="connsiteY2" fmla="*/ 29453 h 29550"/>
                  <a:gd name="connsiteX3" fmla="*/ -144 w 383461"/>
                  <a:gd name="connsiteY3" fmla="*/ 29453 h 2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3461" h="29550">
                    <a:moveTo>
                      <a:pt x="-144" y="-98"/>
                    </a:moveTo>
                    <a:lnTo>
                      <a:pt x="383317" y="-98"/>
                    </a:lnTo>
                    <a:lnTo>
                      <a:pt x="383317" y="29453"/>
                    </a:lnTo>
                    <a:lnTo>
                      <a:pt x="-144" y="29453"/>
                    </a:lnTo>
                    <a:close/>
                  </a:path>
                </a:pathLst>
              </a:custGeom>
              <a:solidFill>
                <a:srgbClr val="CACACA"/>
              </a:solidFill>
              <a:ln w="770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sz="1350"/>
              </a:p>
            </p:txBody>
          </p:sp>
          <p:sp>
            <p:nvSpPr>
              <p:cNvPr id="93" name="Полилиния: фигура 92">
                <a:extLst>
                  <a:ext uri="{FF2B5EF4-FFF2-40B4-BE49-F238E27FC236}">
                    <a16:creationId xmlns="" xmlns:a16="http://schemas.microsoft.com/office/drawing/2014/main" id="{8647398D-EB7D-BAAD-B165-5B076FECFD96}"/>
                  </a:ext>
                </a:extLst>
              </p:cNvPr>
              <p:cNvSpPr/>
              <p:nvPr/>
            </p:nvSpPr>
            <p:spPr>
              <a:xfrm>
                <a:off x="2268169" y="4462987"/>
                <a:ext cx="311568" cy="311568"/>
              </a:xfrm>
              <a:custGeom>
                <a:avLst/>
                <a:gdLst>
                  <a:gd name="connsiteX0" fmla="*/ 311569 w 311568"/>
                  <a:gd name="connsiteY0" fmla="*/ 155784 h 311568"/>
                  <a:gd name="connsiteX1" fmla="*/ 155784 w 311568"/>
                  <a:gd name="connsiteY1" fmla="*/ 311569 h 311568"/>
                  <a:gd name="connsiteX2" fmla="*/ 0 w 311568"/>
                  <a:gd name="connsiteY2" fmla="*/ 155784 h 311568"/>
                  <a:gd name="connsiteX3" fmla="*/ 155784 w 311568"/>
                  <a:gd name="connsiteY3" fmla="*/ 0 h 311568"/>
                  <a:gd name="connsiteX4" fmla="*/ 311569 w 311568"/>
                  <a:gd name="connsiteY4" fmla="*/ 155784 h 311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1568" h="311568">
                    <a:moveTo>
                      <a:pt x="311569" y="155784"/>
                    </a:moveTo>
                    <a:cubicBezTo>
                      <a:pt x="311569" y="241822"/>
                      <a:pt x="241822" y="311569"/>
                      <a:pt x="155784" y="311569"/>
                    </a:cubicBezTo>
                    <a:cubicBezTo>
                      <a:pt x="69747" y="311569"/>
                      <a:pt x="0" y="241822"/>
                      <a:pt x="0" y="155784"/>
                    </a:cubicBezTo>
                    <a:cubicBezTo>
                      <a:pt x="0" y="69747"/>
                      <a:pt x="69747" y="0"/>
                      <a:pt x="155784" y="0"/>
                    </a:cubicBezTo>
                    <a:cubicBezTo>
                      <a:pt x="241822" y="0"/>
                      <a:pt x="311569" y="69747"/>
                      <a:pt x="311569" y="155784"/>
                    </a:cubicBezTo>
                    <a:close/>
                  </a:path>
                </a:pathLst>
              </a:custGeom>
              <a:solidFill>
                <a:srgbClr val="4F67CA"/>
              </a:solidFill>
              <a:ln w="770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sz="1350"/>
              </a:p>
            </p:txBody>
          </p:sp>
          <p:sp>
            <p:nvSpPr>
              <p:cNvPr id="95" name="Полилиния: фигура 94">
                <a:extLst>
                  <a:ext uri="{FF2B5EF4-FFF2-40B4-BE49-F238E27FC236}">
                    <a16:creationId xmlns="" xmlns:a16="http://schemas.microsoft.com/office/drawing/2014/main" id="{D3BF37F7-1A52-002C-52F1-9278154EDC65}"/>
                  </a:ext>
                </a:extLst>
              </p:cNvPr>
              <p:cNvSpPr/>
              <p:nvPr/>
            </p:nvSpPr>
            <p:spPr>
              <a:xfrm>
                <a:off x="1481645" y="1771371"/>
                <a:ext cx="1921960" cy="1921959"/>
              </a:xfrm>
              <a:custGeom>
                <a:avLst/>
                <a:gdLst>
                  <a:gd name="connsiteX0" fmla="*/ 1921960 w 1921960"/>
                  <a:gd name="connsiteY0" fmla="*/ 960980 h 1921959"/>
                  <a:gd name="connsiteX1" fmla="*/ 960980 w 1921960"/>
                  <a:gd name="connsiteY1" fmla="*/ 1921959 h 1921959"/>
                  <a:gd name="connsiteX2" fmla="*/ 0 w 1921960"/>
                  <a:gd name="connsiteY2" fmla="*/ 960980 h 1921959"/>
                  <a:gd name="connsiteX3" fmla="*/ 960980 w 1921960"/>
                  <a:gd name="connsiteY3" fmla="*/ 0 h 1921959"/>
                  <a:gd name="connsiteX4" fmla="*/ 1921960 w 1921960"/>
                  <a:gd name="connsiteY4" fmla="*/ 960980 h 1921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21960" h="1921959">
                    <a:moveTo>
                      <a:pt x="1921960" y="960980"/>
                    </a:moveTo>
                    <a:cubicBezTo>
                      <a:pt x="1921960" y="1491714"/>
                      <a:pt x="1491715" y="1921959"/>
                      <a:pt x="960980" y="1921959"/>
                    </a:cubicBezTo>
                    <a:cubicBezTo>
                      <a:pt x="430246" y="1921959"/>
                      <a:pt x="0" y="1491714"/>
                      <a:pt x="0" y="960980"/>
                    </a:cubicBezTo>
                    <a:cubicBezTo>
                      <a:pt x="0" y="430245"/>
                      <a:pt x="430246" y="0"/>
                      <a:pt x="960980" y="0"/>
                    </a:cubicBezTo>
                    <a:cubicBezTo>
                      <a:pt x="1491715" y="0"/>
                      <a:pt x="1921960" y="430245"/>
                      <a:pt x="1921960" y="960980"/>
                    </a:cubicBezTo>
                    <a:close/>
                  </a:path>
                </a:pathLst>
              </a:custGeom>
              <a:solidFill>
                <a:srgbClr val="4F67CA"/>
              </a:solidFill>
              <a:ln w="770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sz="1350"/>
              </a:p>
            </p:txBody>
          </p:sp>
          <p:sp>
            <p:nvSpPr>
              <p:cNvPr id="97" name="Полилиния: фигура 96">
                <a:extLst>
                  <a:ext uri="{FF2B5EF4-FFF2-40B4-BE49-F238E27FC236}">
                    <a16:creationId xmlns="" xmlns:a16="http://schemas.microsoft.com/office/drawing/2014/main" id="{0CE56F3B-D358-627A-9715-883858361A72}"/>
                  </a:ext>
                </a:extLst>
              </p:cNvPr>
              <p:cNvSpPr/>
              <p:nvPr/>
            </p:nvSpPr>
            <p:spPr>
              <a:xfrm>
                <a:off x="2105556" y="2381520"/>
                <a:ext cx="689572" cy="689572"/>
              </a:xfrm>
              <a:custGeom>
                <a:avLst/>
                <a:gdLst>
                  <a:gd name="connsiteX0" fmla="*/ 689573 w 689572"/>
                  <a:gd name="connsiteY0" fmla="*/ 344786 h 689572"/>
                  <a:gd name="connsiteX1" fmla="*/ 344787 w 689572"/>
                  <a:gd name="connsiteY1" fmla="*/ 689572 h 689572"/>
                  <a:gd name="connsiteX2" fmla="*/ 0 w 689572"/>
                  <a:gd name="connsiteY2" fmla="*/ 344786 h 689572"/>
                  <a:gd name="connsiteX3" fmla="*/ 344787 w 689572"/>
                  <a:gd name="connsiteY3" fmla="*/ 0 h 689572"/>
                  <a:gd name="connsiteX4" fmla="*/ 689573 w 689572"/>
                  <a:gd name="connsiteY4" fmla="*/ 344786 h 6895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89572" h="689572">
                    <a:moveTo>
                      <a:pt x="689573" y="344786"/>
                    </a:moveTo>
                    <a:cubicBezTo>
                      <a:pt x="689573" y="535206"/>
                      <a:pt x="535207" y="689572"/>
                      <a:pt x="344787" y="689572"/>
                    </a:cubicBezTo>
                    <a:cubicBezTo>
                      <a:pt x="154366" y="689572"/>
                      <a:pt x="0" y="535206"/>
                      <a:pt x="0" y="344786"/>
                    </a:cubicBezTo>
                    <a:cubicBezTo>
                      <a:pt x="0" y="154366"/>
                      <a:pt x="154366" y="0"/>
                      <a:pt x="344787" y="0"/>
                    </a:cubicBezTo>
                    <a:cubicBezTo>
                      <a:pt x="535207" y="0"/>
                      <a:pt x="689573" y="154366"/>
                      <a:pt x="689573" y="344786"/>
                    </a:cubicBezTo>
                    <a:close/>
                  </a:path>
                </a:pathLst>
              </a:custGeom>
              <a:solidFill>
                <a:srgbClr val="FFFFFF"/>
              </a:solidFill>
              <a:ln w="770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sz="1350"/>
              </a:p>
            </p:txBody>
          </p:sp>
          <p:sp>
            <p:nvSpPr>
              <p:cNvPr id="99" name="Полилиния: фигура 98">
                <a:extLst>
                  <a:ext uri="{FF2B5EF4-FFF2-40B4-BE49-F238E27FC236}">
                    <a16:creationId xmlns="" xmlns:a16="http://schemas.microsoft.com/office/drawing/2014/main" id="{33076765-E27E-0330-8BF0-CF8798F2E678}"/>
                  </a:ext>
                </a:extLst>
              </p:cNvPr>
              <p:cNvSpPr/>
              <p:nvPr/>
            </p:nvSpPr>
            <p:spPr>
              <a:xfrm>
                <a:off x="1858599" y="1656489"/>
                <a:ext cx="409222" cy="732365"/>
              </a:xfrm>
              <a:custGeom>
                <a:avLst/>
                <a:gdLst>
                  <a:gd name="connsiteX0" fmla="*/ 262604 w 409222"/>
                  <a:gd name="connsiteY0" fmla="*/ -98 h 732365"/>
                  <a:gd name="connsiteX1" fmla="*/ 6107 w 409222"/>
                  <a:gd name="connsiteY1" fmla="*/ 136038 h 732365"/>
                  <a:gd name="connsiteX2" fmla="*/ 16714 w 409222"/>
                  <a:gd name="connsiteY2" fmla="*/ 160229 h 732365"/>
                  <a:gd name="connsiteX3" fmla="*/ 149026 w 409222"/>
                  <a:gd name="connsiteY3" fmla="*/ 416349 h 732365"/>
                  <a:gd name="connsiteX4" fmla="*/ 339696 w 409222"/>
                  <a:gd name="connsiteY4" fmla="*/ 732268 h 732365"/>
                  <a:gd name="connsiteX5" fmla="*/ 409078 w 409222"/>
                  <a:gd name="connsiteY5" fmla="*/ 693723 h 732365"/>
                  <a:gd name="connsiteX6" fmla="*/ 213837 w 409222"/>
                  <a:gd name="connsiteY6" fmla="*/ 186178 h 732365"/>
                  <a:gd name="connsiteX7" fmla="*/ 389327 w 409222"/>
                  <a:gd name="connsiteY7" fmla="*/ 171854 h 732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9222" h="732365">
                    <a:moveTo>
                      <a:pt x="262604" y="-98"/>
                    </a:moveTo>
                    <a:cubicBezTo>
                      <a:pt x="262604" y="-98"/>
                      <a:pt x="-47618" y="14265"/>
                      <a:pt x="6107" y="136038"/>
                    </a:cubicBezTo>
                    <a:cubicBezTo>
                      <a:pt x="9900" y="144649"/>
                      <a:pt x="13438" y="152713"/>
                      <a:pt x="16714" y="160229"/>
                    </a:cubicBezTo>
                    <a:cubicBezTo>
                      <a:pt x="55114" y="248437"/>
                      <a:pt x="99318" y="333992"/>
                      <a:pt x="149026" y="416349"/>
                    </a:cubicBezTo>
                    <a:lnTo>
                      <a:pt x="339696" y="732268"/>
                    </a:lnTo>
                    <a:lnTo>
                      <a:pt x="409078" y="693723"/>
                    </a:lnTo>
                    <a:lnTo>
                      <a:pt x="213837" y="186178"/>
                    </a:lnTo>
                    <a:lnTo>
                      <a:pt x="389327" y="171854"/>
                    </a:lnTo>
                    <a:close/>
                  </a:path>
                </a:pathLst>
              </a:custGeom>
              <a:solidFill>
                <a:srgbClr val="FFB6B6"/>
              </a:solidFill>
              <a:ln w="770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sz="1350"/>
              </a:p>
            </p:txBody>
          </p:sp>
          <p:sp>
            <p:nvSpPr>
              <p:cNvPr id="100" name="Полилиния: фигура 99">
                <a:extLst>
                  <a:ext uri="{FF2B5EF4-FFF2-40B4-BE49-F238E27FC236}">
                    <a16:creationId xmlns="" xmlns:a16="http://schemas.microsoft.com/office/drawing/2014/main" id="{903D599B-08FE-4429-8F0E-EA4C6AEF56B8}"/>
                  </a:ext>
                </a:extLst>
              </p:cNvPr>
              <p:cNvSpPr/>
              <p:nvPr/>
            </p:nvSpPr>
            <p:spPr>
              <a:xfrm>
                <a:off x="2717255" y="1771132"/>
                <a:ext cx="580211" cy="926088"/>
              </a:xfrm>
              <a:custGeom>
                <a:avLst/>
                <a:gdLst>
                  <a:gd name="connsiteX0" fmla="*/ 221917 w 580211"/>
                  <a:gd name="connsiteY0" fmla="*/ 14234 h 926088"/>
                  <a:gd name="connsiteX1" fmla="*/ 322197 w 580211"/>
                  <a:gd name="connsiteY1" fmla="*/ 232710 h 926088"/>
                  <a:gd name="connsiteX2" fmla="*/ 479787 w 580211"/>
                  <a:gd name="connsiteY2" fmla="*/ 608769 h 926088"/>
                  <a:gd name="connsiteX3" fmla="*/ 580067 w 580211"/>
                  <a:gd name="connsiteY3" fmla="*/ 898878 h 926088"/>
                  <a:gd name="connsiteX4" fmla="*/ 498643 w 580211"/>
                  <a:gd name="connsiteY4" fmla="*/ 925991 h 926088"/>
                  <a:gd name="connsiteX5" fmla="*/ 164607 w 580211"/>
                  <a:gd name="connsiteY5" fmla="*/ 318667 h 926088"/>
                  <a:gd name="connsiteX6" fmla="*/ -145 w 580211"/>
                  <a:gd name="connsiteY6" fmla="*/ 110937 h 926088"/>
                  <a:gd name="connsiteX7" fmla="*/ 49996 w 580211"/>
                  <a:gd name="connsiteY7" fmla="*/ -98 h 926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80211" h="926088">
                    <a:moveTo>
                      <a:pt x="221917" y="14234"/>
                    </a:moveTo>
                    <a:lnTo>
                      <a:pt x="322197" y="232710"/>
                    </a:lnTo>
                    <a:cubicBezTo>
                      <a:pt x="322197" y="232710"/>
                      <a:pt x="397407" y="307920"/>
                      <a:pt x="479787" y="608769"/>
                    </a:cubicBezTo>
                    <a:cubicBezTo>
                      <a:pt x="562159" y="909617"/>
                      <a:pt x="580067" y="898878"/>
                      <a:pt x="580067" y="898878"/>
                    </a:cubicBezTo>
                    <a:lnTo>
                      <a:pt x="498643" y="925991"/>
                    </a:lnTo>
                    <a:lnTo>
                      <a:pt x="164607" y="318667"/>
                    </a:lnTo>
                    <a:lnTo>
                      <a:pt x="-145" y="110937"/>
                    </a:lnTo>
                    <a:lnTo>
                      <a:pt x="49996" y="-98"/>
                    </a:lnTo>
                    <a:close/>
                  </a:path>
                </a:pathLst>
              </a:custGeom>
              <a:solidFill>
                <a:srgbClr val="FFB6B6"/>
              </a:solidFill>
              <a:ln w="770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sz="1350"/>
              </a:p>
            </p:txBody>
          </p:sp>
          <p:sp>
            <p:nvSpPr>
              <p:cNvPr id="101" name="Полилиния: фигура 100">
                <a:extLst>
                  <a:ext uri="{FF2B5EF4-FFF2-40B4-BE49-F238E27FC236}">
                    <a16:creationId xmlns="" xmlns:a16="http://schemas.microsoft.com/office/drawing/2014/main" id="{1C5862FE-24A4-45B8-5738-42DDD9EA1FB1}"/>
                  </a:ext>
                </a:extLst>
              </p:cNvPr>
              <p:cNvSpPr/>
              <p:nvPr/>
            </p:nvSpPr>
            <p:spPr>
              <a:xfrm>
                <a:off x="1851219" y="1455960"/>
                <a:ext cx="1405818" cy="1072278"/>
              </a:xfrm>
              <a:custGeom>
                <a:avLst/>
                <a:gdLst>
                  <a:gd name="connsiteX0" fmla="*/ 966179 w 1405818"/>
                  <a:gd name="connsiteY0" fmla="*/ 78697 h 1072278"/>
                  <a:gd name="connsiteX1" fmla="*/ 1110278 w 1405818"/>
                  <a:gd name="connsiteY1" fmla="*/ 346905 h 1072278"/>
                  <a:gd name="connsiteX2" fmla="*/ 1403225 w 1405818"/>
                  <a:gd name="connsiteY2" fmla="*/ 986762 h 1072278"/>
                  <a:gd name="connsiteX3" fmla="*/ 1225915 w 1405818"/>
                  <a:gd name="connsiteY3" fmla="*/ 1071562 h 1072278"/>
                  <a:gd name="connsiteX4" fmla="*/ 898131 w 1405818"/>
                  <a:gd name="connsiteY4" fmla="*/ 472664 h 1072278"/>
                  <a:gd name="connsiteX5" fmla="*/ 722633 w 1405818"/>
                  <a:gd name="connsiteY5" fmla="*/ 336567 h 1072278"/>
                  <a:gd name="connsiteX6" fmla="*/ 223730 w 1405818"/>
                  <a:gd name="connsiteY6" fmla="*/ 393160 h 1072278"/>
                  <a:gd name="connsiteX7" fmla="*/ 354785 w 1405818"/>
                  <a:gd name="connsiteY7" fmla="*/ 686106 h 1072278"/>
                  <a:gd name="connsiteX8" fmla="*/ 185184 w 1405818"/>
                  <a:gd name="connsiteY8" fmla="*/ 732361 h 1072278"/>
                  <a:gd name="connsiteX9" fmla="*/ 4552 w 1405818"/>
                  <a:gd name="connsiteY9" fmla="*/ 326353 h 1072278"/>
                  <a:gd name="connsiteX10" fmla="*/ 33615 w 1405818"/>
                  <a:gd name="connsiteY10" fmla="*/ 246864 h 1072278"/>
                  <a:gd name="connsiteX11" fmla="*/ 562931 w 1405818"/>
                  <a:gd name="connsiteY11" fmla="*/ 115632 h 1072278"/>
                  <a:gd name="connsiteX12" fmla="*/ 554297 w 1405818"/>
                  <a:gd name="connsiteY12" fmla="*/ 71536 h 1072278"/>
                  <a:gd name="connsiteX13" fmla="*/ 590113 w 1405818"/>
                  <a:gd name="connsiteY13" fmla="*/ -98 h 1072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405818" h="1072278">
                    <a:moveTo>
                      <a:pt x="966179" y="78697"/>
                    </a:moveTo>
                    <a:lnTo>
                      <a:pt x="1110278" y="346905"/>
                    </a:lnTo>
                    <a:cubicBezTo>
                      <a:pt x="1110278" y="346905"/>
                      <a:pt x="1436999" y="988897"/>
                      <a:pt x="1403225" y="986762"/>
                    </a:cubicBezTo>
                    <a:cubicBezTo>
                      <a:pt x="1365273" y="984364"/>
                      <a:pt x="1258656" y="1028615"/>
                      <a:pt x="1225915" y="1071562"/>
                    </a:cubicBezTo>
                    <a:cubicBezTo>
                      <a:pt x="1210119" y="1092292"/>
                      <a:pt x="979223" y="585888"/>
                      <a:pt x="898131" y="472664"/>
                    </a:cubicBezTo>
                    <a:lnTo>
                      <a:pt x="722633" y="336567"/>
                    </a:lnTo>
                    <a:cubicBezTo>
                      <a:pt x="722633" y="336567"/>
                      <a:pt x="224346" y="420435"/>
                      <a:pt x="223730" y="393160"/>
                    </a:cubicBezTo>
                    <a:cubicBezTo>
                      <a:pt x="223437" y="379800"/>
                      <a:pt x="388705" y="700314"/>
                      <a:pt x="354785" y="686106"/>
                    </a:cubicBezTo>
                    <a:cubicBezTo>
                      <a:pt x="316146" y="669933"/>
                      <a:pt x="225256" y="748658"/>
                      <a:pt x="185184" y="732361"/>
                    </a:cubicBezTo>
                    <a:cubicBezTo>
                      <a:pt x="168656" y="725639"/>
                      <a:pt x="51839" y="442413"/>
                      <a:pt x="4552" y="326353"/>
                    </a:cubicBezTo>
                    <a:cubicBezTo>
                      <a:pt x="-7744" y="296326"/>
                      <a:pt x="4852" y="261881"/>
                      <a:pt x="33615" y="246864"/>
                    </a:cubicBezTo>
                    <a:cubicBezTo>
                      <a:pt x="69146" y="228385"/>
                      <a:pt x="562931" y="115632"/>
                      <a:pt x="562931" y="115632"/>
                    </a:cubicBezTo>
                    <a:lnTo>
                      <a:pt x="554297" y="71536"/>
                    </a:lnTo>
                    <a:lnTo>
                      <a:pt x="590113" y="-98"/>
                    </a:lnTo>
                    <a:close/>
                  </a:path>
                </a:pathLst>
              </a:custGeom>
              <a:solidFill>
                <a:srgbClr val="2F2E41"/>
              </a:solidFill>
              <a:ln w="770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sz="1350"/>
              </a:p>
            </p:txBody>
          </p:sp>
          <p:sp>
            <p:nvSpPr>
              <p:cNvPr id="106" name="Полилиния: фигура 105">
                <a:extLst>
                  <a:ext uri="{FF2B5EF4-FFF2-40B4-BE49-F238E27FC236}">
                    <a16:creationId xmlns="" xmlns:a16="http://schemas.microsoft.com/office/drawing/2014/main" id="{59F13C63-7886-78E6-5255-75C234435466}"/>
                  </a:ext>
                </a:extLst>
              </p:cNvPr>
              <p:cNvSpPr/>
              <p:nvPr/>
            </p:nvSpPr>
            <p:spPr>
              <a:xfrm>
                <a:off x="2036187" y="2313399"/>
                <a:ext cx="289367" cy="238566"/>
              </a:xfrm>
              <a:custGeom>
                <a:avLst/>
                <a:gdLst>
                  <a:gd name="connsiteX0" fmla="*/ 289222 w 289367"/>
                  <a:gd name="connsiteY0" fmla="*/ 111176 h 238566"/>
                  <a:gd name="connsiteX1" fmla="*/ 12334 w 289367"/>
                  <a:gd name="connsiteY1" fmla="*/ 238469 h 238566"/>
                  <a:gd name="connsiteX2" fmla="*/ 10731 w 289367"/>
                  <a:gd name="connsiteY2" fmla="*/ 234969 h 238566"/>
                  <a:gd name="connsiteX3" fmla="*/ 68950 w 289367"/>
                  <a:gd name="connsiteY3" fmla="*/ 77649 h 238566"/>
                  <a:gd name="connsiteX4" fmla="*/ 68958 w 289367"/>
                  <a:gd name="connsiteY4" fmla="*/ 77649 h 238566"/>
                  <a:gd name="connsiteX5" fmla="*/ 238065 w 289367"/>
                  <a:gd name="connsiteY5" fmla="*/ -98 h 2385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89367" h="238566">
                    <a:moveTo>
                      <a:pt x="289222" y="111176"/>
                    </a:moveTo>
                    <a:lnTo>
                      <a:pt x="12334" y="238469"/>
                    </a:lnTo>
                    <a:lnTo>
                      <a:pt x="10731" y="234969"/>
                    </a:lnTo>
                    <a:cubicBezTo>
                      <a:pt x="-16637" y="175447"/>
                      <a:pt x="9428" y="105016"/>
                      <a:pt x="68950" y="77649"/>
                    </a:cubicBezTo>
                    <a:lnTo>
                      <a:pt x="68958" y="77649"/>
                    </a:lnTo>
                    <a:lnTo>
                      <a:pt x="238065" y="-98"/>
                    </a:lnTo>
                    <a:close/>
                  </a:path>
                </a:pathLst>
              </a:custGeom>
              <a:solidFill>
                <a:srgbClr val="2F2E41"/>
              </a:solidFill>
              <a:ln w="770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sz="1350"/>
              </a:p>
            </p:txBody>
          </p:sp>
          <p:sp>
            <p:nvSpPr>
              <p:cNvPr id="107" name="Полилиния: фигура 106">
                <a:extLst>
                  <a:ext uri="{FF2B5EF4-FFF2-40B4-BE49-F238E27FC236}">
                    <a16:creationId xmlns="" xmlns:a16="http://schemas.microsoft.com/office/drawing/2014/main" id="{64A56DF5-8420-180C-87BC-A48126DA95A6}"/>
                  </a:ext>
                </a:extLst>
              </p:cNvPr>
              <p:cNvSpPr/>
              <p:nvPr/>
            </p:nvSpPr>
            <p:spPr>
              <a:xfrm>
                <a:off x="3174768" y="2592442"/>
                <a:ext cx="328185" cy="198304"/>
              </a:xfrm>
              <a:custGeom>
                <a:avLst/>
                <a:gdLst>
                  <a:gd name="connsiteX0" fmla="*/ -145 w 328185"/>
                  <a:gd name="connsiteY0" fmla="*/ 86448 h 198304"/>
                  <a:gd name="connsiteX1" fmla="*/ 169703 w 328185"/>
                  <a:gd name="connsiteY1" fmla="*/ 10313 h 198304"/>
                  <a:gd name="connsiteX2" fmla="*/ 169703 w 328185"/>
                  <a:gd name="connsiteY2" fmla="*/ 10305 h 198304"/>
                  <a:gd name="connsiteX3" fmla="*/ 326460 w 328185"/>
                  <a:gd name="connsiteY3" fmla="*/ 70028 h 198304"/>
                  <a:gd name="connsiteX4" fmla="*/ 328041 w 328185"/>
                  <a:gd name="connsiteY4" fmla="*/ 73551 h 198304"/>
                  <a:gd name="connsiteX5" fmla="*/ 49957 w 328185"/>
                  <a:gd name="connsiteY5" fmla="*/ 198207 h 198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28185" h="198304">
                    <a:moveTo>
                      <a:pt x="-145" y="86448"/>
                    </a:moveTo>
                    <a:lnTo>
                      <a:pt x="169703" y="10313"/>
                    </a:lnTo>
                    <a:lnTo>
                      <a:pt x="169703" y="10305"/>
                    </a:lnTo>
                    <a:cubicBezTo>
                      <a:pt x="229487" y="-16484"/>
                      <a:pt x="299663" y="10251"/>
                      <a:pt x="326460" y="70028"/>
                    </a:cubicBezTo>
                    <a:lnTo>
                      <a:pt x="328041" y="73551"/>
                    </a:lnTo>
                    <a:lnTo>
                      <a:pt x="49957" y="198207"/>
                    </a:lnTo>
                    <a:close/>
                  </a:path>
                </a:pathLst>
              </a:custGeom>
              <a:solidFill>
                <a:srgbClr val="2F2E41"/>
              </a:solidFill>
              <a:ln w="770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sz="1350"/>
              </a:p>
            </p:txBody>
          </p:sp>
          <p:sp>
            <p:nvSpPr>
              <p:cNvPr id="111" name="Полилиния: фигура 110">
                <a:extLst>
                  <a:ext uri="{FF2B5EF4-FFF2-40B4-BE49-F238E27FC236}">
                    <a16:creationId xmlns="" xmlns:a16="http://schemas.microsoft.com/office/drawing/2014/main" id="{6D81B472-47EA-05F1-8C9A-417A28E13283}"/>
                  </a:ext>
                </a:extLst>
              </p:cNvPr>
              <p:cNvSpPr/>
              <p:nvPr/>
            </p:nvSpPr>
            <p:spPr>
              <a:xfrm>
                <a:off x="2503343" y="1137782"/>
                <a:ext cx="209487" cy="751538"/>
              </a:xfrm>
              <a:custGeom>
                <a:avLst/>
                <a:gdLst>
                  <a:gd name="connsiteX0" fmla="*/ 105871 w 209487"/>
                  <a:gd name="connsiteY0" fmla="*/ 742067 h 751538"/>
                  <a:gd name="connsiteX1" fmla="*/ 132583 w 209487"/>
                  <a:gd name="connsiteY1" fmla="*/ 646111 h 751538"/>
                  <a:gd name="connsiteX2" fmla="*/ 125552 w 209487"/>
                  <a:gd name="connsiteY2" fmla="*/ 635881 h 751538"/>
                  <a:gd name="connsiteX3" fmla="*/ 209343 w 209487"/>
                  <a:gd name="connsiteY3" fmla="*/ -98 h 751538"/>
                  <a:gd name="connsiteX4" fmla="*/ 56294 w 209487"/>
                  <a:gd name="connsiteY4" fmla="*/ 5869 h 751538"/>
                  <a:gd name="connsiteX5" fmla="*/ 22057 w 209487"/>
                  <a:gd name="connsiteY5" fmla="*/ 629136 h 751538"/>
                  <a:gd name="connsiteX6" fmla="*/ 19174 w 209487"/>
                  <a:gd name="connsiteY6" fmla="*/ 729239 h 751538"/>
                  <a:gd name="connsiteX7" fmla="*/ 105871 w 209487"/>
                  <a:gd name="connsiteY7" fmla="*/ 742067 h 751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09487" h="751538">
                    <a:moveTo>
                      <a:pt x="105871" y="742067"/>
                    </a:moveTo>
                    <a:cubicBezTo>
                      <a:pt x="139745" y="722948"/>
                      <a:pt x="151709" y="679985"/>
                      <a:pt x="132583" y="646111"/>
                    </a:cubicBezTo>
                    <a:cubicBezTo>
                      <a:pt x="130548" y="642504"/>
                      <a:pt x="128189" y="639073"/>
                      <a:pt x="125552" y="635881"/>
                    </a:cubicBezTo>
                    <a:lnTo>
                      <a:pt x="209343" y="-98"/>
                    </a:lnTo>
                    <a:lnTo>
                      <a:pt x="56294" y="5869"/>
                    </a:lnTo>
                    <a:lnTo>
                      <a:pt x="22057" y="629136"/>
                    </a:lnTo>
                    <a:cubicBezTo>
                      <a:pt x="-6382" y="655987"/>
                      <a:pt x="-7669" y="700800"/>
                      <a:pt x="19174" y="729239"/>
                    </a:cubicBezTo>
                    <a:cubicBezTo>
                      <a:pt x="41638" y="753037"/>
                      <a:pt x="77478" y="758333"/>
                      <a:pt x="105871" y="742067"/>
                    </a:cubicBezTo>
                    <a:close/>
                  </a:path>
                </a:pathLst>
              </a:custGeom>
              <a:solidFill>
                <a:srgbClr val="FFB6B6"/>
              </a:solidFill>
              <a:ln w="770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sz="1350"/>
              </a:p>
            </p:txBody>
          </p:sp>
          <p:sp>
            <p:nvSpPr>
              <p:cNvPr id="109" name="Полилиния: фигура 108">
                <a:extLst>
                  <a:ext uri="{FF2B5EF4-FFF2-40B4-BE49-F238E27FC236}">
                    <a16:creationId xmlns="" xmlns:a16="http://schemas.microsoft.com/office/drawing/2014/main" id="{AB103A4D-D0FA-961C-F20B-10733D00EEE6}"/>
                  </a:ext>
                </a:extLst>
              </p:cNvPr>
              <p:cNvSpPr/>
              <p:nvPr/>
            </p:nvSpPr>
            <p:spPr>
              <a:xfrm>
                <a:off x="2205894" y="1154865"/>
                <a:ext cx="301004" cy="760060"/>
              </a:xfrm>
              <a:custGeom>
                <a:avLst/>
                <a:gdLst>
                  <a:gd name="connsiteX0" fmla="*/ 282888 w 301004"/>
                  <a:gd name="connsiteY0" fmla="*/ 736054 h 760060"/>
                  <a:gd name="connsiteX1" fmla="*/ 277422 w 301004"/>
                  <a:gd name="connsiteY1" fmla="*/ 636598 h 760060"/>
                  <a:gd name="connsiteX2" fmla="*/ 267477 w 301004"/>
                  <a:gd name="connsiteY2" fmla="*/ 629167 h 760060"/>
                  <a:gd name="connsiteX3" fmla="*/ 142906 w 301004"/>
                  <a:gd name="connsiteY3" fmla="*/ -98 h 760060"/>
                  <a:gd name="connsiteX4" fmla="*/ -145 w 301004"/>
                  <a:gd name="connsiteY4" fmla="*/ 54630 h 760060"/>
                  <a:gd name="connsiteX5" fmla="*/ 167290 w 301004"/>
                  <a:gd name="connsiteY5" fmla="*/ 655964 h 760060"/>
                  <a:gd name="connsiteX6" fmla="*/ 196654 w 301004"/>
                  <a:gd name="connsiteY6" fmla="*/ 751703 h 760060"/>
                  <a:gd name="connsiteX7" fmla="*/ 282888 w 301004"/>
                  <a:gd name="connsiteY7" fmla="*/ 736054 h 76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01004" h="760060">
                    <a:moveTo>
                      <a:pt x="282888" y="736054"/>
                    </a:moveTo>
                    <a:cubicBezTo>
                      <a:pt x="308845" y="707083"/>
                      <a:pt x="306393" y="662555"/>
                      <a:pt x="277422" y="636598"/>
                    </a:cubicBezTo>
                    <a:cubicBezTo>
                      <a:pt x="274331" y="633831"/>
                      <a:pt x="271008" y="631348"/>
                      <a:pt x="267477" y="629167"/>
                    </a:cubicBezTo>
                    <a:lnTo>
                      <a:pt x="142906" y="-98"/>
                    </a:lnTo>
                    <a:lnTo>
                      <a:pt x="-145" y="54630"/>
                    </a:lnTo>
                    <a:lnTo>
                      <a:pt x="167290" y="655964"/>
                    </a:lnTo>
                    <a:cubicBezTo>
                      <a:pt x="148958" y="690516"/>
                      <a:pt x="162109" y="733379"/>
                      <a:pt x="196654" y="751703"/>
                    </a:cubicBezTo>
                    <a:cubicBezTo>
                      <a:pt x="225563" y="767037"/>
                      <a:pt x="261218" y="760569"/>
                      <a:pt x="282888" y="736054"/>
                    </a:cubicBezTo>
                    <a:close/>
                  </a:path>
                </a:pathLst>
              </a:custGeom>
              <a:solidFill>
                <a:srgbClr val="FFB6B6"/>
              </a:solidFill>
              <a:ln w="770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96466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13" grpId="0" animBg="1"/>
      <p:bldP spid="1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Группа 15">
            <a:extLst>
              <a:ext uri="{FF2B5EF4-FFF2-40B4-BE49-F238E27FC236}">
                <a16:creationId xmlns="" xmlns:a16="http://schemas.microsoft.com/office/drawing/2014/main" id="{9C8F3BC5-291E-348E-1E78-E2F3E3BFDEB6}"/>
              </a:ext>
            </a:extLst>
          </p:cNvPr>
          <p:cNvGrpSpPr/>
          <p:nvPr/>
        </p:nvGrpSpPr>
        <p:grpSpPr>
          <a:xfrm>
            <a:off x="8514011" y="5024037"/>
            <a:ext cx="1000125" cy="1528376"/>
            <a:chOff x="1447800" y="1191140"/>
            <a:chExt cx="1333500" cy="2037835"/>
          </a:xfrm>
        </p:grpSpPr>
        <p:grpSp>
          <p:nvGrpSpPr>
            <p:cNvPr id="17" name="Группа 16">
              <a:extLst>
                <a:ext uri="{FF2B5EF4-FFF2-40B4-BE49-F238E27FC236}">
                  <a16:creationId xmlns="" xmlns:a16="http://schemas.microsoft.com/office/drawing/2014/main" id="{A001806F-C4D3-F955-2D55-A1512321F8E1}"/>
                </a:ext>
              </a:extLst>
            </p:cNvPr>
            <p:cNvGrpSpPr/>
            <p:nvPr/>
          </p:nvGrpSpPr>
          <p:grpSpPr>
            <a:xfrm>
              <a:off x="1447800" y="3076575"/>
              <a:ext cx="1333500" cy="152400"/>
              <a:chOff x="1447800" y="3076575"/>
              <a:chExt cx="1333500" cy="152400"/>
            </a:xfrm>
            <a:solidFill>
              <a:srgbClr val="202448"/>
            </a:solidFill>
          </p:grpSpPr>
          <p:sp>
            <p:nvSpPr>
              <p:cNvPr id="60" name="Овал 59">
                <a:extLst>
                  <a:ext uri="{FF2B5EF4-FFF2-40B4-BE49-F238E27FC236}">
                    <a16:creationId xmlns="" xmlns:a16="http://schemas.microsoft.com/office/drawing/2014/main" id="{AC522EC9-E509-E9FF-54A5-9FF23AE62ED9}"/>
                  </a:ext>
                </a:extLst>
              </p:cNvPr>
              <p:cNvSpPr/>
              <p:nvPr/>
            </p:nvSpPr>
            <p:spPr>
              <a:xfrm>
                <a:off x="1447800" y="307657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61" name="Овал 60">
                <a:extLst>
                  <a:ext uri="{FF2B5EF4-FFF2-40B4-BE49-F238E27FC236}">
                    <a16:creationId xmlns="" xmlns:a16="http://schemas.microsoft.com/office/drawing/2014/main" id="{58C521FA-2C17-EDB0-3DAF-8B818DE4FA1C}"/>
                  </a:ext>
                </a:extLst>
              </p:cNvPr>
              <p:cNvSpPr/>
              <p:nvPr/>
            </p:nvSpPr>
            <p:spPr>
              <a:xfrm>
                <a:off x="1743075" y="307657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62" name="Овал 61">
                <a:extLst>
                  <a:ext uri="{FF2B5EF4-FFF2-40B4-BE49-F238E27FC236}">
                    <a16:creationId xmlns="" xmlns:a16="http://schemas.microsoft.com/office/drawing/2014/main" id="{DEA3CD8D-E367-7219-B510-DC2FE8FF42D3}"/>
                  </a:ext>
                </a:extLst>
              </p:cNvPr>
              <p:cNvSpPr/>
              <p:nvPr/>
            </p:nvSpPr>
            <p:spPr>
              <a:xfrm>
                <a:off x="2038350" y="307657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63" name="Овал 62">
                <a:extLst>
                  <a:ext uri="{FF2B5EF4-FFF2-40B4-BE49-F238E27FC236}">
                    <a16:creationId xmlns="" xmlns:a16="http://schemas.microsoft.com/office/drawing/2014/main" id="{A8B7CD10-35A1-B5F0-7D63-F0DE552D0F1E}"/>
                  </a:ext>
                </a:extLst>
              </p:cNvPr>
              <p:cNvSpPr/>
              <p:nvPr/>
            </p:nvSpPr>
            <p:spPr>
              <a:xfrm>
                <a:off x="2333625" y="307657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64" name="Овал 63">
                <a:extLst>
                  <a:ext uri="{FF2B5EF4-FFF2-40B4-BE49-F238E27FC236}">
                    <a16:creationId xmlns="" xmlns:a16="http://schemas.microsoft.com/office/drawing/2014/main" id="{D1E8B634-ACDE-1F07-9523-F12436FF67EB}"/>
                  </a:ext>
                </a:extLst>
              </p:cNvPr>
              <p:cNvSpPr/>
              <p:nvPr/>
            </p:nvSpPr>
            <p:spPr>
              <a:xfrm>
                <a:off x="2628900" y="307657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  <p:grpSp>
          <p:nvGrpSpPr>
            <p:cNvPr id="18" name="Группа 17">
              <a:extLst>
                <a:ext uri="{FF2B5EF4-FFF2-40B4-BE49-F238E27FC236}">
                  <a16:creationId xmlns="" xmlns:a16="http://schemas.microsoft.com/office/drawing/2014/main" id="{D308B9C8-6E05-EA2F-3E56-35F0CCF3B7B5}"/>
                </a:ext>
              </a:extLst>
            </p:cNvPr>
            <p:cNvGrpSpPr/>
            <p:nvPr/>
          </p:nvGrpSpPr>
          <p:grpSpPr>
            <a:xfrm>
              <a:off x="1447800" y="2807228"/>
              <a:ext cx="1333500" cy="152400"/>
              <a:chOff x="1447800" y="2804766"/>
              <a:chExt cx="1333500" cy="152400"/>
            </a:xfrm>
            <a:solidFill>
              <a:srgbClr val="202448"/>
            </a:solidFill>
          </p:grpSpPr>
          <p:sp>
            <p:nvSpPr>
              <p:cNvPr id="55" name="Овал 54">
                <a:extLst>
                  <a:ext uri="{FF2B5EF4-FFF2-40B4-BE49-F238E27FC236}">
                    <a16:creationId xmlns="" xmlns:a16="http://schemas.microsoft.com/office/drawing/2014/main" id="{0346EDA3-5A3E-B60D-1FC5-5B83655667F5}"/>
                  </a:ext>
                </a:extLst>
              </p:cNvPr>
              <p:cNvSpPr/>
              <p:nvPr/>
            </p:nvSpPr>
            <p:spPr>
              <a:xfrm>
                <a:off x="1447800" y="2804766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56" name="Овал 55">
                <a:extLst>
                  <a:ext uri="{FF2B5EF4-FFF2-40B4-BE49-F238E27FC236}">
                    <a16:creationId xmlns="" xmlns:a16="http://schemas.microsoft.com/office/drawing/2014/main" id="{1B29531C-F452-7C2D-79D2-09ED63122874}"/>
                  </a:ext>
                </a:extLst>
              </p:cNvPr>
              <p:cNvSpPr/>
              <p:nvPr/>
            </p:nvSpPr>
            <p:spPr>
              <a:xfrm>
                <a:off x="1743075" y="2804766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57" name="Овал 56">
                <a:extLst>
                  <a:ext uri="{FF2B5EF4-FFF2-40B4-BE49-F238E27FC236}">
                    <a16:creationId xmlns="" xmlns:a16="http://schemas.microsoft.com/office/drawing/2014/main" id="{6A3D3EAF-F9F9-AAB7-1F54-6CF503E906DB}"/>
                  </a:ext>
                </a:extLst>
              </p:cNvPr>
              <p:cNvSpPr/>
              <p:nvPr/>
            </p:nvSpPr>
            <p:spPr>
              <a:xfrm>
                <a:off x="2038350" y="2804766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58" name="Овал 57">
                <a:extLst>
                  <a:ext uri="{FF2B5EF4-FFF2-40B4-BE49-F238E27FC236}">
                    <a16:creationId xmlns="" xmlns:a16="http://schemas.microsoft.com/office/drawing/2014/main" id="{8775BFAB-8352-AF8E-00E7-10AE7747DFD4}"/>
                  </a:ext>
                </a:extLst>
              </p:cNvPr>
              <p:cNvSpPr/>
              <p:nvPr/>
            </p:nvSpPr>
            <p:spPr>
              <a:xfrm>
                <a:off x="2333625" y="2804766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59" name="Овал 58">
                <a:extLst>
                  <a:ext uri="{FF2B5EF4-FFF2-40B4-BE49-F238E27FC236}">
                    <a16:creationId xmlns="" xmlns:a16="http://schemas.microsoft.com/office/drawing/2014/main" id="{EA9708BE-7507-6720-113B-65331292F24B}"/>
                  </a:ext>
                </a:extLst>
              </p:cNvPr>
              <p:cNvSpPr/>
              <p:nvPr/>
            </p:nvSpPr>
            <p:spPr>
              <a:xfrm>
                <a:off x="2628900" y="2804766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  <p:grpSp>
          <p:nvGrpSpPr>
            <p:cNvPr id="19" name="Группа 18">
              <a:extLst>
                <a:ext uri="{FF2B5EF4-FFF2-40B4-BE49-F238E27FC236}">
                  <a16:creationId xmlns="" xmlns:a16="http://schemas.microsoft.com/office/drawing/2014/main" id="{64E9DFB0-43F2-D574-534C-5E4AB9BE7E3F}"/>
                </a:ext>
              </a:extLst>
            </p:cNvPr>
            <p:cNvGrpSpPr/>
            <p:nvPr/>
          </p:nvGrpSpPr>
          <p:grpSpPr>
            <a:xfrm>
              <a:off x="1447800" y="2537880"/>
              <a:ext cx="1333500" cy="152400"/>
              <a:chOff x="1447800" y="2516462"/>
              <a:chExt cx="1333500" cy="152400"/>
            </a:xfrm>
            <a:solidFill>
              <a:srgbClr val="202448"/>
            </a:solidFill>
          </p:grpSpPr>
          <p:sp>
            <p:nvSpPr>
              <p:cNvPr id="50" name="Овал 49">
                <a:extLst>
                  <a:ext uri="{FF2B5EF4-FFF2-40B4-BE49-F238E27FC236}">
                    <a16:creationId xmlns="" xmlns:a16="http://schemas.microsoft.com/office/drawing/2014/main" id="{A4A8778E-B533-9279-F88A-AB548EE03771}"/>
                  </a:ext>
                </a:extLst>
              </p:cNvPr>
              <p:cNvSpPr/>
              <p:nvPr/>
            </p:nvSpPr>
            <p:spPr>
              <a:xfrm>
                <a:off x="1447800" y="251646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51" name="Овал 50">
                <a:extLst>
                  <a:ext uri="{FF2B5EF4-FFF2-40B4-BE49-F238E27FC236}">
                    <a16:creationId xmlns="" xmlns:a16="http://schemas.microsoft.com/office/drawing/2014/main" id="{31E5590B-424C-1247-182B-7446300366F7}"/>
                  </a:ext>
                </a:extLst>
              </p:cNvPr>
              <p:cNvSpPr/>
              <p:nvPr/>
            </p:nvSpPr>
            <p:spPr>
              <a:xfrm>
                <a:off x="1743075" y="251646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52" name="Овал 51">
                <a:extLst>
                  <a:ext uri="{FF2B5EF4-FFF2-40B4-BE49-F238E27FC236}">
                    <a16:creationId xmlns="" xmlns:a16="http://schemas.microsoft.com/office/drawing/2014/main" id="{81C67AAB-13FB-975D-5F76-F9C5DFE26187}"/>
                  </a:ext>
                </a:extLst>
              </p:cNvPr>
              <p:cNvSpPr/>
              <p:nvPr/>
            </p:nvSpPr>
            <p:spPr>
              <a:xfrm>
                <a:off x="2038350" y="251646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53" name="Овал 52">
                <a:extLst>
                  <a:ext uri="{FF2B5EF4-FFF2-40B4-BE49-F238E27FC236}">
                    <a16:creationId xmlns="" xmlns:a16="http://schemas.microsoft.com/office/drawing/2014/main" id="{67768404-8752-C34E-75D9-DCC438357E19}"/>
                  </a:ext>
                </a:extLst>
              </p:cNvPr>
              <p:cNvSpPr/>
              <p:nvPr/>
            </p:nvSpPr>
            <p:spPr>
              <a:xfrm>
                <a:off x="2333625" y="251646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54" name="Овал 53">
                <a:extLst>
                  <a:ext uri="{FF2B5EF4-FFF2-40B4-BE49-F238E27FC236}">
                    <a16:creationId xmlns="" xmlns:a16="http://schemas.microsoft.com/office/drawing/2014/main" id="{0599D41D-C2C1-7EF5-FFEB-85C917BBE298}"/>
                  </a:ext>
                </a:extLst>
              </p:cNvPr>
              <p:cNvSpPr/>
              <p:nvPr/>
            </p:nvSpPr>
            <p:spPr>
              <a:xfrm>
                <a:off x="2628900" y="251646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  <p:grpSp>
          <p:nvGrpSpPr>
            <p:cNvPr id="20" name="Группа 19">
              <a:extLst>
                <a:ext uri="{FF2B5EF4-FFF2-40B4-BE49-F238E27FC236}">
                  <a16:creationId xmlns="" xmlns:a16="http://schemas.microsoft.com/office/drawing/2014/main" id="{3A185B15-D666-913C-BADE-FD58F6EC95B0}"/>
                </a:ext>
              </a:extLst>
            </p:cNvPr>
            <p:cNvGrpSpPr/>
            <p:nvPr/>
          </p:nvGrpSpPr>
          <p:grpSpPr>
            <a:xfrm>
              <a:off x="1447800" y="2268532"/>
              <a:ext cx="1333500" cy="152400"/>
              <a:chOff x="1447800" y="2210385"/>
              <a:chExt cx="1333500" cy="152400"/>
            </a:xfrm>
            <a:solidFill>
              <a:srgbClr val="202448"/>
            </a:solidFill>
          </p:grpSpPr>
          <p:sp>
            <p:nvSpPr>
              <p:cNvPr id="45" name="Овал 44">
                <a:extLst>
                  <a:ext uri="{FF2B5EF4-FFF2-40B4-BE49-F238E27FC236}">
                    <a16:creationId xmlns="" xmlns:a16="http://schemas.microsoft.com/office/drawing/2014/main" id="{2591EF2A-5D8E-42EA-E86F-BA26A9CBD2BE}"/>
                  </a:ext>
                </a:extLst>
              </p:cNvPr>
              <p:cNvSpPr/>
              <p:nvPr/>
            </p:nvSpPr>
            <p:spPr>
              <a:xfrm>
                <a:off x="1447800" y="221038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46" name="Овал 45">
                <a:extLst>
                  <a:ext uri="{FF2B5EF4-FFF2-40B4-BE49-F238E27FC236}">
                    <a16:creationId xmlns="" xmlns:a16="http://schemas.microsoft.com/office/drawing/2014/main" id="{D0856525-A437-A42D-D86F-63DFCD4E2615}"/>
                  </a:ext>
                </a:extLst>
              </p:cNvPr>
              <p:cNvSpPr/>
              <p:nvPr/>
            </p:nvSpPr>
            <p:spPr>
              <a:xfrm>
                <a:off x="1743075" y="221038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47" name="Овал 46">
                <a:extLst>
                  <a:ext uri="{FF2B5EF4-FFF2-40B4-BE49-F238E27FC236}">
                    <a16:creationId xmlns="" xmlns:a16="http://schemas.microsoft.com/office/drawing/2014/main" id="{722E3FCD-E8EC-ED24-2AEC-D58ECF2852BE}"/>
                  </a:ext>
                </a:extLst>
              </p:cNvPr>
              <p:cNvSpPr/>
              <p:nvPr/>
            </p:nvSpPr>
            <p:spPr>
              <a:xfrm>
                <a:off x="2038350" y="221038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48" name="Овал 47">
                <a:extLst>
                  <a:ext uri="{FF2B5EF4-FFF2-40B4-BE49-F238E27FC236}">
                    <a16:creationId xmlns="" xmlns:a16="http://schemas.microsoft.com/office/drawing/2014/main" id="{FB3850A2-51A8-1FB9-48FD-85D0094A9909}"/>
                  </a:ext>
                </a:extLst>
              </p:cNvPr>
              <p:cNvSpPr/>
              <p:nvPr/>
            </p:nvSpPr>
            <p:spPr>
              <a:xfrm>
                <a:off x="2333625" y="221038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49" name="Овал 48">
                <a:extLst>
                  <a:ext uri="{FF2B5EF4-FFF2-40B4-BE49-F238E27FC236}">
                    <a16:creationId xmlns="" xmlns:a16="http://schemas.microsoft.com/office/drawing/2014/main" id="{028DC5D2-A4EA-F71F-B69B-9A491567A0E4}"/>
                  </a:ext>
                </a:extLst>
              </p:cNvPr>
              <p:cNvSpPr/>
              <p:nvPr/>
            </p:nvSpPr>
            <p:spPr>
              <a:xfrm>
                <a:off x="2628900" y="221038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  <p:grpSp>
          <p:nvGrpSpPr>
            <p:cNvPr id="21" name="Группа 20">
              <a:extLst>
                <a:ext uri="{FF2B5EF4-FFF2-40B4-BE49-F238E27FC236}">
                  <a16:creationId xmlns="" xmlns:a16="http://schemas.microsoft.com/office/drawing/2014/main" id="{D6D757AD-A664-4BFE-015E-42214A1A155C}"/>
                </a:ext>
              </a:extLst>
            </p:cNvPr>
            <p:cNvGrpSpPr/>
            <p:nvPr/>
          </p:nvGrpSpPr>
          <p:grpSpPr>
            <a:xfrm>
              <a:off x="1447800" y="1999184"/>
              <a:ext cx="1333500" cy="152400"/>
              <a:chOff x="1447800" y="1980508"/>
              <a:chExt cx="1333500" cy="152400"/>
            </a:xfrm>
            <a:solidFill>
              <a:srgbClr val="202448"/>
            </a:solidFill>
          </p:grpSpPr>
          <p:sp>
            <p:nvSpPr>
              <p:cNvPr id="40" name="Овал 39">
                <a:extLst>
                  <a:ext uri="{FF2B5EF4-FFF2-40B4-BE49-F238E27FC236}">
                    <a16:creationId xmlns="" xmlns:a16="http://schemas.microsoft.com/office/drawing/2014/main" id="{851D314B-8108-CF8F-5393-4B4C9C6D81B1}"/>
                  </a:ext>
                </a:extLst>
              </p:cNvPr>
              <p:cNvSpPr/>
              <p:nvPr/>
            </p:nvSpPr>
            <p:spPr>
              <a:xfrm>
                <a:off x="1447800" y="1980508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41" name="Овал 40">
                <a:extLst>
                  <a:ext uri="{FF2B5EF4-FFF2-40B4-BE49-F238E27FC236}">
                    <a16:creationId xmlns="" xmlns:a16="http://schemas.microsoft.com/office/drawing/2014/main" id="{DE08EF46-FBEA-D7BF-F90A-049C46EFC6C1}"/>
                  </a:ext>
                </a:extLst>
              </p:cNvPr>
              <p:cNvSpPr/>
              <p:nvPr/>
            </p:nvSpPr>
            <p:spPr>
              <a:xfrm>
                <a:off x="1743075" y="1980508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42" name="Овал 41">
                <a:extLst>
                  <a:ext uri="{FF2B5EF4-FFF2-40B4-BE49-F238E27FC236}">
                    <a16:creationId xmlns="" xmlns:a16="http://schemas.microsoft.com/office/drawing/2014/main" id="{225A2609-E4EE-25B5-D1D9-A559CB7ACD54}"/>
                  </a:ext>
                </a:extLst>
              </p:cNvPr>
              <p:cNvSpPr/>
              <p:nvPr/>
            </p:nvSpPr>
            <p:spPr>
              <a:xfrm>
                <a:off x="2038350" y="1980508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43" name="Овал 42">
                <a:extLst>
                  <a:ext uri="{FF2B5EF4-FFF2-40B4-BE49-F238E27FC236}">
                    <a16:creationId xmlns="" xmlns:a16="http://schemas.microsoft.com/office/drawing/2014/main" id="{68F0EF0A-6BF2-63D7-8D9A-1A72C8D1E48F}"/>
                  </a:ext>
                </a:extLst>
              </p:cNvPr>
              <p:cNvSpPr/>
              <p:nvPr/>
            </p:nvSpPr>
            <p:spPr>
              <a:xfrm>
                <a:off x="2333625" y="1980508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44" name="Овал 43">
                <a:extLst>
                  <a:ext uri="{FF2B5EF4-FFF2-40B4-BE49-F238E27FC236}">
                    <a16:creationId xmlns="" xmlns:a16="http://schemas.microsoft.com/office/drawing/2014/main" id="{5FF3865F-6926-DDF1-3BE8-11F1653CCB0B}"/>
                  </a:ext>
                </a:extLst>
              </p:cNvPr>
              <p:cNvSpPr/>
              <p:nvPr/>
            </p:nvSpPr>
            <p:spPr>
              <a:xfrm>
                <a:off x="2628900" y="1980508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  <p:grpSp>
          <p:nvGrpSpPr>
            <p:cNvPr id="22" name="Группа 21">
              <a:extLst>
                <a:ext uri="{FF2B5EF4-FFF2-40B4-BE49-F238E27FC236}">
                  <a16:creationId xmlns="" xmlns:a16="http://schemas.microsoft.com/office/drawing/2014/main" id="{6D971ED8-917C-3115-CA8E-354CA58EF32D}"/>
                </a:ext>
              </a:extLst>
            </p:cNvPr>
            <p:cNvGrpSpPr/>
            <p:nvPr/>
          </p:nvGrpSpPr>
          <p:grpSpPr>
            <a:xfrm>
              <a:off x="1447800" y="1729836"/>
              <a:ext cx="1333500" cy="152400"/>
              <a:chOff x="1447800" y="1709392"/>
              <a:chExt cx="1333500" cy="152400"/>
            </a:xfrm>
            <a:solidFill>
              <a:srgbClr val="202448"/>
            </a:solidFill>
          </p:grpSpPr>
          <p:sp>
            <p:nvSpPr>
              <p:cNvPr id="35" name="Овал 34">
                <a:extLst>
                  <a:ext uri="{FF2B5EF4-FFF2-40B4-BE49-F238E27FC236}">
                    <a16:creationId xmlns="" xmlns:a16="http://schemas.microsoft.com/office/drawing/2014/main" id="{BBEB772A-0D2B-5C8E-A6B8-03D871C418DD}"/>
                  </a:ext>
                </a:extLst>
              </p:cNvPr>
              <p:cNvSpPr/>
              <p:nvPr/>
            </p:nvSpPr>
            <p:spPr>
              <a:xfrm>
                <a:off x="1447800" y="170939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36" name="Овал 35">
                <a:extLst>
                  <a:ext uri="{FF2B5EF4-FFF2-40B4-BE49-F238E27FC236}">
                    <a16:creationId xmlns="" xmlns:a16="http://schemas.microsoft.com/office/drawing/2014/main" id="{B6A8EA2C-33BE-D792-F364-650D21E6D955}"/>
                  </a:ext>
                </a:extLst>
              </p:cNvPr>
              <p:cNvSpPr/>
              <p:nvPr/>
            </p:nvSpPr>
            <p:spPr>
              <a:xfrm>
                <a:off x="1743075" y="170939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37" name="Овал 36">
                <a:extLst>
                  <a:ext uri="{FF2B5EF4-FFF2-40B4-BE49-F238E27FC236}">
                    <a16:creationId xmlns="" xmlns:a16="http://schemas.microsoft.com/office/drawing/2014/main" id="{5D4DAEE0-84DE-C709-6D95-46BB49DF9B80}"/>
                  </a:ext>
                </a:extLst>
              </p:cNvPr>
              <p:cNvSpPr/>
              <p:nvPr/>
            </p:nvSpPr>
            <p:spPr>
              <a:xfrm>
                <a:off x="2038350" y="170939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38" name="Овал 37">
                <a:extLst>
                  <a:ext uri="{FF2B5EF4-FFF2-40B4-BE49-F238E27FC236}">
                    <a16:creationId xmlns="" xmlns:a16="http://schemas.microsoft.com/office/drawing/2014/main" id="{558FFF32-0A3F-036B-956A-19DFF8671561}"/>
                  </a:ext>
                </a:extLst>
              </p:cNvPr>
              <p:cNvSpPr/>
              <p:nvPr/>
            </p:nvSpPr>
            <p:spPr>
              <a:xfrm>
                <a:off x="2333625" y="170939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39" name="Овал 38">
                <a:extLst>
                  <a:ext uri="{FF2B5EF4-FFF2-40B4-BE49-F238E27FC236}">
                    <a16:creationId xmlns="" xmlns:a16="http://schemas.microsoft.com/office/drawing/2014/main" id="{B64F521C-B3A4-E69D-E418-A2645902D1E7}"/>
                  </a:ext>
                </a:extLst>
              </p:cNvPr>
              <p:cNvSpPr/>
              <p:nvPr/>
            </p:nvSpPr>
            <p:spPr>
              <a:xfrm>
                <a:off x="2628900" y="170939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  <p:grpSp>
          <p:nvGrpSpPr>
            <p:cNvPr id="23" name="Группа 22">
              <a:extLst>
                <a:ext uri="{FF2B5EF4-FFF2-40B4-BE49-F238E27FC236}">
                  <a16:creationId xmlns="" xmlns:a16="http://schemas.microsoft.com/office/drawing/2014/main" id="{DB2D5BA5-763B-0ED1-FBAE-171B34B380DC}"/>
                </a:ext>
              </a:extLst>
            </p:cNvPr>
            <p:cNvGrpSpPr/>
            <p:nvPr/>
          </p:nvGrpSpPr>
          <p:grpSpPr>
            <a:xfrm>
              <a:off x="1447800" y="1460488"/>
              <a:ext cx="1333500" cy="152400"/>
              <a:chOff x="1447800" y="1446452"/>
              <a:chExt cx="1333500" cy="152400"/>
            </a:xfrm>
            <a:solidFill>
              <a:srgbClr val="202448"/>
            </a:solidFill>
          </p:grpSpPr>
          <p:sp>
            <p:nvSpPr>
              <p:cNvPr id="30" name="Овал 29">
                <a:extLst>
                  <a:ext uri="{FF2B5EF4-FFF2-40B4-BE49-F238E27FC236}">
                    <a16:creationId xmlns="" xmlns:a16="http://schemas.microsoft.com/office/drawing/2014/main" id="{5DACBF2E-B4EA-5339-2EBE-6436A474E58B}"/>
                  </a:ext>
                </a:extLst>
              </p:cNvPr>
              <p:cNvSpPr/>
              <p:nvPr/>
            </p:nvSpPr>
            <p:spPr>
              <a:xfrm>
                <a:off x="1447800" y="144645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31" name="Овал 30">
                <a:extLst>
                  <a:ext uri="{FF2B5EF4-FFF2-40B4-BE49-F238E27FC236}">
                    <a16:creationId xmlns="" xmlns:a16="http://schemas.microsoft.com/office/drawing/2014/main" id="{505E3656-8F86-CCE7-518E-9CF39A7049EA}"/>
                  </a:ext>
                </a:extLst>
              </p:cNvPr>
              <p:cNvSpPr/>
              <p:nvPr/>
            </p:nvSpPr>
            <p:spPr>
              <a:xfrm>
                <a:off x="1743075" y="144645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32" name="Овал 31">
                <a:extLst>
                  <a:ext uri="{FF2B5EF4-FFF2-40B4-BE49-F238E27FC236}">
                    <a16:creationId xmlns="" xmlns:a16="http://schemas.microsoft.com/office/drawing/2014/main" id="{61A3B26A-52CC-6714-4912-36E71DBE26B4}"/>
                  </a:ext>
                </a:extLst>
              </p:cNvPr>
              <p:cNvSpPr/>
              <p:nvPr/>
            </p:nvSpPr>
            <p:spPr>
              <a:xfrm>
                <a:off x="2038350" y="144645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33" name="Овал 32">
                <a:extLst>
                  <a:ext uri="{FF2B5EF4-FFF2-40B4-BE49-F238E27FC236}">
                    <a16:creationId xmlns="" xmlns:a16="http://schemas.microsoft.com/office/drawing/2014/main" id="{62BB23B1-D29E-BC88-CD44-B569FD8BB0DB}"/>
                  </a:ext>
                </a:extLst>
              </p:cNvPr>
              <p:cNvSpPr/>
              <p:nvPr/>
            </p:nvSpPr>
            <p:spPr>
              <a:xfrm>
                <a:off x="2333625" y="144645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34" name="Овал 33">
                <a:extLst>
                  <a:ext uri="{FF2B5EF4-FFF2-40B4-BE49-F238E27FC236}">
                    <a16:creationId xmlns="" xmlns:a16="http://schemas.microsoft.com/office/drawing/2014/main" id="{61F59457-0A07-9EED-A461-DBF890A7900E}"/>
                  </a:ext>
                </a:extLst>
              </p:cNvPr>
              <p:cNvSpPr/>
              <p:nvPr/>
            </p:nvSpPr>
            <p:spPr>
              <a:xfrm>
                <a:off x="2628900" y="144645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  <p:grpSp>
          <p:nvGrpSpPr>
            <p:cNvPr id="24" name="Группа 23">
              <a:extLst>
                <a:ext uri="{FF2B5EF4-FFF2-40B4-BE49-F238E27FC236}">
                  <a16:creationId xmlns="" xmlns:a16="http://schemas.microsoft.com/office/drawing/2014/main" id="{28E3B097-EBE0-A644-0447-B29287B66208}"/>
                </a:ext>
              </a:extLst>
            </p:cNvPr>
            <p:cNvGrpSpPr/>
            <p:nvPr/>
          </p:nvGrpSpPr>
          <p:grpSpPr>
            <a:xfrm>
              <a:off x="1447800" y="1191140"/>
              <a:ext cx="1333500" cy="152400"/>
              <a:chOff x="1447800" y="1191140"/>
              <a:chExt cx="1333500" cy="152400"/>
            </a:xfrm>
            <a:solidFill>
              <a:srgbClr val="202448"/>
            </a:solidFill>
          </p:grpSpPr>
          <p:sp>
            <p:nvSpPr>
              <p:cNvPr id="25" name="Овал 24">
                <a:extLst>
                  <a:ext uri="{FF2B5EF4-FFF2-40B4-BE49-F238E27FC236}">
                    <a16:creationId xmlns="" xmlns:a16="http://schemas.microsoft.com/office/drawing/2014/main" id="{5CF0546E-0E74-0637-6A44-472A1EAED5C8}"/>
                  </a:ext>
                </a:extLst>
              </p:cNvPr>
              <p:cNvSpPr/>
              <p:nvPr/>
            </p:nvSpPr>
            <p:spPr>
              <a:xfrm>
                <a:off x="1447800" y="1191140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26" name="Овал 25">
                <a:extLst>
                  <a:ext uri="{FF2B5EF4-FFF2-40B4-BE49-F238E27FC236}">
                    <a16:creationId xmlns="" xmlns:a16="http://schemas.microsoft.com/office/drawing/2014/main" id="{9311B2DF-AFA7-C90D-E6B6-B169C4F21C42}"/>
                  </a:ext>
                </a:extLst>
              </p:cNvPr>
              <p:cNvSpPr/>
              <p:nvPr/>
            </p:nvSpPr>
            <p:spPr>
              <a:xfrm>
                <a:off x="1743075" y="1191140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27" name="Овал 26">
                <a:extLst>
                  <a:ext uri="{FF2B5EF4-FFF2-40B4-BE49-F238E27FC236}">
                    <a16:creationId xmlns="" xmlns:a16="http://schemas.microsoft.com/office/drawing/2014/main" id="{3C7E339C-E3D3-DE04-E79E-81308582861A}"/>
                  </a:ext>
                </a:extLst>
              </p:cNvPr>
              <p:cNvSpPr/>
              <p:nvPr/>
            </p:nvSpPr>
            <p:spPr>
              <a:xfrm>
                <a:off x="2038350" y="1191140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28" name="Овал 27">
                <a:extLst>
                  <a:ext uri="{FF2B5EF4-FFF2-40B4-BE49-F238E27FC236}">
                    <a16:creationId xmlns="" xmlns:a16="http://schemas.microsoft.com/office/drawing/2014/main" id="{3EC7E7ED-4583-5FC5-B992-4DAE941B1766}"/>
                  </a:ext>
                </a:extLst>
              </p:cNvPr>
              <p:cNvSpPr/>
              <p:nvPr/>
            </p:nvSpPr>
            <p:spPr>
              <a:xfrm>
                <a:off x="2333625" y="1191140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29" name="Овал 28">
                <a:extLst>
                  <a:ext uri="{FF2B5EF4-FFF2-40B4-BE49-F238E27FC236}">
                    <a16:creationId xmlns="" xmlns:a16="http://schemas.microsoft.com/office/drawing/2014/main" id="{87FDCEDC-C9EE-655C-3D2F-41827EF3D411}"/>
                  </a:ext>
                </a:extLst>
              </p:cNvPr>
              <p:cNvSpPr/>
              <p:nvPr/>
            </p:nvSpPr>
            <p:spPr>
              <a:xfrm>
                <a:off x="2628900" y="1191140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</p:grpSp>
      <p:sp>
        <p:nvSpPr>
          <p:cNvPr id="8" name="Прямоугольник 7">
            <a:extLst>
              <a:ext uri="{FF2B5EF4-FFF2-40B4-BE49-F238E27FC236}">
                <a16:creationId xmlns="" xmlns:a16="http://schemas.microsoft.com/office/drawing/2014/main" id="{4CFA20ED-7E60-B3A6-1F81-3BABF4FBE0AE}"/>
              </a:ext>
            </a:extLst>
          </p:cNvPr>
          <p:cNvSpPr/>
          <p:nvPr/>
        </p:nvSpPr>
        <p:spPr>
          <a:xfrm>
            <a:off x="7185838" y="591428"/>
            <a:ext cx="795632" cy="253916"/>
          </a:xfrm>
          <a:prstGeom prst="rect">
            <a:avLst/>
          </a:prstGeom>
          <a:solidFill>
            <a:srgbClr val="4F67CA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cxnSp>
        <p:nvCxnSpPr>
          <p:cNvPr id="9" name="Прямая соединительная линия 8">
            <a:extLst>
              <a:ext uri="{FF2B5EF4-FFF2-40B4-BE49-F238E27FC236}">
                <a16:creationId xmlns="" xmlns:a16="http://schemas.microsoft.com/office/drawing/2014/main" id="{08AD0E4C-5C09-A33D-50C2-5C7DA86ABC37}"/>
              </a:ext>
            </a:extLst>
          </p:cNvPr>
          <p:cNvCxnSpPr>
            <a:cxnSpLocks/>
          </p:cNvCxnSpPr>
          <p:nvPr/>
        </p:nvCxnSpPr>
        <p:spPr>
          <a:xfrm>
            <a:off x="5447221" y="828675"/>
            <a:ext cx="3270536" cy="0"/>
          </a:xfrm>
          <a:prstGeom prst="line">
            <a:avLst/>
          </a:prstGeom>
          <a:ln w="28575">
            <a:solidFill>
              <a:srgbClr val="4F67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8D4C9FF2-F8D7-9397-702C-3490F4424A0A}"/>
              </a:ext>
            </a:extLst>
          </p:cNvPr>
          <p:cNvSpPr txBox="1"/>
          <p:nvPr/>
        </p:nvSpPr>
        <p:spPr>
          <a:xfrm>
            <a:off x="7221928" y="591429"/>
            <a:ext cx="7296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latin typeface="Akrobat" panose="00000600000000000000" pitchFamily="2" charset="-52"/>
              </a:rPr>
              <a:t>Практика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="" xmlns:a16="http://schemas.microsoft.com/office/drawing/2014/main" id="{6E0F7A04-3C89-F75A-8523-82AF23DD51B3}"/>
              </a:ext>
            </a:extLst>
          </p:cNvPr>
          <p:cNvSpPr txBox="1"/>
          <p:nvPr/>
        </p:nvSpPr>
        <p:spPr>
          <a:xfrm>
            <a:off x="7935278" y="591429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" panose="00000600000000000000" pitchFamily="2" charset="-52"/>
              </a:rPr>
              <a:t>Заключение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="" xmlns:a16="http://schemas.microsoft.com/office/drawing/2014/main" id="{06F6A593-7820-B75F-CA91-6F1A3B15BC11}"/>
              </a:ext>
            </a:extLst>
          </p:cNvPr>
          <p:cNvSpPr txBox="1"/>
          <p:nvPr/>
        </p:nvSpPr>
        <p:spPr>
          <a:xfrm>
            <a:off x="5440560" y="591429"/>
            <a:ext cx="7457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 SemiBold" panose="00000700000000000000" pitchFamily="2" charset="-52"/>
              </a:rPr>
              <a:t>Введение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="" xmlns:a16="http://schemas.microsoft.com/office/drawing/2014/main" id="{C8E33F86-B5A7-7413-CC68-93B270A51360}"/>
              </a:ext>
            </a:extLst>
          </p:cNvPr>
          <p:cNvSpPr txBox="1"/>
          <p:nvPr/>
        </p:nvSpPr>
        <p:spPr>
          <a:xfrm>
            <a:off x="6148054" y="591429"/>
            <a:ext cx="1085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" panose="00000600000000000000" pitchFamily="2" charset="-52"/>
              </a:rPr>
              <a:t>Основная часть</a:t>
            </a:r>
          </a:p>
        </p:txBody>
      </p:sp>
      <p:cxnSp>
        <p:nvCxnSpPr>
          <p:cNvPr id="3" name="Прямая соединительная линия 2">
            <a:extLst>
              <a:ext uri="{FF2B5EF4-FFF2-40B4-BE49-F238E27FC236}">
                <a16:creationId xmlns="" xmlns:a16="http://schemas.microsoft.com/office/drawing/2014/main" id="{5DA56768-1D67-1D65-DD1B-B35D0DD744AB}"/>
              </a:ext>
            </a:extLst>
          </p:cNvPr>
          <p:cNvCxnSpPr>
            <a:cxnSpLocks/>
          </p:cNvCxnSpPr>
          <p:nvPr/>
        </p:nvCxnSpPr>
        <p:spPr>
          <a:xfrm>
            <a:off x="4680347" y="1465308"/>
            <a:ext cx="0" cy="4178255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>
            <a:extLst>
              <a:ext uri="{FF2B5EF4-FFF2-40B4-BE49-F238E27FC236}">
                <a16:creationId xmlns="" xmlns:a16="http://schemas.microsoft.com/office/drawing/2014/main" id="{2A713C02-5493-D2F9-259E-695B49414E7F}"/>
              </a:ext>
            </a:extLst>
          </p:cNvPr>
          <p:cNvCxnSpPr/>
          <p:nvPr/>
        </p:nvCxnSpPr>
        <p:spPr>
          <a:xfrm>
            <a:off x="600076" y="2021730"/>
            <a:ext cx="8117681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652799A1-6A46-0226-28C2-65C36E3A9E75}"/>
              </a:ext>
            </a:extLst>
          </p:cNvPr>
          <p:cNvSpPr txBox="1"/>
          <p:nvPr/>
        </p:nvSpPr>
        <p:spPr>
          <a:xfrm>
            <a:off x="1482651" y="1529997"/>
            <a:ext cx="2855119" cy="486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3200"/>
              </a:lnSpc>
              <a:defRPr sz="3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ru-RU" sz="2250" dirty="0">
                <a:latin typeface="Akrobat SemiBold" panose="00000700000000000000" pitchFamily="2" charset="-52"/>
              </a:rPr>
              <a:t>Расчеты </a:t>
            </a:r>
            <a:r>
              <a:rPr lang="en-US" sz="2250" dirty="0">
                <a:latin typeface="Akrobat SemiBold" panose="00000700000000000000" pitchFamily="2" charset="-52"/>
              </a:rPr>
              <a:t>I </a:t>
            </a:r>
            <a:r>
              <a:rPr lang="ru-RU" sz="2250" dirty="0">
                <a:latin typeface="Akrobat SemiBold" panose="00000700000000000000" pitchFamily="2" charset="-52"/>
              </a:rPr>
              <a:t>бригады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8FF2A1A7-8BA6-4CE3-2209-69E121C495FC}"/>
              </a:ext>
            </a:extLst>
          </p:cNvPr>
          <p:cNvSpPr txBox="1"/>
          <p:nvPr/>
        </p:nvSpPr>
        <p:spPr>
          <a:xfrm>
            <a:off x="5517358" y="1526831"/>
            <a:ext cx="2855119" cy="486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3200"/>
              </a:lnSpc>
              <a:defRPr sz="3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ru-RU" sz="2250" dirty="0">
                <a:latin typeface="Akrobat SemiBold" panose="00000700000000000000" pitchFamily="2" charset="-52"/>
              </a:rPr>
              <a:t>Расчеты </a:t>
            </a:r>
            <a:r>
              <a:rPr lang="en-US" sz="2250" dirty="0">
                <a:latin typeface="Akrobat SemiBold" panose="00000700000000000000" pitchFamily="2" charset="-52"/>
              </a:rPr>
              <a:t>II </a:t>
            </a:r>
            <a:r>
              <a:rPr lang="ru-RU" sz="2250" dirty="0">
                <a:latin typeface="Akrobat SemiBold" panose="00000700000000000000" pitchFamily="2" charset="-52"/>
              </a:rPr>
              <a:t>бригады </a:t>
            </a:r>
          </a:p>
        </p:txBody>
      </p:sp>
      <p:sp>
        <p:nvSpPr>
          <p:cNvPr id="71" name="Овал 70">
            <a:extLst>
              <a:ext uri="{FF2B5EF4-FFF2-40B4-BE49-F238E27FC236}">
                <a16:creationId xmlns="" xmlns:a16="http://schemas.microsoft.com/office/drawing/2014/main" id="{E7A9C131-3AEB-A7A9-DBC6-CFB8419C9430}"/>
              </a:ext>
            </a:extLst>
          </p:cNvPr>
          <p:cNvSpPr/>
          <p:nvPr/>
        </p:nvSpPr>
        <p:spPr>
          <a:xfrm>
            <a:off x="-725364" y="292142"/>
            <a:ext cx="1538288" cy="1538288"/>
          </a:xfrm>
          <a:prstGeom prst="ellipse">
            <a:avLst/>
          </a:prstGeom>
          <a:solidFill>
            <a:srgbClr val="5DCEB0"/>
          </a:solidFill>
          <a:ln>
            <a:noFill/>
          </a:ln>
          <a:effectLst>
            <a:outerShdw blurRad="50800" dist="635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</p:spTree>
    <p:extLst>
      <p:ext uri="{BB962C8B-B14F-4D97-AF65-F5344CB8AC3E}">
        <p14:creationId xmlns:p14="http://schemas.microsoft.com/office/powerpoint/2010/main" val="2823207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ED733326-BC3C-A3E3-3245-DD0FF177699E}"/>
              </a:ext>
            </a:extLst>
          </p:cNvPr>
          <p:cNvSpPr txBox="1"/>
          <p:nvPr/>
        </p:nvSpPr>
        <p:spPr>
          <a:xfrm>
            <a:off x="1880727" y="3473827"/>
            <a:ext cx="5382547" cy="4442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ru-RU" sz="5400" dirty="0">
                <a:latin typeface="Akrobat Black" panose="00000A00000000000000" pitchFamily="2" charset="-52"/>
                <a:ea typeface="Roboto Black" panose="02000000000000000000" pitchFamily="2" charset="0"/>
              </a:rPr>
              <a:t>Теорема Пифагора</a:t>
            </a:r>
          </a:p>
        </p:txBody>
      </p:sp>
      <p:pic>
        <p:nvPicPr>
          <p:cNvPr id="137" name="Рисунок 136" descr="Изображение выглядит как снимок экрана, дизайн&#10;&#10;Автоматически созданное описание">
            <a:extLst>
              <a:ext uri="{FF2B5EF4-FFF2-40B4-BE49-F238E27FC236}">
                <a16:creationId xmlns="" xmlns:a16="http://schemas.microsoft.com/office/drawing/2014/main" id="{04B69554-D4A1-DACD-F66E-3A590FEE17B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2062" y="1496128"/>
            <a:ext cx="675000" cy="675000"/>
          </a:xfrm>
          <a:prstGeom prst="rect">
            <a:avLst/>
          </a:prstGeom>
        </p:spPr>
      </p:pic>
      <p:pic>
        <p:nvPicPr>
          <p:cNvPr id="139" name="Рисунок 138" descr="Изображение выглядит как снимок экрана, дизайн, иллюстрация&#10;&#10;Автоматически созданное описание">
            <a:extLst>
              <a:ext uri="{FF2B5EF4-FFF2-40B4-BE49-F238E27FC236}">
                <a16:creationId xmlns="" xmlns:a16="http://schemas.microsoft.com/office/drawing/2014/main" id="{520DD083-B5E5-0003-9BD0-02A6D62A91F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56899">
            <a:off x="2701094" y="4341470"/>
            <a:ext cx="675000" cy="675000"/>
          </a:xfrm>
          <a:prstGeom prst="rect">
            <a:avLst/>
          </a:prstGeom>
        </p:spPr>
      </p:pic>
      <p:pic>
        <p:nvPicPr>
          <p:cNvPr id="141" name="Рисунок 140" descr="Изображение выглядит как снимок экрана&#10;&#10;Автоматически созданное описание">
            <a:extLst>
              <a:ext uri="{FF2B5EF4-FFF2-40B4-BE49-F238E27FC236}">
                <a16:creationId xmlns="" xmlns:a16="http://schemas.microsoft.com/office/drawing/2014/main" id="{D66A30BB-4ADC-6A5B-FB22-B761A44713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6277" y="4341470"/>
            <a:ext cx="675000" cy="675000"/>
          </a:xfrm>
          <a:prstGeom prst="rect">
            <a:avLst/>
          </a:prstGeom>
        </p:spPr>
      </p:pic>
      <p:pic>
        <p:nvPicPr>
          <p:cNvPr id="143" name="Рисунок 142" descr="Изображение выглядит как графическая вставка, мультфильм, иллюстрация, Мультфильм&#10;&#10;Автоматически созданное описание">
            <a:extLst>
              <a:ext uri="{FF2B5EF4-FFF2-40B4-BE49-F238E27FC236}">
                <a16:creationId xmlns="" xmlns:a16="http://schemas.microsoft.com/office/drawing/2014/main" id="{F54F698F-85C0-B07D-55CF-02C07A655C6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2971" y="2062997"/>
            <a:ext cx="675000" cy="675000"/>
          </a:xfrm>
          <a:prstGeom prst="rect">
            <a:avLst/>
          </a:prstGeom>
        </p:spPr>
      </p:pic>
      <p:pic>
        <p:nvPicPr>
          <p:cNvPr id="145" name="Рисунок 144" descr="Изображение выглядит как снимок экрана, Графика, графический дизайн, линия&#10;&#10;Автоматически созданное описание">
            <a:extLst>
              <a:ext uri="{FF2B5EF4-FFF2-40B4-BE49-F238E27FC236}">
                <a16:creationId xmlns="" xmlns:a16="http://schemas.microsoft.com/office/drawing/2014/main" id="{0414A2F7-3467-1D97-EF05-6F64B8D4E1D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80541">
            <a:off x="4297522" y="4910334"/>
            <a:ext cx="675000" cy="675000"/>
          </a:xfrm>
          <a:prstGeom prst="rect">
            <a:avLst/>
          </a:prstGeom>
        </p:spPr>
      </p:pic>
      <p:pic>
        <p:nvPicPr>
          <p:cNvPr id="147" name="Рисунок 146">
            <a:extLst>
              <a:ext uri="{FF2B5EF4-FFF2-40B4-BE49-F238E27FC236}">
                <a16:creationId xmlns="" xmlns:a16="http://schemas.microsoft.com/office/drawing/2014/main" id="{48FE7BF0-9AC9-A86B-66EA-5A57DB35DF2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447670">
            <a:off x="7810471" y="4630985"/>
            <a:ext cx="675000" cy="675000"/>
          </a:xfrm>
          <a:prstGeom prst="rect">
            <a:avLst/>
          </a:prstGeom>
        </p:spPr>
      </p:pic>
      <p:pic>
        <p:nvPicPr>
          <p:cNvPr id="149" name="Рисунок 148" descr="Изображение выглядит как мультфильм, графическая вставка, иллюстрация, Мультфильм&#10;&#10;Автоматически созданное описание">
            <a:extLst>
              <a:ext uri="{FF2B5EF4-FFF2-40B4-BE49-F238E27FC236}">
                <a16:creationId xmlns="" xmlns:a16="http://schemas.microsoft.com/office/drawing/2014/main" id="{351D740C-9906-1EA7-0D80-64FDA60BC244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040" y="4920260"/>
            <a:ext cx="675000" cy="675000"/>
          </a:xfrm>
          <a:prstGeom prst="rect">
            <a:avLst/>
          </a:prstGeom>
        </p:spPr>
      </p:pic>
      <p:pic>
        <p:nvPicPr>
          <p:cNvPr id="151" name="Рисунок 150" descr="Изображение выглядит как снимок экрана, дизайн&#10;&#10;Автоматически созданное описание">
            <a:extLst>
              <a:ext uri="{FF2B5EF4-FFF2-40B4-BE49-F238E27FC236}">
                <a16:creationId xmlns="" xmlns:a16="http://schemas.microsoft.com/office/drawing/2014/main" id="{1466E775-17BC-0EFB-0151-3D73491C4DCE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0591" y="1833628"/>
            <a:ext cx="675000" cy="675000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BA438A3F-7D7E-62DE-FE3F-2A38F6D3F56F}"/>
              </a:ext>
            </a:extLst>
          </p:cNvPr>
          <p:cNvSpPr/>
          <p:nvPr/>
        </p:nvSpPr>
        <p:spPr>
          <a:xfrm>
            <a:off x="5447221" y="591428"/>
            <a:ext cx="689683" cy="253916"/>
          </a:xfrm>
          <a:prstGeom prst="rect">
            <a:avLst/>
          </a:prstGeom>
          <a:solidFill>
            <a:srgbClr val="4F67CA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cxnSp>
        <p:nvCxnSpPr>
          <p:cNvPr id="3" name="Прямая соединительная линия 2">
            <a:extLst>
              <a:ext uri="{FF2B5EF4-FFF2-40B4-BE49-F238E27FC236}">
                <a16:creationId xmlns="" xmlns:a16="http://schemas.microsoft.com/office/drawing/2014/main" id="{CEEF4A36-6FFE-ACCE-A0A8-8558ABD97B34}"/>
              </a:ext>
            </a:extLst>
          </p:cNvPr>
          <p:cNvCxnSpPr>
            <a:cxnSpLocks/>
          </p:cNvCxnSpPr>
          <p:nvPr/>
        </p:nvCxnSpPr>
        <p:spPr>
          <a:xfrm>
            <a:off x="5447221" y="828675"/>
            <a:ext cx="3270536" cy="0"/>
          </a:xfrm>
          <a:prstGeom prst="line">
            <a:avLst/>
          </a:prstGeom>
          <a:ln w="28575">
            <a:solidFill>
              <a:srgbClr val="4F67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F44688E7-41E1-BB63-F248-6ADA3BF6C1B5}"/>
              </a:ext>
            </a:extLst>
          </p:cNvPr>
          <p:cNvSpPr txBox="1"/>
          <p:nvPr/>
        </p:nvSpPr>
        <p:spPr>
          <a:xfrm>
            <a:off x="5440560" y="591429"/>
            <a:ext cx="7457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latin typeface="Akrobat SemiBold" panose="00000700000000000000" pitchFamily="2" charset="-52"/>
              </a:rPr>
              <a:t>Введение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4B278630-8702-4457-BA08-8377A9465CFA}"/>
              </a:ext>
            </a:extLst>
          </p:cNvPr>
          <p:cNvSpPr txBox="1"/>
          <p:nvPr/>
        </p:nvSpPr>
        <p:spPr>
          <a:xfrm>
            <a:off x="6148054" y="591429"/>
            <a:ext cx="1085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" panose="00000600000000000000" pitchFamily="2" charset="-52"/>
              </a:rPr>
              <a:t>Основная часть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16A4615F-0964-0005-D79F-0670F0C9F92B}"/>
              </a:ext>
            </a:extLst>
          </p:cNvPr>
          <p:cNvSpPr txBox="1"/>
          <p:nvPr/>
        </p:nvSpPr>
        <p:spPr>
          <a:xfrm>
            <a:off x="7221928" y="591429"/>
            <a:ext cx="7296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" panose="00000600000000000000" pitchFamily="2" charset="-52"/>
              </a:rPr>
              <a:t>Практика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F05A0588-32E0-F27F-CB59-A7AC1F111354}"/>
              </a:ext>
            </a:extLst>
          </p:cNvPr>
          <p:cNvSpPr txBox="1"/>
          <p:nvPr/>
        </p:nvSpPr>
        <p:spPr>
          <a:xfrm>
            <a:off x="7935278" y="591429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" panose="00000600000000000000" pitchFamily="2" charset="-52"/>
              </a:rPr>
              <a:t>Заключение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47216817-65AA-1D41-2D30-C657B52EEF79}"/>
              </a:ext>
            </a:extLst>
          </p:cNvPr>
          <p:cNvSpPr txBox="1"/>
          <p:nvPr/>
        </p:nvSpPr>
        <p:spPr>
          <a:xfrm rot="20135971">
            <a:off x="640987" y="1192084"/>
            <a:ext cx="256031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rgbClr val="4F67CA"/>
                </a:solidFill>
                <a:latin typeface="beer money" panose="02000505060000020004" pitchFamily="2" charset="0"/>
              </a:rPr>
              <a:t>a</a:t>
            </a:r>
            <a:r>
              <a:rPr lang="en-US" sz="6000" baseline="30000" dirty="0" smtClean="0">
                <a:solidFill>
                  <a:srgbClr val="4F67CA"/>
                </a:solidFill>
                <a:latin typeface="beer money" panose="02000505060000020004" pitchFamily="2" charset="0"/>
              </a:rPr>
              <a:t>2</a:t>
            </a:r>
            <a:r>
              <a:rPr lang="en-US" sz="6000" dirty="0" smtClean="0">
                <a:solidFill>
                  <a:srgbClr val="4F67CA"/>
                </a:solidFill>
                <a:latin typeface="beer money" panose="02000505060000020004" pitchFamily="2" charset="0"/>
              </a:rPr>
              <a:t>+b</a:t>
            </a:r>
            <a:r>
              <a:rPr lang="en-US" sz="6000" baseline="30000" dirty="0" smtClean="0">
                <a:solidFill>
                  <a:srgbClr val="4F67CA"/>
                </a:solidFill>
                <a:latin typeface="beer money" panose="02000505060000020004" pitchFamily="2" charset="0"/>
              </a:rPr>
              <a:t>2</a:t>
            </a:r>
            <a:r>
              <a:rPr lang="en-US" sz="6000" dirty="0" smtClean="0">
                <a:solidFill>
                  <a:srgbClr val="4F67CA"/>
                </a:solidFill>
                <a:latin typeface="beer money" panose="02000505060000020004" pitchFamily="2" charset="0"/>
              </a:rPr>
              <a:t>=c</a:t>
            </a:r>
            <a:r>
              <a:rPr lang="ru-RU" sz="6000" baseline="30000" dirty="0" smtClean="0">
                <a:solidFill>
                  <a:srgbClr val="4F67CA"/>
                </a:solidFill>
                <a:latin typeface="beer money" panose="02000505060000020004" pitchFamily="2" charset="0"/>
              </a:rPr>
              <a:t>2</a:t>
            </a:r>
            <a:endParaRPr lang="ru-RU" sz="6000" dirty="0">
              <a:solidFill>
                <a:srgbClr val="4F67CA"/>
              </a:solidFill>
              <a:latin typeface="beer money" panose="0200050506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2495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Овал 13">
            <a:extLst>
              <a:ext uri="{FF2B5EF4-FFF2-40B4-BE49-F238E27FC236}">
                <a16:creationId xmlns="" xmlns:a16="http://schemas.microsoft.com/office/drawing/2014/main" id="{E67026A3-EF15-C3F0-357C-B81BED68B709}"/>
              </a:ext>
            </a:extLst>
          </p:cNvPr>
          <p:cNvSpPr/>
          <p:nvPr/>
        </p:nvSpPr>
        <p:spPr>
          <a:xfrm>
            <a:off x="8126339" y="370153"/>
            <a:ext cx="1720904" cy="1646299"/>
          </a:xfrm>
          <a:prstGeom prst="ellipse">
            <a:avLst/>
          </a:prstGeom>
          <a:solidFill>
            <a:srgbClr val="A8EA52"/>
          </a:solidFill>
          <a:ln>
            <a:noFill/>
          </a:ln>
          <a:effectLst>
            <a:outerShdw blurRad="50800" dist="635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0" name="Прямоугольник: скругленные углы 9">
            <a:extLst>
              <a:ext uri="{FF2B5EF4-FFF2-40B4-BE49-F238E27FC236}">
                <a16:creationId xmlns="" xmlns:a16="http://schemas.microsoft.com/office/drawing/2014/main" id="{46295132-03C6-50D2-0F83-CB5B67DCA9EB}"/>
              </a:ext>
            </a:extLst>
          </p:cNvPr>
          <p:cNvSpPr/>
          <p:nvPr/>
        </p:nvSpPr>
        <p:spPr>
          <a:xfrm>
            <a:off x="2172246" y="1171886"/>
            <a:ext cx="6531223" cy="2320466"/>
          </a:xfrm>
          <a:prstGeom prst="roundRect">
            <a:avLst>
              <a:gd name="adj" fmla="val 10839"/>
            </a:avLst>
          </a:prstGeom>
          <a:solidFill>
            <a:srgbClr val="5DCEB0"/>
          </a:solidFill>
          <a:ln>
            <a:noFill/>
          </a:ln>
          <a:effectLst>
            <a:outerShdw blurRad="50800" dist="635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grpSp>
        <p:nvGrpSpPr>
          <p:cNvPr id="16" name="Группа 15">
            <a:extLst>
              <a:ext uri="{FF2B5EF4-FFF2-40B4-BE49-F238E27FC236}">
                <a16:creationId xmlns="" xmlns:a16="http://schemas.microsoft.com/office/drawing/2014/main" id="{9C8F3BC5-291E-348E-1E78-E2F3E3BFDEB6}"/>
              </a:ext>
            </a:extLst>
          </p:cNvPr>
          <p:cNvGrpSpPr/>
          <p:nvPr/>
        </p:nvGrpSpPr>
        <p:grpSpPr>
          <a:xfrm>
            <a:off x="8643938" y="4877197"/>
            <a:ext cx="1000125" cy="1528376"/>
            <a:chOff x="1447800" y="1191140"/>
            <a:chExt cx="1333500" cy="2037835"/>
          </a:xfrm>
        </p:grpSpPr>
        <p:grpSp>
          <p:nvGrpSpPr>
            <p:cNvPr id="17" name="Группа 16">
              <a:extLst>
                <a:ext uri="{FF2B5EF4-FFF2-40B4-BE49-F238E27FC236}">
                  <a16:creationId xmlns="" xmlns:a16="http://schemas.microsoft.com/office/drawing/2014/main" id="{A001806F-C4D3-F955-2D55-A1512321F8E1}"/>
                </a:ext>
              </a:extLst>
            </p:cNvPr>
            <p:cNvGrpSpPr/>
            <p:nvPr/>
          </p:nvGrpSpPr>
          <p:grpSpPr>
            <a:xfrm>
              <a:off x="1447800" y="3076575"/>
              <a:ext cx="1333500" cy="152400"/>
              <a:chOff x="1447800" y="3076575"/>
              <a:chExt cx="1333500" cy="152400"/>
            </a:xfrm>
            <a:solidFill>
              <a:srgbClr val="202448"/>
            </a:solidFill>
          </p:grpSpPr>
          <p:sp>
            <p:nvSpPr>
              <p:cNvPr id="60" name="Овал 59">
                <a:extLst>
                  <a:ext uri="{FF2B5EF4-FFF2-40B4-BE49-F238E27FC236}">
                    <a16:creationId xmlns="" xmlns:a16="http://schemas.microsoft.com/office/drawing/2014/main" id="{AC522EC9-E509-E9FF-54A5-9FF23AE62ED9}"/>
                  </a:ext>
                </a:extLst>
              </p:cNvPr>
              <p:cNvSpPr/>
              <p:nvPr/>
            </p:nvSpPr>
            <p:spPr>
              <a:xfrm>
                <a:off x="1447800" y="307657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61" name="Овал 60">
                <a:extLst>
                  <a:ext uri="{FF2B5EF4-FFF2-40B4-BE49-F238E27FC236}">
                    <a16:creationId xmlns="" xmlns:a16="http://schemas.microsoft.com/office/drawing/2014/main" id="{58C521FA-2C17-EDB0-3DAF-8B818DE4FA1C}"/>
                  </a:ext>
                </a:extLst>
              </p:cNvPr>
              <p:cNvSpPr/>
              <p:nvPr/>
            </p:nvSpPr>
            <p:spPr>
              <a:xfrm>
                <a:off x="1743075" y="307657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62" name="Овал 61">
                <a:extLst>
                  <a:ext uri="{FF2B5EF4-FFF2-40B4-BE49-F238E27FC236}">
                    <a16:creationId xmlns="" xmlns:a16="http://schemas.microsoft.com/office/drawing/2014/main" id="{DEA3CD8D-E367-7219-B510-DC2FE8FF42D3}"/>
                  </a:ext>
                </a:extLst>
              </p:cNvPr>
              <p:cNvSpPr/>
              <p:nvPr/>
            </p:nvSpPr>
            <p:spPr>
              <a:xfrm>
                <a:off x="2038350" y="307657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63" name="Овал 62">
                <a:extLst>
                  <a:ext uri="{FF2B5EF4-FFF2-40B4-BE49-F238E27FC236}">
                    <a16:creationId xmlns="" xmlns:a16="http://schemas.microsoft.com/office/drawing/2014/main" id="{A8B7CD10-35A1-B5F0-7D63-F0DE552D0F1E}"/>
                  </a:ext>
                </a:extLst>
              </p:cNvPr>
              <p:cNvSpPr/>
              <p:nvPr/>
            </p:nvSpPr>
            <p:spPr>
              <a:xfrm>
                <a:off x="2333625" y="307657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64" name="Овал 63">
                <a:extLst>
                  <a:ext uri="{FF2B5EF4-FFF2-40B4-BE49-F238E27FC236}">
                    <a16:creationId xmlns="" xmlns:a16="http://schemas.microsoft.com/office/drawing/2014/main" id="{D1E8B634-ACDE-1F07-9523-F12436FF67EB}"/>
                  </a:ext>
                </a:extLst>
              </p:cNvPr>
              <p:cNvSpPr/>
              <p:nvPr/>
            </p:nvSpPr>
            <p:spPr>
              <a:xfrm>
                <a:off x="2628900" y="307657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  <p:grpSp>
          <p:nvGrpSpPr>
            <p:cNvPr id="18" name="Группа 17">
              <a:extLst>
                <a:ext uri="{FF2B5EF4-FFF2-40B4-BE49-F238E27FC236}">
                  <a16:creationId xmlns="" xmlns:a16="http://schemas.microsoft.com/office/drawing/2014/main" id="{D308B9C8-6E05-EA2F-3E56-35F0CCF3B7B5}"/>
                </a:ext>
              </a:extLst>
            </p:cNvPr>
            <p:cNvGrpSpPr/>
            <p:nvPr/>
          </p:nvGrpSpPr>
          <p:grpSpPr>
            <a:xfrm>
              <a:off x="1447800" y="2807228"/>
              <a:ext cx="1333500" cy="152400"/>
              <a:chOff x="1447800" y="2804766"/>
              <a:chExt cx="1333500" cy="152400"/>
            </a:xfrm>
            <a:solidFill>
              <a:srgbClr val="202448"/>
            </a:solidFill>
          </p:grpSpPr>
          <p:sp>
            <p:nvSpPr>
              <p:cNvPr id="55" name="Овал 54">
                <a:extLst>
                  <a:ext uri="{FF2B5EF4-FFF2-40B4-BE49-F238E27FC236}">
                    <a16:creationId xmlns="" xmlns:a16="http://schemas.microsoft.com/office/drawing/2014/main" id="{0346EDA3-5A3E-B60D-1FC5-5B83655667F5}"/>
                  </a:ext>
                </a:extLst>
              </p:cNvPr>
              <p:cNvSpPr/>
              <p:nvPr/>
            </p:nvSpPr>
            <p:spPr>
              <a:xfrm>
                <a:off x="1447800" y="2804766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56" name="Овал 55">
                <a:extLst>
                  <a:ext uri="{FF2B5EF4-FFF2-40B4-BE49-F238E27FC236}">
                    <a16:creationId xmlns="" xmlns:a16="http://schemas.microsoft.com/office/drawing/2014/main" id="{1B29531C-F452-7C2D-79D2-09ED63122874}"/>
                  </a:ext>
                </a:extLst>
              </p:cNvPr>
              <p:cNvSpPr/>
              <p:nvPr/>
            </p:nvSpPr>
            <p:spPr>
              <a:xfrm>
                <a:off x="1743075" y="2804766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57" name="Овал 56">
                <a:extLst>
                  <a:ext uri="{FF2B5EF4-FFF2-40B4-BE49-F238E27FC236}">
                    <a16:creationId xmlns="" xmlns:a16="http://schemas.microsoft.com/office/drawing/2014/main" id="{6A3D3EAF-F9F9-AAB7-1F54-6CF503E906DB}"/>
                  </a:ext>
                </a:extLst>
              </p:cNvPr>
              <p:cNvSpPr/>
              <p:nvPr/>
            </p:nvSpPr>
            <p:spPr>
              <a:xfrm>
                <a:off x="2038350" y="2804766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58" name="Овал 57">
                <a:extLst>
                  <a:ext uri="{FF2B5EF4-FFF2-40B4-BE49-F238E27FC236}">
                    <a16:creationId xmlns="" xmlns:a16="http://schemas.microsoft.com/office/drawing/2014/main" id="{8775BFAB-8352-AF8E-00E7-10AE7747DFD4}"/>
                  </a:ext>
                </a:extLst>
              </p:cNvPr>
              <p:cNvSpPr/>
              <p:nvPr/>
            </p:nvSpPr>
            <p:spPr>
              <a:xfrm>
                <a:off x="2333625" y="2804766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59" name="Овал 58">
                <a:extLst>
                  <a:ext uri="{FF2B5EF4-FFF2-40B4-BE49-F238E27FC236}">
                    <a16:creationId xmlns="" xmlns:a16="http://schemas.microsoft.com/office/drawing/2014/main" id="{EA9708BE-7507-6720-113B-65331292F24B}"/>
                  </a:ext>
                </a:extLst>
              </p:cNvPr>
              <p:cNvSpPr/>
              <p:nvPr/>
            </p:nvSpPr>
            <p:spPr>
              <a:xfrm>
                <a:off x="2628900" y="2804766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  <p:grpSp>
          <p:nvGrpSpPr>
            <p:cNvPr id="19" name="Группа 18">
              <a:extLst>
                <a:ext uri="{FF2B5EF4-FFF2-40B4-BE49-F238E27FC236}">
                  <a16:creationId xmlns="" xmlns:a16="http://schemas.microsoft.com/office/drawing/2014/main" id="{64E9DFB0-43F2-D574-534C-5E4AB9BE7E3F}"/>
                </a:ext>
              </a:extLst>
            </p:cNvPr>
            <p:cNvGrpSpPr/>
            <p:nvPr/>
          </p:nvGrpSpPr>
          <p:grpSpPr>
            <a:xfrm>
              <a:off x="1447800" y="2537880"/>
              <a:ext cx="1333500" cy="152400"/>
              <a:chOff x="1447800" y="2516462"/>
              <a:chExt cx="1333500" cy="152400"/>
            </a:xfrm>
            <a:solidFill>
              <a:srgbClr val="202448"/>
            </a:solidFill>
          </p:grpSpPr>
          <p:sp>
            <p:nvSpPr>
              <p:cNvPr id="50" name="Овал 49">
                <a:extLst>
                  <a:ext uri="{FF2B5EF4-FFF2-40B4-BE49-F238E27FC236}">
                    <a16:creationId xmlns="" xmlns:a16="http://schemas.microsoft.com/office/drawing/2014/main" id="{A4A8778E-B533-9279-F88A-AB548EE03771}"/>
                  </a:ext>
                </a:extLst>
              </p:cNvPr>
              <p:cNvSpPr/>
              <p:nvPr/>
            </p:nvSpPr>
            <p:spPr>
              <a:xfrm>
                <a:off x="1447800" y="251646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51" name="Овал 50">
                <a:extLst>
                  <a:ext uri="{FF2B5EF4-FFF2-40B4-BE49-F238E27FC236}">
                    <a16:creationId xmlns="" xmlns:a16="http://schemas.microsoft.com/office/drawing/2014/main" id="{31E5590B-424C-1247-182B-7446300366F7}"/>
                  </a:ext>
                </a:extLst>
              </p:cNvPr>
              <p:cNvSpPr/>
              <p:nvPr/>
            </p:nvSpPr>
            <p:spPr>
              <a:xfrm>
                <a:off x="1743075" y="251646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52" name="Овал 51">
                <a:extLst>
                  <a:ext uri="{FF2B5EF4-FFF2-40B4-BE49-F238E27FC236}">
                    <a16:creationId xmlns="" xmlns:a16="http://schemas.microsoft.com/office/drawing/2014/main" id="{81C67AAB-13FB-975D-5F76-F9C5DFE26187}"/>
                  </a:ext>
                </a:extLst>
              </p:cNvPr>
              <p:cNvSpPr/>
              <p:nvPr/>
            </p:nvSpPr>
            <p:spPr>
              <a:xfrm>
                <a:off x="2038350" y="251646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53" name="Овал 52">
                <a:extLst>
                  <a:ext uri="{FF2B5EF4-FFF2-40B4-BE49-F238E27FC236}">
                    <a16:creationId xmlns="" xmlns:a16="http://schemas.microsoft.com/office/drawing/2014/main" id="{67768404-8752-C34E-75D9-DCC438357E19}"/>
                  </a:ext>
                </a:extLst>
              </p:cNvPr>
              <p:cNvSpPr/>
              <p:nvPr/>
            </p:nvSpPr>
            <p:spPr>
              <a:xfrm>
                <a:off x="2333625" y="251646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54" name="Овал 53">
                <a:extLst>
                  <a:ext uri="{FF2B5EF4-FFF2-40B4-BE49-F238E27FC236}">
                    <a16:creationId xmlns="" xmlns:a16="http://schemas.microsoft.com/office/drawing/2014/main" id="{0599D41D-C2C1-7EF5-FFEB-85C917BBE298}"/>
                  </a:ext>
                </a:extLst>
              </p:cNvPr>
              <p:cNvSpPr/>
              <p:nvPr/>
            </p:nvSpPr>
            <p:spPr>
              <a:xfrm>
                <a:off x="2628900" y="251646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  <p:grpSp>
          <p:nvGrpSpPr>
            <p:cNvPr id="20" name="Группа 19">
              <a:extLst>
                <a:ext uri="{FF2B5EF4-FFF2-40B4-BE49-F238E27FC236}">
                  <a16:creationId xmlns="" xmlns:a16="http://schemas.microsoft.com/office/drawing/2014/main" id="{3A185B15-D666-913C-BADE-FD58F6EC95B0}"/>
                </a:ext>
              </a:extLst>
            </p:cNvPr>
            <p:cNvGrpSpPr/>
            <p:nvPr/>
          </p:nvGrpSpPr>
          <p:grpSpPr>
            <a:xfrm>
              <a:off x="1447800" y="2268532"/>
              <a:ext cx="1333500" cy="152400"/>
              <a:chOff x="1447800" y="2210385"/>
              <a:chExt cx="1333500" cy="152400"/>
            </a:xfrm>
            <a:solidFill>
              <a:srgbClr val="202448"/>
            </a:solidFill>
          </p:grpSpPr>
          <p:sp>
            <p:nvSpPr>
              <p:cNvPr id="45" name="Овал 44">
                <a:extLst>
                  <a:ext uri="{FF2B5EF4-FFF2-40B4-BE49-F238E27FC236}">
                    <a16:creationId xmlns="" xmlns:a16="http://schemas.microsoft.com/office/drawing/2014/main" id="{2591EF2A-5D8E-42EA-E86F-BA26A9CBD2BE}"/>
                  </a:ext>
                </a:extLst>
              </p:cNvPr>
              <p:cNvSpPr/>
              <p:nvPr/>
            </p:nvSpPr>
            <p:spPr>
              <a:xfrm>
                <a:off x="1447800" y="221038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46" name="Овал 45">
                <a:extLst>
                  <a:ext uri="{FF2B5EF4-FFF2-40B4-BE49-F238E27FC236}">
                    <a16:creationId xmlns="" xmlns:a16="http://schemas.microsoft.com/office/drawing/2014/main" id="{D0856525-A437-A42D-D86F-63DFCD4E2615}"/>
                  </a:ext>
                </a:extLst>
              </p:cNvPr>
              <p:cNvSpPr/>
              <p:nvPr/>
            </p:nvSpPr>
            <p:spPr>
              <a:xfrm>
                <a:off x="1743075" y="221038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47" name="Овал 46">
                <a:extLst>
                  <a:ext uri="{FF2B5EF4-FFF2-40B4-BE49-F238E27FC236}">
                    <a16:creationId xmlns="" xmlns:a16="http://schemas.microsoft.com/office/drawing/2014/main" id="{722E3FCD-E8EC-ED24-2AEC-D58ECF2852BE}"/>
                  </a:ext>
                </a:extLst>
              </p:cNvPr>
              <p:cNvSpPr/>
              <p:nvPr/>
            </p:nvSpPr>
            <p:spPr>
              <a:xfrm>
                <a:off x="2038350" y="221038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48" name="Овал 47">
                <a:extLst>
                  <a:ext uri="{FF2B5EF4-FFF2-40B4-BE49-F238E27FC236}">
                    <a16:creationId xmlns="" xmlns:a16="http://schemas.microsoft.com/office/drawing/2014/main" id="{FB3850A2-51A8-1FB9-48FD-85D0094A9909}"/>
                  </a:ext>
                </a:extLst>
              </p:cNvPr>
              <p:cNvSpPr/>
              <p:nvPr/>
            </p:nvSpPr>
            <p:spPr>
              <a:xfrm>
                <a:off x="2333625" y="221038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49" name="Овал 48">
                <a:extLst>
                  <a:ext uri="{FF2B5EF4-FFF2-40B4-BE49-F238E27FC236}">
                    <a16:creationId xmlns="" xmlns:a16="http://schemas.microsoft.com/office/drawing/2014/main" id="{028DC5D2-A4EA-F71F-B69B-9A491567A0E4}"/>
                  </a:ext>
                </a:extLst>
              </p:cNvPr>
              <p:cNvSpPr/>
              <p:nvPr/>
            </p:nvSpPr>
            <p:spPr>
              <a:xfrm>
                <a:off x="2628900" y="221038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  <p:grpSp>
          <p:nvGrpSpPr>
            <p:cNvPr id="21" name="Группа 20">
              <a:extLst>
                <a:ext uri="{FF2B5EF4-FFF2-40B4-BE49-F238E27FC236}">
                  <a16:creationId xmlns="" xmlns:a16="http://schemas.microsoft.com/office/drawing/2014/main" id="{D6D757AD-A664-4BFE-015E-42214A1A155C}"/>
                </a:ext>
              </a:extLst>
            </p:cNvPr>
            <p:cNvGrpSpPr/>
            <p:nvPr/>
          </p:nvGrpSpPr>
          <p:grpSpPr>
            <a:xfrm>
              <a:off x="1447800" y="1999184"/>
              <a:ext cx="1333500" cy="152400"/>
              <a:chOff x="1447800" y="1980508"/>
              <a:chExt cx="1333500" cy="152400"/>
            </a:xfrm>
            <a:solidFill>
              <a:srgbClr val="202448"/>
            </a:solidFill>
          </p:grpSpPr>
          <p:sp>
            <p:nvSpPr>
              <p:cNvPr id="40" name="Овал 39">
                <a:extLst>
                  <a:ext uri="{FF2B5EF4-FFF2-40B4-BE49-F238E27FC236}">
                    <a16:creationId xmlns="" xmlns:a16="http://schemas.microsoft.com/office/drawing/2014/main" id="{851D314B-8108-CF8F-5393-4B4C9C6D81B1}"/>
                  </a:ext>
                </a:extLst>
              </p:cNvPr>
              <p:cNvSpPr/>
              <p:nvPr/>
            </p:nvSpPr>
            <p:spPr>
              <a:xfrm>
                <a:off x="1447800" y="1980508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41" name="Овал 40">
                <a:extLst>
                  <a:ext uri="{FF2B5EF4-FFF2-40B4-BE49-F238E27FC236}">
                    <a16:creationId xmlns="" xmlns:a16="http://schemas.microsoft.com/office/drawing/2014/main" id="{DE08EF46-FBEA-D7BF-F90A-049C46EFC6C1}"/>
                  </a:ext>
                </a:extLst>
              </p:cNvPr>
              <p:cNvSpPr/>
              <p:nvPr/>
            </p:nvSpPr>
            <p:spPr>
              <a:xfrm>
                <a:off x="1743075" y="1980508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42" name="Овал 41">
                <a:extLst>
                  <a:ext uri="{FF2B5EF4-FFF2-40B4-BE49-F238E27FC236}">
                    <a16:creationId xmlns="" xmlns:a16="http://schemas.microsoft.com/office/drawing/2014/main" id="{225A2609-E4EE-25B5-D1D9-A559CB7ACD54}"/>
                  </a:ext>
                </a:extLst>
              </p:cNvPr>
              <p:cNvSpPr/>
              <p:nvPr/>
            </p:nvSpPr>
            <p:spPr>
              <a:xfrm>
                <a:off x="2038350" y="1980508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43" name="Овал 42">
                <a:extLst>
                  <a:ext uri="{FF2B5EF4-FFF2-40B4-BE49-F238E27FC236}">
                    <a16:creationId xmlns="" xmlns:a16="http://schemas.microsoft.com/office/drawing/2014/main" id="{68F0EF0A-6BF2-63D7-8D9A-1A72C8D1E48F}"/>
                  </a:ext>
                </a:extLst>
              </p:cNvPr>
              <p:cNvSpPr/>
              <p:nvPr/>
            </p:nvSpPr>
            <p:spPr>
              <a:xfrm>
                <a:off x="2333625" y="1980508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44" name="Овал 43">
                <a:extLst>
                  <a:ext uri="{FF2B5EF4-FFF2-40B4-BE49-F238E27FC236}">
                    <a16:creationId xmlns="" xmlns:a16="http://schemas.microsoft.com/office/drawing/2014/main" id="{5FF3865F-6926-DDF1-3BE8-11F1653CCB0B}"/>
                  </a:ext>
                </a:extLst>
              </p:cNvPr>
              <p:cNvSpPr/>
              <p:nvPr/>
            </p:nvSpPr>
            <p:spPr>
              <a:xfrm>
                <a:off x="2628900" y="1980508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  <p:grpSp>
          <p:nvGrpSpPr>
            <p:cNvPr id="22" name="Группа 21">
              <a:extLst>
                <a:ext uri="{FF2B5EF4-FFF2-40B4-BE49-F238E27FC236}">
                  <a16:creationId xmlns="" xmlns:a16="http://schemas.microsoft.com/office/drawing/2014/main" id="{6D971ED8-917C-3115-CA8E-354CA58EF32D}"/>
                </a:ext>
              </a:extLst>
            </p:cNvPr>
            <p:cNvGrpSpPr/>
            <p:nvPr/>
          </p:nvGrpSpPr>
          <p:grpSpPr>
            <a:xfrm>
              <a:off x="1447800" y="1729836"/>
              <a:ext cx="1333500" cy="152400"/>
              <a:chOff x="1447800" y="1709392"/>
              <a:chExt cx="1333500" cy="152400"/>
            </a:xfrm>
            <a:solidFill>
              <a:srgbClr val="202448"/>
            </a:solidFill>
          </p:grpSpPr>
          <p:sp>
            <p:nvSpPr>
              <p:cNvPr id="35" name="Овал 34">
                <a:extLst>
                  <a:ext uri="{FF2B5EF4-FFF2-40B4-BE49-F238E27FC236}">
                    <a16:creationId xmlns="" xmlns:a16="http://schemas.microsoft.com/office/drawing/2014/main" id="{BBEB772A-0D2B-5C8E-A6B8-03D871C418DD}"/>
                  </a:ext>
                </a:extLst>
              </p:cNvPr>
              <p:cNvSpPr/>
              <p:nvPr/>
            </p:nvSpPr>
            <p:spPr>
              <a:xfrm>
                <a:off x="1447800" y="170939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36" name="Овал 35">
                <a:extLst>
                  <a:ext uri="{FF2B5EF4-FFF2-40B4-BE49-F238E27FC236}">
                    <a16:creationId xmlns="" xmlns:a16="http://schemas.microsoft.com/office/drawing/2014/main" id="{B6A8EA2C-33BE-D792-F364-650D21E6D955}"/>
                  </a:ext>
                </a:extLst>
              </p:cNvPr>
              <p:cNvSpPr/>
              <p:nvPr/>
            </p:nvSpPr>
            <p:spPr>
              <a:xfrm>
                <a:off x="1743075" y="170939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37" name="Овал 36">
                <a:extLst>
                  <a:ext uri="{FF2B5EF4-FFF2-40B4-BE49-F238E27FC236}">
                    <a16:creationId xmlns="" xmlns:a16="http://schemas.microsoft.com/office/drawing/2014/main" id="{5D4DAEE0-84DE-C709-6D95-46BB49DF9B80}"/>
                  </a:ext>
                </a:extLst>
              </p:cNvPr>
              <p:cNvSpPr/>
              <p:nvPr/>
            </p:nvSpPr>
            <p:spPr>
              <a:xfrm>
                <a:off x="2038350" y="170939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38" name="Овал 37">
                <a:extLst>
                  <a:ext uri="{FF2B5EF4-FFF2-40B4-BE49-F238E27FC236}">
                    <a16:creationId xmlns="" xmlns:a16="http://schemas.microsoft.com/office/drawing/2014/main" id="{558FFF32-0A3F-036B-956A-19DFF8671561}"/>
                  </a:ext>
                </a:extLst>
              </p:cNvPr>
              <p:cNvSpPr/>
              <p:nvPr/>
            </p:nvSpPr>
            <p:spPr>
              <a:xfrm>
                <a:off x="2333625" y="170939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39" name="Овал 38">
                <a:extLst>
                  <a:ext uri="{FF2B5EF4-FFF2-40B4-BE49-F238E27FC236}">
                    <a16:creationId xmlns="" xmlns:a16="http://schemas.microsoft.com/office/drawing/2014/main" id="{B64F521C-B3A4-E69D-E418-A2645902D1E7}"/>
                  </a:ext>
                </a:extLst>
              </p:cNvPr>
              <p:cNvSpPr/>
              <p:nvPr/>
            </p:nvSpPr>
            <p:spPr>
              <a:xfrm>
                <a:off x="2628900" y="170939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  <p:grpSp>
          <p:nvGrpSpPr>
            <p:cNvPr id="23" name="Группа 22">
              <a:extLst>
                <a:ext uri="{FF2B5EF4-FFF2-40B4-BE49-F238E27FC236}">
                  <a16:creationId xmlns="" xmlns:a16="http://schemas.microsoft.com/office/drawing/2014/main" id="{DB2D5BA5-763B-0ED1-FBAE-171B34B380DC}"/>
                </a:ext>
              </a:extLst>
            </p:cNvPr>
            <p:cNvGrpSpPr/>
            <p:nvPr/>
          </p:nvGrpSpPr>
          <p:grpSpPr>
            <a:xfrm>
              <a:off x="1447800" y="1460488"/>
              <a:ext cx="1333500" cy="152400"/>
              <a:chOff x="1447800" y="1446452"/>
              <a:chExt cx="1333500" cy="152400"/>
            </a:xfrm>
            <a:solidFill>
              <a:srgbClr val="202448"/>
            </a:solidFill>
          </p:grpSpPr>
          <p:sp>
            <p:nvSpPr>
              <p:cNvPr id="30" name="Овал 29">
                <a:extLst>
                  <a:ext uri="{FF2B5EF4-FFF2-40B4-BE49-F238E27FC236}">
                    <a16:creationId xmlns="" xmlns:a16="http://schemas.microsoft.com/office/drawing/2014/main" id="{5DACBF2E-B4EA-5339-2EBE-6436A474E58B}"/>
                  </a:ext>
                </a:extLst>
              </p:cNvPr>
              <p:cNvSpPr/>
              <p:nvPr/>
            </p:nvSpPr>
            <p:spPr>
              <a:xfrm>
                <a:off x="1447800" y="144645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31" name="Овал 30">
                <a:extLst>
                  <a:ext uri="{FF2B5EF4-FFF2-40B4-BE49-F238E27FC236}">
                    <a16:creationId xmlns="" xmlns:a16="http://schemas.microsoft.com/office/drawing/2014/main" id="{505E3656-8F86-CCE7-518E-9CF39A7049EA}"/>
                  </a:ext>
                </a:extLst>
              </p:cNvPr>
              <p:cNvSpPr/>
              <p:nvPr/>
            </p:nvSpPr>
            <p:spPr>
              <a:xfrm>
                <a:off x="1743075" y="144645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32" name="Овал 31">
                <a:extLst>
                  <a:ext uri="{FF2B5EF4-FFF2-40B4-BE49-F238E27FC236}">
                    <a16:creationId xmlns="" xmlns:a16="http://schemas.microsoft.com/office/drawing/2014/main" id="{61A3B26A-52CC-6714-4912-36E71DBE26B4}"/>
                  </a:ext>
                </a:extLst>
              </p:cNvPr>
              <p:cNvSpPr/>
              <p:nvPr/>
            </p:nvSpPr>
            <p:spPr>
              <a:xfrm>
                <a:off x="2038350" y="144645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33" name="Овал 32">
                <a:extLst>
                  <a:ext uri="{FF2B5EF4-FFF2-40B4-BE49-F238E27FC236}">
                    <a16:creationId xmlns="" xmlns:a16="http://schemas.microsoft.com/office/drawing/2014/main" id="{62BB23B1-D29E-BC88-CD44-B569FD8BB0DB}"/>
                  </a:ext>
                </a:extLst>
              </p:cNvPr>
              <p:cNvSpPr/>
              <p:nvPr/>
            </p:nvSpPr>
            <p:spPr>
              <a:xfrm>
                <a:off x="2333625" y="144645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34" name="Овал 33">
                <a:extLst>
                  <a:ext uri="{FF2B5EF4-FFF2-40B4-BE49-F238E27FC236}">
                    <a16:creationId xmlns="" xmlns:a16="http://schemas.microsoft.com/office/drawing/2014/main" id="{61F59457-0A07-9EED-A461-DBF890A7900E}"/>
                  </a:ext>
                </a:extLst>
              </p:cNvPr>
              <p:cNvSpPr/>
              <p:nvPr/>
            </p:nvSpPr>
            <p:spPr>
              <a:xfrm>
                <a:off x="2628900" y="144645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  <p:grpSp>
          <p:nvGrpSpPr>
            <p:cNvPr id="24" name="Группа 23">
              <a:extLst>
                <a:ext uri="{FF2B5EF4-FFF2-40B4-BE49-F238E27FC236}">
                  <a16:creationId xmlns="" xmlns:a16="http://schemas.microsoft.com/office/drawing/2014/main" id="{28E3B097-EBE0-A644-0447-B29287B66208}"/>
                </a:ext>
              </a:extLst>
            </p:cNvPr>
            <p:cNvGrpSpPr/>
            <p:nvPr/>
          </p:nvGrpSpPr>
          <p:grpSpPr>
            <a:xfrm>
              <a:off x="1447800" y="1191140"/>
              <a:ext cx="1333500" cy="152400"/>
              <a:chOff x="1447800" y="1191140"/>
              <a:chExt cx="1333500" cy="152400"/>
            </a:xfrm>
            <a:solidFill>
              <a:srgbClr val="202448"/>
            </a:solidFill>
          </p:grpSpPr>
          <p:sp>
            <p:nvSpPr>
              <p:cNvPr id="25" name="Овал 24">
                <a:extLst>
                  <a:ext uri="{FF2B5EF4-FFF2-40B4-BE49-F238E27FC236}">
                    <a16:creationId xmlns="" xmlns:a16="http://schemas.microsoft.com/office/drawing/2014/main" id="{5CF0546E-0E74-0637-6A44-472A1EAED5C8}"/>
                  </a:ext>
                </a:extLst>
              </p:cNvPr>
              <p:cNvSpPr/>
              <p:nvPr/>
            </p:nvSpPr>
            <p:spPr>
              <a:xfrm>
                <a:off x="1447800" y="1191140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26" name="Овал 25">
                <a:extLst>
                  <a:ext uri="{FF2B5EF4-FFF2-40B4-BE49-F238E27FC236}">
                    <a16:creationId xmlns="" xmlns:a16="http://schemas.microsoft.com/office/drawing/2014/main" id="{9311B2DF-AFA7-C90D-E6B6-B169C4F21C42}"/>
                  </a:ext>
                </a:extLst>
              </p:cNvPr>
              <p:cNvSpPr/>
              <p:nvPr/>
            </p:nvSpPr>
            <p:spPr>
              <a:xfrm>
                <a:off x="1743075" y="1191140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27" name="Овал 26">
                <a:extLst>
                  <a:ext uri="{FF2B5EF4-FFF2-40B4-BE49-F238E27FC236}">
                    <a16:creationId xmlns="" xmlns:a16="http://schemas.microsoft.com/office/drawing/2014/main" id="{3C7E339C-E3D3-DE04-E79E-81308582861A}"/>
                  </a:ext>
                </a:extLst>
              </p:cNvPr>
              <p:cNvSpPr/>
              <p:nvPr/>
            </p:nvSpPr>
            <p:spPr>
              <a:xfrm>
                <a:off x="2038350" y="1191140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28" name="Овал 27">
                <a:extLst>
                  <a:ext uri="{FF2B5EF4-FFF2-40B4-BE49-F238E27FC236}">
                    <a16:creationId xmlns="" xmlns:a16="http://schemas.microsoft.com/office/drawing/2014/main" id="{3EC7E7ED-4583-5FC5-B992-4DAE941B1766}"/>
                  </a:ext>
                </a:extLst>
              </p:cNvPr>
              <p:cNvSpPr/>
              <p:nvPr/>
            </p:nvSpPr>
            <p:spPr>
              <a:xfrm>
                <a:off x="2333625" y="1191140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29" name="Овал 28">
                <a:extLst>
                  <a:ext uri="{FF2B5EF4-FFF2-40B4-BE49-F238E27FC236}">
                    <a16:creationId xmlns="" xmlns:a16="http://schemas.microsoft.com/office/drawing/2014/main" id="{87FDCEDC-C9EE-655C-3D2F-41827EF3D411}"/>
                  </a:ext>
                </a:extLst>
              </p:cNvPr>
              <p:cNvSpPr/>
              <p:nvPr/>
            </p:nvSpPr>
            <p:spPr>
              <a:xfrm>
                <a:off x="2628900" y="1191140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</p:grpSp>
      <p:sp>
        <p:nvSpPr>
          <p:cNvPr id="118" name="Полилиния: фигура 117">
            <a:extLst>
              <a:ext uri="{FF2B5EF4-FFF2-40B4-BE49-F238E27FC236}">
                <a16:creationId xmlns="" xmlns:a16="http://schemas.microsoft.com/office/drawing/2014/main" id="{D4301ED0-5A91-7AC4-E987-E58B6D88A475}"/>
              </a:ext>
            </a:extLst>
          </p:cNvPr>
          <p:cNvSpPr/>
          <p:nvPr/>
        </p:nvSpPr>
        <p:spPr>
          <a:xfrm>
            <a:off x="141428" y="1857578"/>
            <a:ext cx="1584016" cy="416049"/>
          </a:xfrm>
          <a:custGeom>
            <a:avLst/>
            <a:gdLst>
              <a:gd name="connsiteX0" fmla="*/ 2102165 w 2112021"/>
              <a:gd name="connsiteY0" fmla="*/ 554547 h 554732"/>
              <a:gd name="connsiteX1" fmla="*/ 2092497 w 2112021"/>
              <a:gd name="connsiteY1" fmla="*/ 545527 h 554732"/>
              <a:gd name="connsiteX2" fmla="*/ 1751531 w 2112021"/>
              <a:gd name="connsiteY2" fmla="*/ 227878 h 554732"/>
              <a:gd name="connsiteX3" fmla="*/ 1719241 w 2112021"/>
              <a:gd name="connsiteY3" fmla="*/ 229440 h 554732"/>
              <a:gd name="connsiteX4" fmla="*/ 1709926 w 2112021"/>
              <a:gd name="connsiteY4" fmla="*/ 224601 h 554732"/>
              <a:gd name="connsiteX5" fmla="*/ 1154170 w 2112021"/>
              <a:gd name="connsiteY5" fmla="*/ 72982 h 554732"/>
              <a:gd name="connsiteX6" fmla="*/ 965023 w 2112021"/>
              <a:gd name="connsiteY6" fmla="*/ 313203 h 554732"/>
              <a:gd name="connsiteX7" fmla="*/ 955479 w 2112021"/>
              <a:gd name="connsiteY7" fmla="*/ 320194 h 554732"/>
              <a:gd name="connsiteX8" fmla="*/ 952898 w 2112021"/>
              <a:gd name="connsiteY8" fmla="*/ 320118 h 554732"/>
              <a:gd name="connsiteX9" fmla="*/ 948868 w 2112021"/>
              <a:gd name="connsiteY9" fmla="*/ 320023 h 554732"/>
              <a:gd name="connsiteX10" fmla="*/ 668919 w 2112021"/>
              <a:gd name="connsiteY10" fmla="*/ 546851 h 554732"/>
              <a:gd name="connsiteX11" fmla="*/ 659423 w 2112021"/>
              <a:gd name="connsiteY11" fmla="*/ 554547 h 554732"/>
              <a:gd name="connsiteX12" fmla="*/ 9589 w 2112021"/>
              <a:gd name="connsiteY12" fmla="*/ 554547 h 554732"/>
              <a:gd name="connsiteX13" fmla="*/ -145 w 2112021"/>
              <a:gd name="connsiteY13" fmla="*/ 544879 h 554732"/>
              <a:gd name="connsiteX14" fmla="*/ 9522 w 2112021"/>
              <a:gd name="connsiteY14" fmla="*/ 535154 h 554732"/>
              <a:gd name="connsiteX15" fmla="*/ 9589 w 2112021"/>
              <a:gd name="connsiteY15" fmla="*/ 535154 h 554732"/>
              <a:gd name="connsiteX16" fmla="*/ 651660 w 2112021"/>
              <a:gd name="connsiteY16" fmla="*/ 535154 h 554732"/>
              <a:gd name="connsiteX17" fmla="*/ 948535 w 2112021"/>
              <a:gd name="connsiteY17" fmla="*/ 300630 h 554732"/>
              <a:gd name="connsiteX18" fmla="*/ 1482269 w 2112021"/>
              <a:gd name="connsiteY18" fmla="*/ 18966 h 554732"/>
              <a:gd name="connsiteX19" fmla="*/ 1723632 w 2112021"/>
              <a:gd name="connsiteY19" fmla="*/ 209599 h 554732"/>
              <a:gd name="connsiteX20" fmla="*/ 1751531 w 2112021"/>
              <a:gd name="connsiteY20" fmla="*/ 208475 h 554732"/>
              <a:gd name="connsiteX21" fmla="*/ 2111852 w 2112021"/>
              <a:gd name="connsiteY21" fmla="*/ 544174 h 554732"/>
              <a:gd name="connsiteX22" fmla="*/ 2102851 w 2112021"/>
              <a:gd name="connsiteY22" fmla="*/ 554528 h 554732"/>
              <a:gd name="connsiteX23" fmla="*/ 2102851 w 2112021"/>
              <a:gd name="connsiteY23" fmla="*/ 554528 h 554732"/>
              <a:gd name="connsiteX24" fmla="*/ 2102165 w 2112021"/>
              <a:gd name="connsiteY24" fmla="*/ 554547 h 554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2112021" h="554732">
                <a:moveTo>
                  <a:pt x="2102165" y="554547"/>
                </a:moveTo>
                <a:cubicBezTo>
                  <a:pt x="2097069" y="554547"/>
                  <a:pt x="2092850" y="550604"/>
                  <a:pt x="2092497" y="545527"/>
                </a:cubicBezTo>
                <a:cubicBezTo>
                  <a:pt x="2079343" y="366800"/>
                  <a:pt x="1930743" y="228364"/>
                  <a:pt x="1751531" y="227878"/>
                </a:cubicBezTo>
                <a:cubicBezTo>
                  <a:pt x="1741186" y="227878"/>
                  <a:pt x="1730328" y="228402"/>
                  <a:pt x="1719241" y="229440"/>
                </a:cubicBezTo>
                <a:cubicBezTo>
                  <a:pt x="1715460" y="229792"/>
                  <a:pt x="1711811" y="227906"/>
                  <a:pt x="1709926" y="224601"/>
                </a:cubicBezTo>
                <a:cubicBezTo>
                  <a:pt x="1598321" y="29272"/>
                  <a:pt x="1349509" y="-38613"/>
                  <a:pt x="1154170" y="72982"/>
                </a:cubicBezTo>
                <a:cubicBezTo>
                  <a:pt x="1062321" y="125455"/>
                  <a:pt x="994484" y="211600"/>
                  <a:pt x="965023" y="313203"/>
                </a:cubicBezTo>
                <a:cubicBezTo>
                  <a:pt x="963813" y="317432"/>
                  <a:pt x="959889" y="320318"/>
                  <a:pt x="955479" y="320194"/>
                </a:cubicBezTo>
                <a:lnTo>
                  <a:pt x="952898" y="320118"/>
                </a:lnTo>
                <a:cubicBezTo>
                  <a:pt x="951564" y="320070"/>
                  <a:pt x="950221" y="320023"/>
                  <a:pt x="948868" y="320023"/>
                </a:cubicBezTo>
                <a:cubicBezTo>
                  <a:pt x="813842" y="320451"/>
                  <a:pt x="697332" y="414844"/>
                  <a:pt x="668919" y="546851"/>
                </a:cubicBezTo>
                <a:cubicBezTo>
                  <a:pt x="667967" y="551337"/>
                  <a:pt x="664014" y="554547"/>
                  <a:pt x="659423" y="554547"/>
                </a:cubicBezTo>
                <a:lnTo>
                  <a:pt x="9589" y="554547"/>
                </a:lnTo>
                <a:cubicBezTo>
                  <a:pt x="4226" y="554566"/>
                  <a:pt x="-127" y="550242"/>
                  <a:pt x="-145" y="544879"/>
                </a:cubicBezTo>
                <a:cubicBezTo>
                  <a:pt x="-165" y="539526"/>
                  <a:pt x="4169" y="535173"/>
                  <a:pt x="9522" y="535154"/>
                </a:cubicBezTo>
                <a:cubicBezTo>
                  <a:pt x="9541" y="535154"/>
                  <a:pt x="9570" y="535154"/>
                  <a:pt x="9589" y="535154"/>
                </a:cubicBezTo>
                <a:lnTo>
                  <a:pt x="651660" y="535154"/>
                </a:lnTo>
                <a:cubicBezTo>
                  <a:pt x="684921" y="398013"/>
                  <a:pt x="807422" y="301239"/>
                  <a:pt x="948535" y="300630"/>
                </a:cubicBezTo>
                <a:cubicBezTo>
                  <a:pt x="1018144" y="75459"/>
                  <a:pt x="1257107" y="-50643"/>
                  <a:pt x="1482269" y="18966"/>
                </a:cubicBezTo>
                <a:cubicBezTo>
                  <a:pt x="1583624" y="50303"/>
                  <a:pt x="1669663" y="118264"/>
                  <a:pt x="1723632" y="209599"/>
                </a:cubicBezTo>
                <a:cubicBezTo>
                  <a:pt x="1733167" y="208856"/>
                  <a:pt x="1742530" y="208475"/>
                  <a:pt x="1751531" y="208475"/>
                </a:cubicBezTo>
                <a:cubicBezTo>
                  <a:pt x="1940916" y="208990"/>
                  <a:pt x="2097955" y="355294"/>
                  <a:pt x="2111852" y="544174"/>
                </a:cubicBezTo>
                <a:cubicBezTo>
                  <a:pt x="2112223" y="549518"/>
                  <a:pt x="2108194" y="554157"/>
                  <a:pt x="2102851" y="554528"/>
                </a:cubicBezTo>
                <a:cubicBezTo>
                  <a:pt x="2102851" y="554528"/>
                  <a:pt x="2102851" y="554528"/>
                  <a:pt x="2102851" y="554528"/>
                </a:cubicBezTo>
                <a:cubicBezTo>
                  <a:pt x="2102622" y="554547"/>
                  <a:pt x="2102394" y="554547"/>
                  <a:pt x="2102165" y="554547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sz="1350"/>
          </a:p>
        </p:txBody>
      </p:sp>
      <p:sp>
        <p:nvSpPr>
          <p:cNvPr id="119" name="Полилиния: фигура 118">
            <a:extLst>
              <a:ext uri="{FF2B5EF4-FFF2-40B4-BE49-F238E27FC236}">
                <a16:creationId xmlns="" xmlns:a16="http://schemas.microsoft.com/office/drawing/2014/main" id="{C5CD0E2E-251F-4044-834B-D98A35539033}"/>
              </a:ext>
            </a:extLst>
          </p:cNvPr>
          <p:cNvSpPr/>
          <p:nvPr/>
        </p:nvSpPr>
        <p:spPr>
          <a:xfrm>
            <a:off x="431242" y="2352358"/>
            <a:ext cx="1207637" cy="14552"/>
          </a:xfrm>
          <a:custGeom>
            <a:avLst/>
            <a:gdLst>
              <a:gd name="connsiteX0" fmla="*/ 1600331 w 1610182"/>
              <a:gd name="connsiteY0" fmla="*/ 19217 h 19402"/>
              <a:gd name="connsiteX1" fmla="*/ 9560 w 1610182"/>
              <a:gd name="connsiteY1" fmla="*/ 19217 h 19402"/>
              <a:gd name="connsiteX2" fmla="*/ -146 w 1610182"/>
              <a:gd name="connsiteY2" fmla="*/ 9511 h 19402"/>
              <a:gd name="connsiteX3" fmla="*/ 9560 w 1610182"/>
              <a:gd name="connsiteY3" fmla="*/ -185 h 19402"/>
              <a:gd name="connsiteX4" fmla="*/ 1600331 w 1610182"/>
              <a:gd name="connsiteY4" fmla="*/ -185 h 19402"/>
              <a:gd name="connsiteX5" fmla="*/ 1610037 w 1610182"/>
              <a:gd name="connsiteY5" fmla="*/ 9511 h 19402"/>
              <a:gd name="connsiteX6" fmla="*/ 1600331 w 1610182"/>
              <a:gd name="connsiteY6" fmla="*/ 19217 h 19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10182" h="19402">
                <a:moveTo>
                  <a:pt x="1600331" y="19217"/>
                </a:moveTo>
                <a:lnTo>
                  <a:pt x="9560" y="19217"/>
                </a:lnTo>
                <a:cubicBezTo>
                  <a:pt x="4198" y="19217"/>
                  <a:pt x="-146" y="14874"/>
                  <a:pt x="-146" y="9511"/>
                </a:cubicBezTo>
                <a:cubicBezTo>
                  <a:pt x="-146" y="4158"/>
                  <a:pt x="4198" y="-185"/>
                  <a:pt x="9560" y="-185"/>
                </a:cubicBezTo>
                <a:lnTo>
                  <a:pt x="1600331" y="-185"/>
                </a:lnTo>
                <a:cubicBezTo>
                  <a:pt x="1605693" y="-185"/>
                  <a:pt x="1610037" y="4158"/>
                  <a:pt x="1610037" y="9511"/>
                </a:cubicBezTo>
                <a:cubicBezTo>
                  <a:pt x="1610037" y="14874"/>
                  <a:pt x="1605693" y="19217"/>
                  <a:pt x="1600331" y="19217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sz="1350"/>
          </a:p>
        </p:txBody>
      </p:sp>
      <p:sp>
        <p:nvSpPr>
          <p:cNvPr id="120" name="Полилиния: фигура 119">
            <a:extLst>
              <a:ext uri="{FF2B5EF4-FFF2-40B4-BE49-F238E27FC236}">
                <a16:creationId xmlns="" xmlns:a16="http://schemas.microsoft.com/office/drawing/2014/main" id="{24E4DFA4-5636-DE64-924A-E8C09B314D2C}"/>
              </a:ext>
            </a:extLst>
          </p:cNvPr>
          <p:cNvSpPr/>
          <p:nvPr/>
        </p:nvSpPr>
        <p:spPr>
          <a:xfrm>
            <a:off x="322122" y="2457843"/>
            <a:ext cx="414666" cy="14552"/>
          </a:xfrm>
          <a:custGeom>
            <a:avLst/>
            <a:gdLst>
              <a:gd name="connsiteX0" fmla="*/ 543046 w 552888"/>
              <a:gd name="connsiteY0" fmla="*/ 19217 h 19402"/>
              <a:gd name="connsiteX1" fmla="*/ 9551 w 552888"/>
              <a:gd name="connsiteY1" fmla="*/ 19217 h 19402"/>
              <a:gd name="connsiteX2" fmla="*/ -146 w 552888"/>
              <a:gd name="connsiteY2" fmla="*/ 9511 h 19402"/>
              <a:gd name="connsiteX3" fmla="*/ 9551 w 552888"/>
              <a:gd name="connsiteY3" fmla="*/ -185 h 19402"/>
              <a:gd name="connsiteX4" fmla="*/ 543046 w 552888"/>
              <a:gd name="connsiteY4" fmla="*/ -185 h 19402"/>
              <a:gd name="connsiteX5" fmla="*/ 552743 w 552888"/>
              <a:gd name="connsiteY5" fmla="*/ 9511 h 19402"/>
              <a:gd name="connsiteX6" fmla="*/ 543046 w 552888"/>
              <a:gd name="connsiteY6" fmla="*/ 19217 h 19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52888" h="19402">
                <a:moveTo>
                  <a:pt x="543046" y="19217"/>
                </a:moveTo>
                <a:lnTo>
                  <a:pt x="9551" y="19217"/>
                </a:lnTo>
                <a:cubicBezTo>
                  <a:pt x="4198" y="19217"/>
                  <a:pt x="-146" y="14874"/>
                  <a:pt x="-146" y="9511"/>
                </a:cubicBezTo>
                <a:cubicBezTo>
                  <a:pt x="-146" y="4158"/>
                  <a:pt x="4198" y="-185"/>
                  <a:pt x="9551" y="-185"/>
                </a:cubicBezTo>
                <a:lnTo>
                  <a:pt x="543046" y="-185"/>
                </a:lnTo>
                <a:cubicBezTo>
                  <a:pt x="548399" y="-185"/>
                  <a:pt x="552743" y="4158"/>
                  <a:pt x="552743" y="9511"/>
                </a:cubicBezTo>
                <a:cubicBezTo>
                  <a:pt x="552743" y="14874"/>
                  <a:pt x="548399" y="19217"/>
                  <a:pt x="543046" y="19217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sz="1350"/>
          </a:p>
        </p:txBody>
      </p: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78FF5BEE-A798-3509-9AE1-D6B91292EABC}"/>
              </a:ext>
            </a:extLst>
          </p:cNvPr>
          <p:cNvSpPr txBox="1"/>
          <p:nvPr/>
        </p:nvSpPr>
        <p:spPr>
          <a:xfrm>
            <a:off x="2434946" y="1390700"/>
            <a:ext cx="6412736" cy="19665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3200"/>
              </a:lnSpc>
              <a:defRPr sz="3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pPr>
              <a:lnSpc>
                <a:spcPts val="2900"/>
              </a:lnSpc>
            </a:pPr>
            <a:r>
              <a:rPr lang="ru-RU" sz="2800" dirty="0">
                <a:latin typeface="Akrobat SemiBold" panose="00000700000000000000" pitchFamily="2" charset="-52"/>
              </a:rPr>
              <a:t>Перед вами уже готовый сруб дома, но необходимо проверить, не допустили ли ошибки рабочие и являются ли стены дома перпендикулярными относительно поверхности земли?</a:t>
            </a:r>
          </a:p>
        </p:txBody>
      </p:sp>
      <p:sp>
        <p:nvSpPr>
          <p:cNvPr id="66" name="Прямоугольник 65">
            <a:extLst>
              <a:ext uri="{FF2B5EF4-FFF2-40B4-BE49-F238E27FC236}">
                <a16:creationId xmlns="" xmlns:a16="http://schemas.microsoft.com/office/drawing/2014/main" id="{CAAA59F1-CE65-4E32-20A2-A52B5BD63961}"/>
              </a:ext>
            </a:extLst>
          </p:cNvPr>
          <p:cNvSpPr/>
          <p:nvPr/>
        </p:nvSpPr>
        <p:spPr>
          <a:xfrm>
            <a:off x="7185838" y="591428"/>
            <a:ext cx="795632" cy="253916"/>
          </a:xfrm>
          <a:prstGeom prst="rect">
            <a:avLst/>
          </a:prstGeom>
          <a:solidFill>
            <a:srgbClr val="4F67CA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cxnSp>
        <p:nvCxnSpPr>
          <p:cNvPr id="67" name="Прямая соединительная линия 66">
            <a:extLst>
              <a:ext uri="{FF2B5EF4-FFF2-40B4-BE49-F238E27FC236}">
                <a16:creationId xmlns="" xmlns:a16="http://schemas.microsoft.com/office/drawing/2014/main" id="{468B91AD-6753-05C0-96BD-6C0A1794F6FA}"/>
              </a:ext>
            </a:extLst>
          </p:cNvPr>
          <p:cNvCxnSpPr>
            <a:cxnSpLocks/>
          </p:cNvCxnSpPr>
          <p:nvPr/>
        </p:nvCxnSpPr>
        <p:spPr>
          <a:xfrm>
            <a:off x="5447221" y="828675"/>
            <a:ext cx="3270536" cy="0"/>
          </a:xfrm>
          <a:prstGeom prst="line">
            <a:avLst/>
          </a:prstGeom>
          <a:ln w="28575">
            <a:solidFill>
              <a:srgbClr val="4F67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>
            <a:extLst>
              <a:ext uri="{FF2B5EF4-FFF2-40B4-BE49-F238E27FC236}">
                <a16:creationId xmlns="" xmlns:a16="http://schemas.microsoft.com/office/drawing/2014/main" id="{0A23152D-0E62-B563-9541-88D75011E584}"/>
              </a:ext>
            </a:extLst>
          </p:cNvPr>
          <p:cNvSpPr txBox="1"/>
          <p:nvPr/>
        </p:nvSpPr>
        <p:spPr>
          <a:xfrm>
            <a:off x="7221928" y="591429"/>
            <a:ext cx="7296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latin typeface="Akrobat" panose="00000600000000000000" pitchFamily="2" charset="-52"/>
              </a:rPr>
              <a:t>Практика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="" xmlns:a16="http://schemas.microsoft.com/office/drawing/2014/main" id="{F32B619D-7495-CA5D-FEC2-8BE2537450C9}"/>
              </a:ext>
            </a:extLst>
          </p:cNvPr>
          <p:cNvSpPr txBox="1"/>
          <p:nvPr/>
        </p:nvSpPr>
        <p:spPr>
          <a:xfrm>
            <a:off x="7935278" y="591429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" panose="00000600000000000000" pitchFamily="2" charset="-52"/>
              </a:rPr>
              <a:t>Заключение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="" xmlns:a16="http://schemas.microsoft.com/office/drawing/2014/main" id="{093DA6D4-DE83-D5BA-0425-AFE0C4BE8D08}"/>
              </a:ext>
            </a:extLst>
          </p:cNvPr>
          <p:cNvSpPr txBox="1"/>
          <p:nvPr/>
        </p:nvSpPr>
        <p:spPr>
          <a:xfrm>
            <a:off x="5440560" y="591429"/>
            <a:ext cx="7457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 SemiBold" panose="00000700000000000000" pitchFamily="2" charset="-52"/>
              </a:rPr>
              <a:t>Введение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="" xmlns:a16="http://schemas.microsoft.com/office/drawing/2014/main" id="{6538B9FF-6B33-120A-093D-63ACD93A2D92}"/>
              </a:ext>
            </a:extLst>
          </p:cNvPr>
          <p:cNvSpPr txBox="1"/>
          <p:nvPr/>
        </p:nvSpPr>
        <p:spPr>
          <a:xfrm>
            <a:off x="6148054" y="591429"/>
            <a:ext cx="1085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" panose="00000600000000000000" pitchFamily="2" charset="-52"/>
              </a:rPr>
              <a:t>Основная часть</a:t>
            </a:r>
          </a:p>
        </p:txBody>
      </p:sp>
      <p:grpSp>
        <p:nvGrpSpPr>
          <p:cNvPr id="159" name="Группа 158">
            <a:extLst>
              <a:ext uri="{FF2B5EF4-FFF2-40B4-BE49-F238E27FC236}">
                <a16:creationId xmlns="" xmlns:a16="http://schemas.microsoft.com/office/drawing/2014/main" id="{7061C154-05CD-3FF5-B731-68CFCAC7E093}"/>
              </a:ext>
            </a:extLst>
          </p:cNvPr>
          <p:cNvGrpSpPr/>
          <p:nvPr/>
        </p:nvGrpSpPr>
        <p:grpSpPr>
          <a:xfrm>
            <a:off x="466758" y="3859204"/>
            <a:ext cx="7891197" cy="2593994"/>
            <a:chOff x="622345" y="3507305"/>
            <a:chExt cx="9399219" cy="3089710"/>
          </a:xfrm>
        </p:grpSpPr>
        <p:grpSp>
          <p:nvGrpSpPr>
            <p:cNvPr id="12" name="Группа 11">
              <a:extLst>
                <a:ext uri="{FF2B5EF4-FFF2-40B4-BE49-F238E27FC236}">
                  <a16:creationId xmlns="" xmlns:a16="http://schemas.microsoft.com/office/drawing/2014/main" id="{1766D6B5-4E19-994F-835F-77E66509D543}"/>
                </a:ext>
              </a:extLst>
            </p:cNvPr>
            <p:cNvGrpSpPr/>
            <p:nvPr/>
          </p:nvGrpSpPr>
          <p:grpSpPr>
            <a:xfrm>
              <a:off x="622345" y="3507305"/>
              <a:ext cx="9399219" cy="3089710"/>
              <a:chOff x="622345" y="3507305"/>
              <a:chExt cx="9399219" cy="3089710"/>
            </a:xfrm>
          </p:grpSpPr>
          <p:sp>
            <p:nvSpPr>
              <p:cNvPr id="13" name="TextBox 12">
                <a:extLst>
                  <a:ext uri="{FF2B5EF4-FFF2-40B4-BE49-F238E27FC236}">
                    <a16:creationId xmlns="" xmlns:a16="http://schemas.microsoft.com/office/drawing/2014/main" id="{D741482A-AEB9-3116-035D-E3A70B2CB7B4}"/>
                  </a:ext>
                </a:extLst>
              </p:cNvPr>
              <p:cNvSpPr txBox="1"/>
              <p:nvPr/>
            </p:nvSpPr>
            <p:spPr>
              <a:xfrm>
                <a:off x="7585441" y="5981462"/>
                <a:ext cx="578493" cy="615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dirty="0">
                    <a:latin typeface="Roboto Black" panose="02000000000000000000" pitchFamily="2" charset="0"/>
                    <a:ea typeface="Roboto Black" panose="02000000000000000000" pitchFamily="2" charset="0"/>
                  </a:rPr>
                  <a:t> </a:t>
                </a:r>
                <a:r>
                  <a:rPr lang="en-US" sz="2400" dirty="0">
                    <a:latin typeface="Roboto Black" panose="02000000000000000000" pitchFamily="2" charset="0"/>
                    <a:ea typeface="Roboto Black" panose="02000000000000000000" pitchFamily="2" charset="0"/>
                  </a:rPr>
                  <a:t>b</a:t>
                </a:r>
                <a:endParaRPr lang="ru-RU" sz="2400" dirty="0">
                  <a:latin typeface="Roboto Black" panose="02000000000000000000" pitchFamily="2" charset="0"/>
                  <a:ea typeface="Roboto Black" panose="02000000000000000000" pitchFamily="2" charset="0"/>
                </a:endParaRPr>
              </a:p>
            </p:txBody>
          </p:sp>
          <p:grpSp>
            <p:nvGrpSpPr>
              <p:cNvPr id="15" name="Группа 14">
                <a:extLst>
                  <a:ext uri="{FF2B5EF4-FFF2-40B4-BE49-F238E27FC236}">
                    <a16:creationId xmlns="" xmlns:a16="http://schemas.microsoft.com/office/drawing/2014/main" id="{5C6EA696-DA17-BDA5-2384-B36359B5EF74}"/>
                  </a:ext>
                </a:extLst>
              </p:cNvPr>
              <p:cNvGrpSpPr/>
              <p:nvPr/>
            </p:nvGrpSpPr>
            <p:grpSpPr>
              <a:xfrm>
                <a:off x="622345" y="3507305"/>
                <a:ext cx="9399219" cy="2634995"/>
                <a:chOff x="622345" y="3507305"/>
                <a:chExt cx="9399219" cy="2634995"/>
              </a:xfrm>
            </p:grpSpPr>
            <p:sp>
              <p:nvSpPr>
                <p:cNvPr id="65" name="Полилиния: фигура 64">
                  <a:extLst>
                    <a:ext uri="{FF2B5EF4-FFF2-40B4-BE49-F238E27FC236}">
                      <a16:creationId xmlns="" xmlns:a16="http://schemas.microsoft.com/office/drawing/2014/main" id="{E7B3D7F8-C3B3-0134-536F-4375A66E4176}"/>
                    </a:ext>
                  </a:extLst>
                </p:cNvPr>
                <p:cNvSpPr/>
                <p:nvPr/>
              </p:nvSpPr>
              <p:spPr>
                <a:xfrm>
                  <a:off x="2044364" y="4883106"/>
                  <a:ext cx="3933082" cy="1165936"/>
                </a:xfrm>
                <a:custGeom>
                  <a:avLst/>
                  <a:gdLst>
                    <a:gd name="connsiteX0" fmla="*/ 0 w 3933082"/>
                    <a:gd name="connsiteY0" fmla="*/ 0 h 1165936"/>
                    <a:gd name="connsiteX1" fmla="*/ 3933082 w 3933082"/>
                    <a:gd name="connsiteY1" fmla="*/ 0 h 1165936"/>
                    <a:gd name="connsiteX2" fmla="*/ 3933082 w 3933082"/>
                    <a:gd name="connsiteY2" fmla="*/ 1165936 h 1165936"/>
                    <a:gd name="connsiteX3" fmla="*/ 0 w 3933082"/>
                    <a:gd name="connsiteY3" fmla="*/ 1165936 h 11659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933082" h="1165936">
                      <a:moveTo>
                        <a:pt x="0" y="0"/>
                      </a:moveTo>
                      <a:lnTo>
                        <a:pt x="3933082" y="0"/>
                      </a:lnTo>
                      <a:lnTo>
                        <a:pt x="3933082" y="1165936"/>
                      </a:lnTo>
                      <a:lnTo>
                        <a:pt x="0" y="1165936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ru-RU" sz="1350"/>
                </a:p>
              </p:txBody>
            </p:sp>
            <p:sp>
              <p:nvSpPr>
                <p:cNvPr id="73" name="Полилиния: фигура 72">
                  <a:extLst>
                    <a:ext uri="{FF2B5EF4-FFF2-40B4-BE49-F238E27FC236}">
                      <a16:creationId xmlns="" xmlns:a16="http://schemas.microsoft.com/office/drawing/2014/main" id="{6A172500-CC43-5585-8F48-738B7CF54A7D}"/>
                    </a:ext>
                  </a:extLst>
                </p:cNvPr>
                <p:cNvSpPr/>
                <p:nvPr/>
              </p:nvSpPr>
              <p:spPr>
                <a:xfrm>
                  <a:off x="2044364" y="3507305"/>
                  <a:ext cx="3933082" cy="1205522"/>
                </a:xfrm>
                <a:custGeom>
                  <a:avLst/>
                  <a:gdLst>
                    <a:gd name="connsiteX0" fmla="*/ 0 w 3474481"/>
                    <a:gd name="connsiteY0" fmla="*/ 0 h 1072657"/>
                    <a:gd name="connsiteX1" fmla="*/ 3474482 w 3474481"/>
                    <a:gd name="connsiteY1" fmla="*/ 0 h 1072657"/>
                    <a:gd name="connsiteX2" fmla="*/ 3474482 w 3474481"/>
                    <a:gd name="connsiteY2" fmla="*/ 1072658 h 1072657"/>
                    <a:gd name="connsiteX3" fmla="*/ 0 w 3474481"/>
                    <a:gd name="connsiteY3" fmla="*/ 1072658 h 10726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74481" h="1072657">
                      <a:moveTo>
                        <a:pt x="0" y="0"/>
                      </a:moveTo>
                      <a:lnTo>
                        <a:pt x="3474482" y="0"/>
                      </a:lnTo>
                      <a:lnTo>
                        <a:pt x="3474482" y="1072658"/>
                      </a:lnTo>
                      <a:lnTo>
                        <a:pt x="0" y="1072658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ru-RU" sz="1350"/>
                </a:p>
              </p:txBody>
            </p:sp>
            <p:sp>
              <p:nvSpPr>
                <p:cNvPr id="74" name="Полилиния: фигура 73">
                  <a:extLst>
                    <a:ext uri="{FF2B5EF4-FFF2-40B4-BE49-F238E27FC236}">
                      <a16:creationId xmlns="" xmlns:a16="http://schemas.microsoft.com/office/drawing/2014/main" id="{C08FCBD8-A2C4-DE0C-1958-698D3C370656}"/>
                    </a:ext>
                  </a:extLst>
                </p:cNvPr>
                <p:cNvSpPr/>
                <p:nvPr/>
              </p:nvSpPr>
              <p:spPr>
                <a:xfrm>
                  <a:off x="2969337" y="3779358"/>
                  <a:ext cx="443055" cy="520779"/>
                </a:xfrm>
                <a:custGeom>
                  <a:avLst/>
                  <a:gdLst>
                    <a:gd name="connsiteX0" fmla="*/ 221523 w 443055"/>
                    <a:gd name="connsiteY0" fmla="*/ 0 h 520779"/>
                    <a:gd name="connsiteX1" fmla="*/ 221523 w 443055"/>
                    <a:gd name="connsiteY1" fmla="*/ 0 h 520779"/>
                    <a:gd name="connsiteX2" fmla="*/ 443055 w 443055"/>
                    <a:gd name="connsiteY2" fmla="*/ 221523 h 520779"/>
                    <a:gd name="connsiteX3" fmla="*/ 443055 w 443055"/>
                    <a:gd name="connsiteY3" fmla="*/ 520779 h 520779"/>
                    <a:gd name="connsiteX4" fmla="*/ 443055 w 443055"/>
                    <a:gd name="connsiteY4" fmla="*/ 520779 h 520779"/>
                    <a:gd name="connsiteX5" fmla="*/ 0 w 443055"/>
                    <a:gd name="connsiteY5" fmla="*/ 520779 h 520779"/>
                    <a:gd name="connsiteX6" fmla="*/ 0 w 443055"/>
                    <a:gd name="connsiteY6" fmla="*/ 520779 h 520779"/>
                    <a:gd name="connsiteX7" fmla="*/ 0 w 443055"/>
                    <a:gd name="connsiteY7" fmla="*/ 221523 h 520779"/>
                    <a:gd name="connsiteX8" fmla="*/ 221523 w 443055"/>
                    <a:gd name="connsiteY8" fmla="*/ 0 h 5207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43055" h="520779">
                      <a:moveTo>
                        <a:pt x="221523" y="0"/>
                      </a:moveTo>
                      <a:lnTo>
                        <a:pt x="221523" y="0"/>
                      </a:lnTo>
                      <a:cubicBezTo>
                        <a:pt x="343871" y="0"/>
                        <a:pt x="443055" y="99174"/>
                        <a:pt x="443055" y="221523"/>
                      </a:cubicBezTo>
                      <a:lnTo>
                        <a:pt x="443055" y="520779"/>
                      </a:lnTo>
                      <a:lnTo>
                        <a:pt x="443055" y="520779"/>
                      </a:lnTo>
                      <a:lnTo>
                        <a:pt x="0" y="520779"/>
                      </a:lnTo>
                      <a:lnTo>
                        <a:pt x="0" y="520779"/>
                      </a:lnTo>
                      <a:lnTo>
                        <a:pt x="0" y="221523"/>
                      </a:lnTo>
                      <a:cubicBezTo>
                        <a:pt x="0" y="99174"/>
                        <a:pt x="99184" y="0"/>
                        <a:pt x="221523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ru-RU" sz="1350"/>
                </a:p>
              </p:txBody>
            </p:sp>
            <p:sp>
              <p:nvSpPr>
                <p:cNvPr id="75" name="Полилиния: фигура 74">
                  <a:extLst>
                    <a:ext uri="{FF2B5EF4-FFF2-40B4-BE49-F238E27FC236}">
                      <a16:creationId xmlns="" xmlns:a16="http://schemas.microsoft.com/office/drawing/2014/main" id="{8E3C542A-20EA-3CBC-871B-7FCE50DA57B2}"/>
                    </a:ext>
                  </a:extLst>
                </p:cNvPr>
                <p:cNvSpPr/>
                <p:nvPr/>
              </p:nvSpPr>
              <p:spPr>
                <a:xfrm>
                  <a:off x="3789373" y="3783244"/>
                  <a:ext cx="443054" cy="520779"/>
                </a:xfrm>
                <a:custGeom>
                  <a:avLst/>
                  <a:gdLst>
                    <a:gd name="connsiteX0" fmla="*/ 221532 w 443054"/>
                    <a:gd name="connsiteY0" fmla="*/ 0 h 520779"/>
                    <a:gd name="connsiteX1" fmla="*/ 221532 w 443054"/>
                    <a:gd name="connsiteY1" fmla="*/ 0 h 520779"/>
                    <a:gd name="connsiteX2" fmla="*/ 443055 w 443054"/>
                    <a:gd name="connsiteY2" fmla="*/ 221523 h 520779"/>
                    <a:gd name="connsiteX3" fmla="*/ 443055 w 443054"/>
                    <a:gd name="connsiteY3" fmla="*/ 520780 h 520779"/>
                    <a:gd name="connsiteX4" fmla="*/ 443055 w 443054"/>
                    <a:gd name="connsiteY4" fmla="*/ 520780 h 520779"/>
                    <a:gd name="connsiteX5" fmla="*/ 0 w 443054"/>
                    <a:gd name="connsiteY5" fmla="*/ 520780 h 520779"/>
                    <a:gd name="connsiteX6" fmla="*/ 0 w 443054"/>
                    <a:gd name="connsiteY6" fmla="*/ 520780 h 520779"/>
                    <a:gd name="connsiteX7" fmla="*/ 0 w 443054"/>
                    <a:gd name="connsiteY7" fmla="*/ 221523 h 520779"/>
                    <a:gd name="connsiteX8" fmla="*/ 221532 w 443054"/>
                    <a:gd name="connsiteY8" fmla="*/ 0 h 5207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43054" h="520779">
                      <a:moveTo>
                        <a:pt x="221532" y="0"/>
                      </a:moveTo>
                      <a:lnTo>
                        <a:pt x="221532" y="0"/>
                      </a:lnTo>
                      <a:cubicBezTo>
                        <a:pt x="343881" y="0"/>
                        <a:pt x="443055" y="99174"/>
                        <a:pt x="443055" y="221523"/>
                      </a:cubicBezTo>
                      <a:lnTo>
                        <a:pt x="443055" y="520780"/>
                      </a:lnTo>
                      <a:lnTo>
                        <a:pt x="443055" y="520780"/>
                      </a:lnTo>
                      <a:lnTo>
                        <a:pt x="0" y="520780"/>
                      </a:lnTo>
                      <a:lnTo>
                        <a:pt x="0" y="520780"/>
                      </a:lnTo>
                      <a:lnTo>
                        <a:pt x="0" y="221523"/>
                      </a:lnTo>
                      <a:cubicBezTo>
                        <a:pt x="0" y="99174"/>
                        <a:pt x="99183" y="0"/>
                        <a:pt x="221532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ru-RU" sz="1350"/>
                </a:p>
              </p:txBody>
            </p:sp>
            <p:sp>
              <p:nvSpPr>
                <p:cNvPr id="83" name="Полилиния: фигура 82">
                  <a:extLst>
                    <a:ext uri="{FF2B5EF4-FFF2-40B4-BE49-F238E27FC236}">
                      <a16:creationId xmlns="" xmlns:a16="http://schemas.microsoft.com/office/drawing/2014/main" id="{3958F934-7CA3-D197-453C-3D6973853A9B}"/>
                    </a:ext>
                  </a:extLst>
                </p:cNvPr>
                <p:cNvSpPr/>
                <p:nvPr/>
              </p:nvSpPr>
              <p:spPr>
                <a:xfrm>
                  <a:off x="4609418" y="3787131"/>
                  <a:ext cx="443054" cy="520779"/>
                </a:xfrm>
                <a:custGeom>
                  <a:avLst/>
                  <a:gdLst>
                    <a:gd name="connsiteX0" fmla="*/ 221523 w 443054"/>
                    <a:gd name="connsiteY0" fmla="*/ 0 h 520779"/>
                    <a:gd name="connsiteX1" fmla="*/ 221523 w 443054"/>
                    <a:gd name="connsiteY1" fmla="*/ 0 h 520779"/>
                    <a:gd name="connsiteX2" fmla="*/ 443055 w 443054"/>
                    <a:gd name="connsiteY2" fmla="*/ 221523 h 520779"/>
                    <a:gd name="connsiteX3" fmla="*/ 443055 w 443054"/>
                    <a:gd name="connsiteY3" fmla="*/ 520779 h 520779"/>
                    <a:gd name="connsiteX4" fmla="*/ 443055 w 443054"/>
                    <a:gd name="connsiteY4" fmla="*/ 520779 h 520779"/>
                    <a:gd name="connsiteX5" fmla="*/ 0 w 443054"/>
                    <a:gd name="connsiteY5" fmla="*/ 520779 h 520779"/>
                    <a:gd name="connsiteX6" fmla="*/ 0 w 443054"/>
                    <a:gd name="connsiteY6" fmla="*/ 520779 h 520779"/>
                    <a:gd name="connsiteX7" fmla="*/ 0 w 443054"/>
                    <a:gd name="connsiteY7" fmla="*/ 221523 h 520779"/>
                    <a:gd name="connsiteX8" fmla="*/ 221523 w 443054"/>
                    <a:gd name="connsiteY8" fmla="*/ 0 h 5207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43054" h="520779">
                      <a:moveTo>
                        <a:pt x="221523" y="0"/>
                      </a:moveTo>
                      <a:lnTo>
                        <a:pt x="221523" y="0"/>
                      </a:lnTo>
                      <a:cubicBezTo>
                        <a:pt x="343871" y="0"/>
                        <a:pt x="443055" y="99174"/>
                        <a:pt x="443055" y="221523"/>
                      </a:cubicBezTo>
                      <a:lnTo>
                        <a:pt x="443055" y="520779"/>
                      </a:lnTo>
                      <a:lnTo>
                        <a:pt x="443055" y="520779"/>
                      </a:lnTo>
                      <a:lnTo>
                        <a:pt x="0" y="520779"/>
                      </a:lnTo>
                      <a:lnTo>
                        <a:pt x="0" y="520779"/>
                      </a:lnTo>
                      <a:lnTo>
                        <a:pt x="0" y="221523"/>
                      </a:lnTo>
                      <a:cubicBezTo>
                        <a:pt x="0" y="99174"/>
                        <a:pt x="99174" y="0"/>
                        <a:pt x="221523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ru-RU" sz="1350"/>
                </a:p>
              </p:txBody>
            </p:sp>
            <p:sp>
              <p:nvSpPr>
                <p:cNvPr id="85" name="Полилиния: фигура 84">
                  <a:extLst>
                    <a:ext uri="{FF2B5EF4-FFF2-40B4-BE49-F238E27FC236}">
                      <a16:creationId xmlns="" xmlns:a16="http://schemas.microsoft.com/office/drawing/2014/main" id="{1E3815BD-DBF8-D06B-C4C9-7CB7A708514A}"/>
                    </a:ext>
                  </a:extLst>
                </p:cNvPr>
                <p:cNvSpPr/>
                <p:nvPr/>
              </p:nvSpPr>
              <p:spPr>
                <a:xfrm>
                  <a:off x="4935878" y="5112401"/>
                  <a:ext cx="443055" cy="520788"/>
                </a:xfrm>
                <a:custGeom>
                  <a:avLst/>
                  <a:gdLst>
                    <a:gd name="connsiteX0" fmla="*/ 221523 w 443055"/>
                    <a:gd name="connsiteY0" fmla="*/ 0 h 520788"/>
                    <a:gd name="connsiteX1" fmla="*/ 221523 w 443055"/>
                    <a:gd name="connsiteY1" fmla="*/ 0 h 520788"/>
                    <a:gd name="connsiteX2" fmla="*/ 443056 w 443055"/>
                    <a:gd name="connsiteY2" fmla="*/ 221532 h 520788"/>
                    <a:gd name="connsiteX3" fmla="*/ 443056 w 443055"/>
                    <a:gd name="connsiteY3" fmla="*/ 520789 h 520788"/>
                    <a:gd name="connsiteX4" fmla="*/ 443056 w 443055"/>
                    <a:gd name="connsiteY4" fmla="*/ 520789 h 520788"/>
                    <a:gd name="connsiteX5" fmla="*/ 0 w 443055"/>
                    <a:gd name="connsiteY5" fmla="*/ 520789 h 520788"/>
                    <a:gd name="connsiteX6" fmla="*/ 0 w 443055"/>
                    <a:gd name="connsiteY6" fmla="*/ 520789 h 520788"/>
                    <a:gd name="connsiteX7" fmla="*/ 0 w 443055"/>
                    <a:gd name="connsiteY7" fmla="*/ 221532 h 520788"/>
                    <a:gd name="connsiteX8" fmla="*/ 221523 w 443055"/>
                    <a:gd name="connsiteY8" fmla="*/ 0 h 520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43055" h="520788">
                      <a:moveTo>
                        <a:pt x="221523" y="0"/>
                      </a:moveTo>
                      <a:lnTo>
                        <a:pt x="221523" y="0"/>
                      </a:lnTo>
                      <a:cubicBezTo>
                        <a:pt x="343871" y="0"/>
                        <a:pt x="443056" y="99184"/>
                        <a:pt x="443056" y="221532"/>
                      </a:cubicBezTo>
                      <a:lnTo>
                        <a:pt x="443056" y="520789"/>
                      </a:lnTo>
                      <a:lnTo>
                        <a:pt x="443056" y="520789"/>
                      </a:lnTo>
                      <a:lnTo>
                        <a:pt x="0" y="520789"/>
                      </a:lnTo>
                      <a:lnTo>
                        <a:pt x="0" y="520789"/>
                      </a:lnTo>
                      <a:lnTo>
                        <a:pt x="0" y="221532"/>
                      </a:lnTo>
                      <a:cubicBezTo>
                        <a:pt x="0" y="99184"/>
                        <a:pt x="99174" y="0"/>
                        <a:pt x="221523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ru-RU" sz="1350"/>
                </a:p>
              </p:txBody>
            </p:sp>
            <p:sp>
              <p:nvSpPr>
                <p:cNvPr id="97" name="Полилиния: фигура 96">
                  <a:extLst>
                    <a:ext uri="{FF2B5EF4-FFF2-40B4-BE49-F238E27FC236}">
                      <a16:creationId xmlns="" xmlns:a16="http://schemas.microsoft.com/office/drawing/2014/main" id="{B18136BB-47B1-E4BE-1F0C-233A4C526F4A}"/>
                    </a:ext>
                  </a:extLst>
                </p:cNvPr>
                <p:cNvSpPr/>
                <p:nvPr/>
              </p:nvSpPr>
              <p:spPr>
                <a:xfrm>
                  <a:off x="2743928" y="5112401"/>
                  <a:ext cx="443045" cy="520788"/>
                </a:xfrm>
                <a:custGeom>
                  <a:avLst/>
                  <a:gdLst>
                    <a:gd name="connsiteX0" fmla="*/ 221523 w 443045"/>
                    <a:gd name="connsiteY0" fmla="*/ 0 h 520788"/>
                    <a:gd name="connsiteX1" fmla="*/ 221523 w 443045"/>
                    <a:gd name="connsiteY1" fmla="*/ 0 h 520788"/>
                    <a:gd name="connsiteX2" fmla="*/ 443046 w 443045"/>
                    <a:gd name="connsiteY2" fmla="*/ 221532 h 520788"/>
                    <a:gd name="connsiteX3" fmla="*/ 443046 w 443045"/>
                    <a:gd name="connsiteY3" fmla="*/ 520789 h 520788"/>
                    <a:gd name="connsiteX4" fmla="*/ 443046 w 443045"/>
                    <a:gd name="connsiteY4" fmla="*/ 520789 h 520788"/>
                    <a:gd name="connsiteX5" fmla="*/ 0 w 443045"/>
                    <a:gd name="connsiteY5" fmla="*/ 520789 h 520788"/>
                    <a:gd name="connsiteX6" fmla="*/ 0 w 443045"/>
                    <a:gd name="connsiteY6" fmla="*/ 520789 h 520788"/>
                    <a:gd name="connsiteX7" fmla="*/ 0 w 443045"/>
                    <a:gd name="connsiteY7" fmla="*/ 221532 h 520788"/>
                    <a:gd name="connsiteX8" fmla="*/ 221523 w 443045"/>
                    <a:gd name="connsiteY8" fmla="*/ 0 h 520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43045" h="520788">
                      <a:moveTo>
                        <a:pt x="221523" y="0"/>
                      </a:moveTo>
                      <a:lnTo>
                        <a:pt x="221523" y="0"/>
                      </a:lnTo>
                      <a:cubicBezTo>
                        <a:pt x="343871" y="0"/>
                        <a:pt x="443046" y="99184"/>
                        <a:pt x="443046" y="221532"/>
                      </a:cubicBezTo>
                      <a:lnTo>
                        <a:pt x="443046" y="520789"/>
                      </a:lnTo>
                      <a:lnTo>
                        <a:pt x="443046" y="520789"/>
                      </a:lnTo>
                      <a:lnTo>
                        <a:pt x="0" y="520789"/>
                      </a:lnTo>
                      <a:lnTo>
                        <a:pt x="0" y="520789"/>
                      </a:lnTo>
                      <a:lnTo>
                        <a:pt x="0" y="221532"/>
                      </a:lnTo>
                      <a:cubicBezTo>
                        <a:pt x="0" y="99184"/>
                        <a:pt x="99174" y="0"/>
                        <a:pt x="221523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ru-RU" sz="1350"/>
                </a:p>
              </p:txBody>
            </p:sp>
            <p:sp>
              <p:nvSpPr>
                <p:cNvPr id="121" name="Полилиния: фигура 120">
                  <a:extLst>
                    <a:ext uri="{FF2B5EF4-FFF2-40B4-BE49-F238E27FC236}">
                      <a16:creationId xmlns="" xmlns:a16="http://schemas.microsoft.com/office/drawing/2014/main" id="{EC93074E-22AC-A25B-96D2-A1B494DAA259}"/>
                    </a:ext>
                  </a:extLst>
                </p:cNvPr>
                <p:cNvSpPr/>
                <p:nvPr/>
              </p:nvSpPr>
              <p:spPr>
                <a:xfrm>
                  <a:off x="1142784" y="4572181"/>
                  <a:ext cx="5667103" cy="1570119"/>
                </a:xfrm>
                <a:custGeom>
                  <a:avLst/>
                  <a:gdLst>
                    <a:gd name="connsiteX0" fmla="*/ 5100675 w 5119327"/>
                    <a:gd name="connsiteY0" fmla="*/ 328942 h 1570119"/>
                    <a:gd name="connsiteX1" fmla="*/ 4362868 w 5119327"/>
                    <a:gd name="connsiteY1" fmla="*/ 2472 h 1570119"/>
                    <a:gd name="connsiteX2" fmla="*/ 4350295 w 5119327"/>
                    <a:gd name="connsiteY2" fmla="*/ -185 h 1570119"/>
                    <a:gd name="connsiteX3" fmla="*/ 834056 w 5119327"/>
                    <a:gd name="connsiteY3" fmla="*/ -185 h 1570119"/>
                    <a:gd name="connsiteX4" fmla="*/ 822340 w 5119327"/>
                    <a:gd name="connsiteY4" fmla="*/ 2110 h 1570119"/>
                    <a:gd name="connsiteX5" fmla="*/ 19249 w 5119327"/>
                    <a:gd name="connsiteY5" fmla="*/ 328570 h 1570119"/>
                    <a:gd name="connsiteX6" fmla="*/ 2151 w 5119327"/>
                    <a:gd name="connsiteY6" fmla="*/ 369080 h 1570119"/>
                    <a:gd name="connsiteX7" fmla="*/ 30955 w 5119327"/>
                    <a:gd name="connsiteY7" fmla="*/ 388463 h 1570119"/>
                    <a:gd name="connsiteX8" fmla="*/ 239324 w 5119327"/>
                    <a:gd name="connsiteY8" fmla="*/ 388463 h 1570119"/>
                    <a:gd name="connsiteX9" fmla="*/ 239324 w 5119327"/>
                    <a:gd name="connsiteY9" fmla="*/ 1461121 h 1570119"/>
                    <a:gd name="connsiteX10" fmla="*/ 216007 w 5119327"/>
                    <a:gd name="connsiteY10" fmla="*/ 1461121 h 1570119"/>
                    <a:gd name="connsiteX11" fmla="*/ 216007 w 5119327"/>
                    <a:gd name="connsiteY11" fmla="*/ 1569935 h 1570119"/>
                    <a:gd name="connsiteX12" fmla="*/ 4903050 w 5119327"/>
                    <a:gd name="connsiteY12" fmla="*/ 1569935 h 1570119"/>
                    <a:gd name="connsiteX13" fmla="*/ 4903050 w 5119327"/>
                    <a:gd name="connsiteY13" fmla="*/ 1461121 h 1570119"/>
                    <a:gd name="connsiteX14" fmla="*/ 4864188 w 5119327"/>
                    <a:gd name="connsiteY14" fmla="*/ 1461121 h 1570119"/>
                    <a:gd name="connsiteX15" fmla="*/ 4864188 w 5119327"/>
                    <a:gd name="connsiteY15" fmla="*/ 388463 h 1570119"/>
                    <a:gd name="connsiteX16" fmla="*/ 5088092 w 5119327"/>
                    <a:gd name="connsiteY16" fmla="*/ 388463 h 1570119"/>
                    <a:gd name="connsiteX17" fmla="*/ 5119182 w 5119327"/>
                    <a:gd name="connsiteY17" fmla="*/ 357374 h 1570119"/>
                    <a:gd name="connsiteX18" fmla="*/ 5100675 w 5119327"/>
                    <a:gd name="connsiteY18" fmla="*/ 328942 h 1570119"/>
                    <a:gd name="connsiteX19" fmla="*/ 4801999 w 5119327"/>
                    <a:gd name="connsiteY19" fmla="*/ 1461121 h 1570119"/>
                    <a:gd name="connsiteX20" fmla="*/ 301503 w 5119327"/>
                    <a:gd name="connsiteY20" fmla="*/ 1461121 h 1570119"/>
                    <a:gd name="connsiteX21" fmla="*/ 301503 w 5119327"/>
                    <a:gd name="connsiteY21" fmla="*/ 388463 h 1570119"/>
                    <a:gd name="connsiteX22" fmla="*/ 4801999 w 5119327"/>
                    <a:gd name="connsiteY22" fmla="*/ 388463 h 1570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119327" h="1570119">
                      <a:moveTo>
                        <a:pt x="5100675" y="328942"/>
                      </a:moveTo>
                      <a:lnTo>
                        <a:pt x="4362868" y="2472"/>
                      </a:lnTo>
                      <a:cubicBezTo>
                        <a:pt x="4358906" y="720"/>
                        <a:pt x="4354620" y="-185"/>
                        <a:pt x="4350295" y="-185"/>
                      </a:cubicBezTo>
                      <a:lnTo>
                        <a:pt x="834056" y="-185"/>
                      </a:lnTo>
                      <a:cubicBezTo>
                        <a:pt x="830036" y="-185"/>
                        <a:pt x="826064" y="596"/>
                        <a:pt x="822340" y="2110"/>
                      </a:cubicBezTo>
                      <a:lnTo>
                        <a:pt x="19249" y="328570"/>
                      </a:lnTo>
                      <a:cubicBezTo>
                        <a:pt x="3342" y="335038"/>
                        <a:pt x="-4316" y="353173"/>
                        <a:pt x="2151" y="369080"/>
                      </a:cubicBezTo>
                      <a:cubicBezTo>
                        <a:pt x="6914" y="380795"/>
                        <a:pt x="18306" y="388463"/>
                        <a:pt x="30955" y="388463"/>
                      </a:cubicBezTo>
                      <a:lnTo>
                        <a:pt x="239324" y="388463"/>
                      </a:lnTo>
                      <a:lnTo>
                        <a:pt x="239324" y="1461121"/>
                      </a:lnTo>
                      <a:lnTo>
                        <a:pt x="216007" y="1461121"/>
                      </a:lnTo>
                      <a:lnTo>
                        <a:pt x="216007" y="1569935"/>
                      </a:lnTo>
                      <a:lnTo>
                        <a:pt x="4903050" y="1569935"/>
                      </a:lnTo>
                      <a:lnTo>
                        <a:pt x="4903050" y="1461121"/>
                      </a:lnTo>
                      <a:lnTo>
                        <a:pt x="4864188" y="1461121"/>
                      </a:lnTo>
                      <a:lnTo>
                        <a:pt x="4864188" y="388463"/>
                      </a:lnTo>
                      <a:lnTo>
                        <a:pt x="5088092" y="388463"/>
                      </a:lnTo>
                      <a:cubicBezTo>
                        <a:pt x="5105266" y="388463"/>
                        <a:pt x="5119182" y="374538"/>
                        <a:pt x="5119182" y="357374"/>
                      </a:cubicBezTo>
                      <a:cubicBezTo>
                        <a:pt x="5119182" y="345067"/>
                        <a:pt x="5111923" y="333913"/>
                        <a:pt x="5100675" y="328942"/>
                      </a:cubicBezTo>
                      <a:close/>
                      <a:moveTo>
                        <a:pt x="4801999" y="1461121"/>
                      </a:moveTo>
                      <a:lnTo>
                        <a:pt x="301503" y="1461121"/>
                      </a:lnTo>
                      <a:lnTo>
                        <a:pt x="301503" y="388463"/>
                      </a:lnTo>
                      <a:lnTo>
                        <a:pt x="4801999" y="388463"/>
                      </a:lnTo>
                      <a:close/>
                    </a:path>
                  </a:pathLst>
                </a:custGeom>
                <a:solidFill>
                  <a:srgbClr val="4F67C9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ru-RU" sz="1350"/>
                </a:p>
              </p:txBody>
            </p:sp>
            <p:sp>
              <p:nvSpPr>
                <p:cNvPr id="122" name="Полилиния: фигура 121">
                  <a:extLst>
                    <a:ext uri="{FF2B5EF4-FFF2-40B4-BE49-F238E27FC236}">
                      <a16:creationId xmlns="" xmlns:a16="http://schemas.microsoft.com/office/drawing/2014/main" id="{7696892F-4C92-8DA6-FC0C-A172E0CA6E28}"/>
                    </a:ext>
                  </a:extLst>
                </p:cNvPr>
                <p:cNvSpPr/>
                <p:nvPr/>
              </p:nvSpPr>
              <p:spPr>
                <a:xfrm>
                  <a:off x="2899385" y="4257389"/>
                  <a:ext cx="567420" cy="93274"/>
                </a:xfrm>
                <a:custGeom>
                  <a:avLst/>
                  <a:gdLst>
                    <a:gd name="connsiteX0" fmla="*/ 0 w 567420"/>
                    <a:gd name="connsiteY0" fmla="*/ 0 h 93274"/>
                    <a:gd name="connsiteX1" fmla="*/ 567420 w 567420"/>
                    <a:gd name="connsiteY1" fmla="*/ 0 h 93274"/>
                    <a:gd name="connsiteX2" fmla="*/ 567420 w 567420"/>
                    <a:gd name="connsiteY2" fmla="*/ 93274 h 93274"/>
                    <a:gd name="connsiteX3" fmla="*/ 0 w 567420"/>
                    <a:gd name="connsiteY3" fmla="*/ 93274 h 93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67420" h="93274">
                      <a:moveTo>
                        <a:pt x="0" y="0"/>
                      </a:moveTo>
                      <a:lnTo>
                        <a:pt x="567420" y="0"/>
                      </a:lnTo>
                      <a:lnTo>
                        <a:pt x="567420" y="93274"/>
                      </a:lnTo>
                      <a:lnTo>
                        <a:pt x="0" y="93274"/>
                      </a:lnTo>
                      <a:close/>
                    </a:path>
                  </a:pathLst>
                </a:custGeom>
                <a:solidFill>
                  <a:srgbClr val="A8EA53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ru-RU" sz="1350"/>
                </a:p>
              </p:txBody>
            </p:sp>
            <p:sp>
              <p:nvSpPr>
                <p:cNvPr id="123" name="Полилиния: фигура 122">
                  <a:extLst>
                    <a:ext uri="{FF2B5EF4-FFF2-40B4-BE49-F238E27FC236}">
                      <a16:creationId xmlns="" xmlns:a16="http://schemas.microsoft.com/office/drawing/2014/main" id="{8EC5B8B9-A061-1F28-49E7-BBFC91886005}"/>
                    </a:ext>
                  </a:extLst>
                </p:cNvPr>
                <p:cNvSpPr/>
                <p:nvPr/>
              </p:nvSpPr>
              <p:spPr>
                <a:xfrm>
                  <a:off x="3731080" y="4257389"/>
                  <a:ext cx="567420" cy="93274"/>
                </a:xfrm>
                <a:custGeom>
                  <a:avLst/>
                  <a:gdLst>
                    <a:gd name="connsiteX0" fmla="*/ 0 w 567420"/>
                    <a:gd name="connsiteY0" fmla="*/ 0 h 93274"/>
                    <a:gd name="connsiteX1" fmla="*/ 567421 w 567420"/>
                    <a:gd name="connsiteY1" fmla="*/ 0 h 93274"/>
                    <a:gd name="connsiteX2" fmla="*/ 567421 w 567420"/>
                    <a:gd name="connsiteY2" fmla="*/ 93274 h 93274"/>
                    <a:gd name="connsiteX3" fmla="*/ 0 w 567420"/>
                    <a:gd name="connsiteY3" fmla="*/ 93274 h 93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67420" h="93274">
                      <a:moveTo>
                        <a:pt x="0" y="0"/>
                      </a:moveTo>
                      <a:lnTo>
                        <a:pt x="567421" y="0"/>
                      </a:lnTo>
                      <a:lnTo>
                        <a:pt x="567421" y="93274"/>
                      </a:lnTo>
                      <a:lnTo>
                        <a:pt x="0" y="93274"/>
                      </a:lnTo>
                      <a:close/>
                    </a:path>
                  </a:pathLst>
                </a:custGeom>
                <a:solidFill>
                  <a:srgbClr val="A8EA53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ru-RU" sz="1350"/>
                </a:p>
              </p:txBody>
            </p:sp>
            <p:sp>
              <p:nvSpPr>
                <p:cNvPr id="128" name="Полилиния: фигура 127">
                  <a:extLst>
                    <a:ext uri="{FF2B5EF4-FFF2-40B4-BE49-F238E27FC236}">
                      <a16:creationId xmlns="" xmlns:a16="http://schemas.microsoft.com/office/drawing/2014/main" id="{D22B1655-5315-260E-9C3D-5ADD2F08A4B5}"/>
                    </a:ext>
                  </a:extLst>
                </p:cNvPr>
                <p:cNvSpPr/>
                <p:nvPr/>
              </p:nvSpPr>
              <p:spPr>
                <a:xfrm>
                  <a:off x="4562774" y="4257389"/>
                  <a:ext cx="567420" cy="93274"/>
                </a:xfrm>
                <a:custGeom>
                  <a:avLst/>
                  <a:gdLst>
                    <a:gd name="connsiteX0" fmla="*/ 0 w 567420"/>
                    <a:gd name="connsiteY0" fmla="*/ 0 h 93274"/>
                    <a:gd name="connsiteX1" fmla="*/ 567420 w 567420"/>
                    <a:gd name="connsiteY1" fmla="*/ 0 h 93274"/>
                    <a:gd name="connsiteX2" fmla="*/ 567420 w 567420"/>
                    <a:gd name="connsiteY2" fmla="*/ 93274 h 93274"/>
                    <a:gd name="connsiteX3" fmla="*/ 0 w 567420"/>
                    <a:gd name="connsiteY3" fmla="*/ 93274 h 93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67420" h="93274">
                      <a:moveTo>
                        <a:pt x="0" y="0"/>
                      </a:moveTo>
                      <a:lnTo>
                        <a:pt x="567420" y="0"/>
                      </a:lnTo>
                      <a:lnTo>
                        <a:pt x="567420" y="93274"/>
                      </a:lnTo>
                      <a:lnTo>
                        <a:pt x="0" y="93274"/>
                      </a:lnTo>
                      <a:close/>
                    </a:path>
                  </a:pathLst>
                </a:custGeom>
                <a:solidFill>
                  <a:srgbClr val="A8EA53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ru-RU" sz="1350"/>
                </a:p>
              </p:txBody>
            </p:sp>
            <p:sp>
              <p:nvSpPr>
                <p:cNvPr id="129" name="Полилиния: фигура 128">
                  <a:extLst>
                    <a:ext uri="{FF2B5EF4-FFF2-40B4-BE49-F238E27FC236}">
                      <a16:creationId xmlns="" xmlns:a16="http://schemas.microsoft.com/office/drawing/2014/main" id="{59498CC5-776E-41B1-FD65-DFDE9FE63178}"/>
                    </a:ext>
                  </a:extLst>
                </p:cNvPr>
                <p:cNvSpPr/>
                <p:nvPr/>
              </p:nvSpPr>
              <p:spPr>
                <a:xfrm>
                  <a:off x="4873689" y="5602091"/>
                  <a:ext cx="567420" cy="93274"/>
                </a:xfrm>
                <a:custGeom>
                  <a:avLst/>
                  <a:gdLst>
                    <a:gd name="connsiteX0" fmla="*/ 0 w 567420"/>
                    <a:gd name="connsiteY0" fmla="*/ 0 h 93274"/>
                    <a:gd name="connsiteX1" fmla="*/ 567421 w 567420"/>
                    <a:gd name="connsiteY1" fmla="*/ 0 h 93274"/>
                    <a:gd name="connsiteX2" fmla="*/ 567421 w 567420"/>
                    <a:gd name="connsiteY2" fmla="*/ 93275 h 93274"/>
                    <a:gd name="connsiteX3" fmla="*/ 0 w 567420"/>
                    <a:gd name="connsiteY3" fmla="*/ 93275 h 93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67420" h="93274">
                      <a:moveTo>
                        <a:pt x="0" y="0"/>
                      </a:moveTo>
                      <a:lnTo>
                        <a:pt x="567421" y="0"/>
                      </a:lnTo>
                      <a:lnTo>
                        <a:pt x="567421" y="93275"/>
                      </a:lnTo>
                      <a:lnTo>
                        <a:pt x="0" y="93275"/>
                      </a:lnTo>
                      <a:close/>
                    </a:path>
                  </a:pathLst>
                </a:custGeom>
                <a:solidFill>
                  <a:srgbClr val="A8EA53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ru-RU" sz="1350"/>
                </a:p>
              </p:txBody>
            </p:sp>
            <p:sp>
              <p:nvSpPr>
                <p:cNvPr id="130" name="Полилиния: фигура 129">
                  <a:extLst>
                    <a:ext uri="{FF2B5EF4-FFF2-40B4-BE49-F238E27FC236}">
                      <a16:creationId xmlns="" xmlns:a16="http://schemas.microsoft.com/office/drawing/2014/main" id="{57393F67-D8C3-D94F-B11A-E9D9B51B0834}"/>
                    </a:ext>
                  </a:extLst>
                </p:cNvPr>
                <p:cNvSpPr/>
                <p:nvPr/>
              </p:nvSpPr>
              <p:spPr>
                <a:xfrm>
                  <a:off x="2673967" y="5602091"/>
                  <a:ext cx="567420" cy="93274"/>
                </a:xfrm>
                <a:custGeom>
                  <a:avLst/>
                  <a:gdLst>
                    <a:gd name="connsiteX0" fmla="*/ 0 w 567420"/>
                    <a:gd name="connsiteY0" fmla="*/ 0 h 93274"/>
                    <a:gd name="connsiteX1" fmla="*/ 567420 w 567420"/>
                    <a:gd name="connsiteY1" fmla="*/ 0 h 93274"/>
                    <a:gd name="connsiteX2" fmla="*/ 567420 w 567420"/>
                    <a:gd name="connsiteY2" fmla="*/ 93275 h 93274"/>
                    <a:gd name="connsiteX3" fmla="*/ 0 w 567420"/>
                    <a:gd name="connsiteY3" fmla="*/ 93275 h 93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67420" h="93274">
                      <a:moveTo>
                        <a:pt x="0" y="0"/>
                      </a:moveTo>
                      <a:lnTo>
                        <a:pt x="567420" y="0"/>
                      </a:lnTo>
                      <a:lnTo>
                        <a:pt x="567420" y="93275"/>
                      </a:lnTo>
                      <a:lnTo>
                        <a:pt x="0" y="93275"/>
                      </a:lnTo>
                      <a:close/>
                    </a:path>
                  </a:pathLst>
                </a:custGeom>
                <a:solidFill>
                  <a:srgbClr val="A8EA53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ru-RU" sz="1350"/>
                </a:p>
              </p:txBody>
            </p:sp>
            <p:sp>
              <p:nvSpPr>
                <p:cNvPr id="131" name="Полилиния: фигура 130">
                  <a:extLst>
                    <a:ext uri="{FF2B5EF4-FFF2-40B4-BE49-F238E27FC236}">
                      <a16:creationId xmlns="" xmlns:a16="http://schemas.microsoft.com/office/drawing/2014/main" id="{30F914BB-2BB4-662F-2AC5-AB5BB2432A72}"/>
                    </a:ext>
                  </a:extLst>
                </p:cNvPr>
                <p:cNvSpPr/>
                <p:nvPr/>
              </p:nvSpPr>
              <p:spPr>
                <a:xfrm>
                  <a:off x="5020389" y="5301760"/>
                  <a:ext cx="193096" cy="213473"/>
                </a:xfrm>
                <a:custGeom>
                  <a:avLst/>
                  <a:gdLst>
                    <a:gd name="connsiteX0" fmla="*/ 159260 w 193096"/>
                    <a:gd name="connsiteY0" fmla="*/ 41770 h 213473"/>
                    <a:gd name="connsiteX1" fmla="*/ 156574 w 193096"/>
                    <a:gd name="connsiteY1" fmla="*/ 8299 h 213473"/>
                    <a:gd name="connsiteX2" fmla="*/ 116369 w 193096"/>
                    <a:gd name="connsiteY2" fmla="*/ 37265 h 213473"/>
                    <a:gd name="connsiteX3" fmla="*/ 84851 w 193096"/>
                    <a:gd name="connsiteY3" fmla="*/ 35846 h 213473"/>
                    <a:gd name="connsiteX4" fmla="*/ 50180 w 193096"/>
                    <a:gd name="connsiteY4" fmla="*/ 30121 h 213473"/>
                    <a:gd name="connsiteX5" fmla="*/ 93881 w 193096"/>
                    <a:gd name="connsiteY5" fmla="*/ 213125 h 213473"/>
                    <a:gd name="connsiteX6" fmla="*/ 159260 w 193096"/>
                    <a:gd name="connsiteY6" fmla="*/ 41770 h 2134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3096" h="213473">
                      <a:moveTo>
                        <a:pt x="159260" y="41770"/>
                      </a:moveTo>
                      <a:lnTo>
                        <a:pt x="156574" y="8299"/>
                      </a:lnTo>
                      <a:cubicBezTo>
                        <a:pt x="153088" y="-4836"/>
                        <a:pt x="120284" y="36369"/>
                        <a:pt x="116369" y="37265"/>
                      </a:cubicBezTo>
                      <a:cubicBezTo>
                        <a:pt x="106006" y="35083"/>
                        <a:pt x="95367" y="34607"/>
                        <a:pt x="84851" y="35846"/>
                      </a:cubicBezTo>
                      <a:cubicBezTo>
                        <a:pt x="86260" y="-24219"/>
                        <a:pt x="77021" y="3013"/>
                        <a:pt x="50180" y="30121"/>
                      </a:cubicBezTo>
                      <a:cubicBezTo>
                        <a:pt x="-36288" y="73955"/>
                        <a:pt x="-4570" y="212430"/>
                        <a:pt x="93881" y="213125"/>
                      </a:cubicBezTo>
                      <a:cubicBezTo>
                        <a:pt x="183644" y="218354"/>
                        <a:pt x="228307" y="96338"/>
                        <a:pt x="159260" y="41770"/>
                      </a:cubicBezTo>
                      <a:close/>
                    </a:path>
                  </a:pathLst>
                </a:custGeom>
                <a:solidFill>
                  <a:srgbClr val="3F3D56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ru-RU" sz="1350"/>
                </a:p>
              </p:txBody>
            </p:sp>
            <p:sp>
              <p:nvSpPr>
                <p:cNvPr id="132" name="Полилиния: фигура 131">
                  <a:extLst>
                    <a:ext uri="{FF2B5EF4-FFF2-40B4-BE49-F238E27FC236}">
                      <a16:creationId xmlns="" xmlns:a16="http://schemas.microsoft.com/office/drawing/2014/main" id="{FEBD6BDE-1730-34F2-8052-13E3A7358E93}"/>
                    </a:ext>
                  </a:extLst>
                </p:cNvPr>
                <p:cNvSpPr/>
                <p:nvPr/>
              </p:nvSpPr>
              <p:spPr>
                <a:xfrm>
                  <a:off x="5025930" y="5467093"/>
                  <a:ext cx="210496" cy="147085"/>
                </a:xfrm>
                <a:custGeom>
                  <a:avLst/>
                  <a:gdLst>
                    <a:gd name="connsiteX0" fmla="*/ 165873 w 210496"/>
                    <a:gd name="connsiteY0" fmla="*/ 12274 h 147085"/>
                    <a:gd name="connsiteX1" fmla="*/ 161872 w 210496"/>
                    <a:gd name="connsiteY1" fmla="*/ 138004 h 147085"/>
                    <a:gd name="connsiteX2" fmla="*/ 40248 w 210496"/>
                    <a:gd name="connsiteY2" fmla="*/ 146900 h 147085"/>
                    <a:gd name="connsiteX3" fmla="*/ 6776 w 210496"/>
                    <a:gd name="connsiteY3" fmla="*/ -185 h 1470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0496" h="147085">
                      <a:moveTo>
                        <a:pt x="165873" y="12274"/>
                      </a:moveTo>
                      <a:cubicBezTo>
                        <a:pt x="201677" y="11712"/>
                        <a:pt x="246721" y="137356"/>
                        <a:pt x="161872" y="138004"/>
                      </a:cubicBezTo>
                      <a:cubicBezTo>
                        <a:pt x="117971" y="138346"/>
                        <a:pt x="40248" y="146900"/>
                        <a:pt x="40248" y="146900"/>
                      </a:cubicBezTo>
                      <a:cubicBezTo>
                        <a:pt x="40248" y="146900"/>
                        <a:pt x="-20170" y="56232"/>
                        <a:pt x="6776" y="-185"/>
                      </a:cubicBezTo>
                      <a:close/>
                    </a:path>
                  </a:pathLst>
                </a:custGeom>
                <a:solidFill>
                  <a:srgbClr val="3F3D56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ru-RU" sz="1350"/>
                </a:p>
              </p:txBody>
            </p:sp>
            <p:sp>
              <p:nvSpPr>
                <p:cNvPr id="133" name="Полилиния: фигура 132">
                  <a:extLst>
                    <a:ext uri="{FF2B5EF4-FFF2-40B4-BE49-F238E27FC236}">
                      <a16:creationId xmlns="" xmlns:a16="http://schemas.microsoft.com/office/drawing/2014/main" id="{B44A634E-526F-8D50-DC70-7A8E95F4BDFB}"/>
                    </a:ext>
                  </a:extLst>
                </p:cNvPr>
                <p:cNvSpPr/>
                <p:nvPr/>
              </p:nvSpPr>
              <p:spPr>
                <a:xfrm>
                  <a:off x="5113195" y="5544769"/>
                  <a:ext cx="54578" cy="66284"/>
                </a:xfrm>
                <a:custGeom>
                  <a:avLst/>
                  <a:gdLst>
                    <a:gd name="connsiteX0" fmla="*/ 0 w 54578"/>
                    <a:gd name="connsiteY0" fmla="*/ 1191 h 66284"/>
                    <a:gd name="connsiteX1" fmla="*/ 0 w 54578"/>
                    <a:gd name="connsiteY1" fmla="*/ 66284 h 66284"/>
                    <a:gd name="connsiteX2" fmla="*/ 30432 w 54578"/>
                    <a:gd name="connsiteY2" fmla="*/ 66284 h 66284"/>
                    <a:gd name="connsiteX3" fmla="*/ 54579 w 54578"/>
                    <a:gd name="connsiteY3" fmla="*/ 0 h 662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4578" h="66284">
                      <a:moveTo>
                        <a:pt x="0" y="1191"/>
                      </a:moveTo>
                      <a:lnTo>
                        <a:pt x="0" y="66284"/>
                      </a:lnTo>
                      <a:lnTo>
                        <a:pt x="30432" y="66284"/>
                      </a:lnTo>
                      <a:lnTo>
                        <a:pt x="54579" y="0"/>
                      </a:lnTo>
                    </a:path>
                  </a:pathLst>
                </a:custGeom>
                <a:solidFill>
                  <a:srgbClr val="3F3D56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ru-RU" sz="1350"/>
                </a:p>
              </p:txBody>
            </p:sp>
            <p:sp>
              <p:nvSpPr>
                <p:cNvPr id="134" name="Полилиния: фигура 133">
                  <a:extLst>
                    <a:ext uri="{FF2B5EF4-FFF2-40B4-BE49-F238E27FC236}">
                      <a16:creationId xmlns="" xmlns:a16="http://schemas.microsoft.com/office/drawing/2014/main" id="{C7DDC330-5F57-54C2-4A0F-05037EC7BF4E}"/>
                    </a:ext>
                  </a:extLst>
                </p:cNvPr>
                <p:cNvSpPr/>
                <p:nvPr/>
              </p:nvSpPr>
              <p:spPr>
                <a:xfrm>
                  <a:off x="5111967" y="5543636"/>
                  <a:ext cx="56999" cy="68783"/>
                </a:xfrm>
                <a:custGeom>
                  <a:avLst/>
                  <a:gdLst>
                    <a:gd name="connsiteX0" fmla="*/ 31515 w 56999"/>
                    <a:gd name="connsiteY0" fmla="*/ 68413 h 68783"/>
                    <a:gd name="connsiteX1" fmla="*/ -108 w 56999"/>
                    <a:gd name="connsiteY1" fmla="*/ 67232 h 68783"/>
                    <a:gd name="connsiteX2" fmla="*/ -108 w 56999"/>
                    <a:gd name="connsiteY2" fmla="*/ 2129 h 68783"/>
                    <a:gd name="connsiteX3" fmla="*/ 2264 w 56999"/>
                    <a:gd name="connsiteY3" fmla="*/ 66041 h 68783"/>
                    <a:gd name="connsiteX4" fmla="*/ 30687 w 56999"/>
                    <a:gd name="connsiteY4" fmla="*/ 66041 h 68783"/>
                    <a:gd name="connsiteX5" fmla="*/ 56070 w 56999"/>
                    <a:gd name="connsiteY5" fmla="*/ -167 h 68783"/>
                    <a:gd name="connsiteX6" fmla="*/ 56785 w 56999"/>
                    <a:gd name="connsiteY6" fmla="*/ 1347 h 68783"/>
                    <a:gd name="connsiteX7" fmla="*/ 56785 w 56999"/>
                    <a:gd name="connsiteY7" fmla="*/ 1347 h 68783"/>
                    <a:gd name="connsiteX8" fmla="*/ 31515 w 56999"/>
                    <a:gd name="connsiteY8" fmla="*/ 68413 h 68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6999" h="68783">
                      <a:moveTo>
                        <a:pt x="31515" y="68413"/>
                      </a:moveTo>
                      <a:cubicBezTo>
                        <a:pt x="30896" y="67727"/>
                        <a:pt x="-1394" y="69889"/>
                        <a:pt x="-108" y="67232"/>
                      </a:cubicBezTo>
                      <a:lnTo>
                        <a:pt x="-108" y="2129"/>
                      </a:lnTo>
                      <a:cubicBezTo>
                        <a:pt x="5274" y="-6587"/>
                        <a:pt x="959" y="66889"/>
                        <a:pt x="2264" y="66041"/>
                      </a:cubicBezTo>
                      <a:lnTo>
                        <a:pt x="30687" y="66041"/>
                      </a:lnTo>
                      <a:cubicBezTo>
                        <a:pt x="32086" y="65222"/>
                        <a:pt x="53089" y="-1453"/>
                        <a:pt x="56070" y="-167"/>
                      </a:cubicBezTo>
                      <a:cubicBezTo>
                        <a:pt x="56680" y="52"/>
                        <a:pt x="57004" y="728"/>
                        <a:pt x="56785" y="1347"/>
                      </a:cubicBezTo>
                      <a:cubicBezTo>
                        <a:pt x="56785" y="1347"/>
                        <a:pt x="56785" y="1347"/>
                        <a:pt x="56785" y="1347"/>
                      </a:cubicBezTo>
                      <a:cubicBezTo>
                        <a:pt x="55651" y="2157"/>
                        <a:pt x="33792" y="68822"/>
                        <a:pt x="31515" y="6841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ru-RU" sz="1350"/>
                </a:p>
              </p:txBody>
            </p:sp>
            <p:sp>
              <p:nvSpPr>
                <p:cNvPr id="135" name="Полилиния: фигура 134">
                  <a:extLst>
                    <a:ext uri="{FF2B5EF4-FFF2-40B4-BE49-F238E27FC236}">
                      <a16:creationId xmlns="" xmlns:a16="http://schemas.microsoft.com/office/drawing/2014/main" id="{24F655C6-15B1-6286-C290-4D4BB744AB7B}"/>
                    </a:ext>
                  </a:extLst>
                </p:cNvPr>
                <p:cNvSpPr/>
                <p:nvPr/>
              </p:nvSpPr>
              <p:spPr>
                <a:xfrm>
                  <a:off x="5167173" y="5599040"/>
                  <a:ext cx="49856" cy="16045"/>
                </a:xfrm>
                <a:custGeom>
                  <a:avLst/>
                  <a:gdLst>
                    <a:gd name="connsiteX0" fmla="*/ 49700 w 49856"/>
                    <a:gd name="connsiteY0" fmla="*/ 7837 h 16045"/>
                    <a:gd name="connsiteX1" fmla="*/ -135 w 49856"/>
                    <a:gd name="connsiteY1" fmla="*/ 7837 h 16045"/>
                    <a:gd name="connsiteX2" fmla="*/ 49700 w 49856"/>
                    <a:gd name="connsiteY2" fmla="*/ 7837 h 16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9856" h="16045">
                      <a:moveTo>
                        <a:pt x="49700" y="7837"/>
                      </a:moveTo>
                      <a:cubicBezTo>
                        <a:pt x="50557" y="18534"/>
                        <a:pt x="-992" y="18534"/>
                        <a:pt x="-135" y="7837"/>
                      </a:cubicBezTo>
                      <a:cubicBezTo>
                        <a:pt x="-992" y="-2859"/>
                        <a:pt x="50567" y="-2859"/>
                        <a:pt x="49700" y="7837"/>
                      </a:cubicBezTo>
                      <a:close/>
                    </a:path>
                  </a:pathLst>
                </a:custGeom>
                <a:solidFill>
                  <a:srgbClr val="3F3D56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ru-RU" sz="1350"/>
                </a:p>
              </p:txBody>
            </p:sp>
            <p:sp>
              <p:nvSpPr>
                <p:cNvPr id="136" name="Полилиния: фигура 135">
                  <a:extLst>
                    <a:ext uri="{FF2B5EF4-FFF2-40B4-BE49-F238E27FC236}">
                      <a16:creationId xmlns="" xmlns:a16="http://schemas.microsoft.com/office/drawing/2014/main" id="{DD7348EB-A071-2BB0-953D-4E511FAC6304}"/>
                    </a:ext>
                  </a:extLst>
                </p:cNvPr>
                <p:cNvSpPr/>
                <p:nvPr/>
              </p:nvSpPr>
              <p:spPr>
                <a:xfrm>
                  <a:off x="5175669" y="5544302"/>
                  <a:ext cx="21527" cy="55652"/>
                </a:xfrm>
                <a:custGeom>
                  <a:avLst/>
                  <a:gdLst>
                    <a:gd name="connsiteX0" fmla="*/ 3827 w 21527"/>
                    <a:gd name="connsiteY0" fmla="*/ 55460 h 55652"/>
                    <a:gd name="connsiteX1" fmla="*/ 21382 w 21527"/>
                    <a:gd name="connsiteY1" fmla="*/ -185 h 55652"/>
                    <a:gd name="connsiteX2" fmla="*/ 3827 w 21527"/>
                    <a:gd name="connsiteY2" fmla="*/ 55460 h 556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1527" h="55652">
                      <a:moveTo>
                        <a:pt x="3827" y="55460"/>
                      </a:moveTo>
                      <a:cubicBezTo>
                        <a:pt x="855" y="56184"/>
                        <a:pt x="-9203" y="6797"/>
                        <a:pt x="21382" y="-185"/>
                      </a:cubicBezTo>
                      <a:cubicBezTo>
                        <a:pt x="-8383" y="15674"/>
                        <a:pt x="6952" y="52336"/>
                        <a:pt x="3827" y="5546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ru-RU" sz="1350"/>
                </a:p>
              </p:txBody>
            </p:sp>
            <p:sp>
              <p:nvSpPr>
                <p:cNvPr id="137" name="Полилиния: фигура 136">
                  <a:extLst>
                    <a:ext uri="{FF2B5EF4-FFF2-40B4-BE49-F238E27FC236}">
                      <a16:creationId xmlns="" xmlns:a16="http://schemas.microsoft.com/office/drawing/2014/main" id="{D90FA3AB-424A-C486-5C26-CEF4D4B986BC}"/>
                    </a:ext>
                  </a:extLst>
                </p:cNvPr>
                <p:cNvSpPr/>
                <p:nvPr/>
              </p:nvSpPr>
              <p:spPr>
                <a:xfrm>
                  <a:off x="5217589" y="5588365"/>
                  <a:ext cx="4324" cy="733"/>
                </a:xfrm>
                <a:custGeom>
                  <a:avLst/>
                  <a:gdLst>
                    <a:gd name="connsiteX0" fmla="*/ 4179 w 4324"/>
                    <a:gd name="connsiteY0" fmla="*/ 548 h 733"/>
                    <a:gd name="connsiteX1" fmla="*/ 3741 w 4324"/>
                    <a:gd name="connsiteY1" fmla="*/ -185 h 733"/>
                    <a:gd name="connsiteX2" fmla="*/ -146 w 4324"/>
                    <a:gd name="connsiteY2" fmla="*/ -43 h 7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324" h="733">
                      <a:moveTo>
                        <a:pt x="4179" y="548"/>
                      </a:moveTo>
                      <a:cubicBezTo>
                        <a:pt x="4008" y="310"/>
                        <a:pt x="3893" y="52"/>
                        <a:pt x="3741" y="-185"/>
                      </a:cubicBezTo>
                      <a:lnTo>
                        <a:pt x="-146" y="-43"/>
                      </a:lnTo>
                      <a:close/>
                    </a:path>
                  </a:pathLst>
                </a:custGeom>
                <a:solidFill>
                  <a:srgbClr val="3F3D56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ru-RU" sz="1350"/>
                </a:p>
              </p:txBody>
            </p:sp>
            <p:sp>
              <p:nvSpPr>
                <p:cNvPr id="138" name="Полилиния: фигура 137">
                  <a:extLst>
                    <a:ext uri="{FF2B5EF4-FFF2-40B4-BE49-F238E27FC236}">
                      <a16:creationId xmlns="" xmlns:a16="http://schemas.microsoft.com/office/drawing/2014/main" id="{D35FE400-9ABE-5A4A-3A2D-0714A6542E33}"/>
                    </a:ext>
                  </a:extLst>
                </p:cNvPr>
                <p:cNvSpPr/>
                <p:nvPr/>
              </p:nvSpPr>
              <p:spPr>
                <a:xfrm>
                  <a:off x="5211373" y="5536738"/>
                  <a:ext cx="143626" cy="70400"/>
                </a:xfrm>
                <a:custGeom>
                  <a:avLst/>
                  <a:gdLst>
                    <a:gd name="connsiteX0" fmla="*/ 139707 w 143626"/>
                    <a:gd name="connsiteY0" fmla="*/ 14561 h 70400"/>
                    <a:gd name="connsiteX1" fmla="*/ 75060 w 143626"/>
                    <a:gd name="connsiteY1" fmla="*/ 24191 h 70400"/>
                    <a:gd name="connsiteX2" fmla="*/ 575 w 143626"/>
                    <a:gd name="connsiteY2" fmla="*/ 70215 h 70400"/>
                    <a:gd name="connsiteX3" fmla="*/ 139707 w 143626"/>
                    <a:gd name="connsiteY3" fmla="*/ 14561 h 70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43626" h="70400">
                      <a:moveTo>
                        <a:pt x="139707" y="14561"/>
                      </a:moveTo>
                      <a:cubicBezTo>
                        <a:pt x="122172" y="-11519"/>
                        <a:pt x="88310" y="340"/>
                        <a:pt x="75060" y="24191"/>
                      </a:cubicBezTo>
                      <a:cubicBezTo>
                        <a:pt x="59345" y="52966"/>
                        <a:pt x="-7807" y="31563"/>
                        <a:pt x="575" y="70215"/>
                      </a:cubicBezTo>
                      <a:cubicBezTo>
                        <a:pt x="42504" y="61367"/>
                        <a:pt x="166586" y="91637"/>
                        <a:pt x="139707" y="14561"/>
                      </a:cubicBezTo>
                      <a:close/>
                    </a:path>
                  </a:pathLst>
                </a:custGeom>
                <a:solidFill>
                  <a:srgbClr val="3F3D56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ru-RU" sz="1350"/>
                </a:p>
              </p:txBody>
            </p:sp>
            <p:sp>
              <p:nvSpPr>
                <p:cNvPr id="139" name="Полилиния: фигура 138">
                  <a:extLst>
                    <a:ext uri="{FF2B5EF4-FFF2-40B4-BE49-F238E27FC236}">
                      <a16:creationId xmlns="" xmlns:a16="http://schemas.microsoft.com/office/drawing/2014/main" id="{5194CB30-0F93-99F1-81D3-A2EA47BC1941}"/>
                    </a:ext>
                  </a:extLst>
                </p:cNvPr>
                <p:cNvSpPr/>
                <p:nvPr/>
              </p:nvSpPr>
              <p:spPr>
                <a:xfrm>
                  <a:off x="5031685" y="5465935"/>
                  <a:ext cx="161291" cy="41141"/>
                </a:xfrm>
                <a:custGeom>
                  <a:avLst/>
                  <a:gdLst>
                    <a:gd name="connsiteX0" fmla="*/ 77403 w 161291"/>
                    <a:gd name="connsiteY0" fmla="*/ 40387 h 41141"/>
                    <a:gd name="connsiteX1" fmla="*/ 12 w 161291"/>
                    <a:gd name="connsiteY1" fmla="*/ 1591 h 41141"/>
                    <a:gd name="connsiteX2" fmla="*/ 450 w 161291"/>
                    <a:gd name="connsiteY2" fmla="*/ -28 h 41141"/>
                    <a:gd name="connsiteX3" fmla="*/ 2031 w 161291"/>
                    <a:gd name="connsiteY3" fmla="*/ 353 h 41141"/>
                    <a:gd name="connsiteX4" fmla="*/ 39274 w 161291"/>
                    <a:gd name="connsiteY4" fmla="*/ 30433 h 41141"/>
                    <a:gd name="connsiteX5" fmla="*/ 161146 w 161291"/>
                    <a:gd name="connsiteY5" fmla="*/ 12831 h 41141"/>
                    <a:gd name="connsiteX6" fmla="*/ 77403 w 161291"/>
                    <a:gd name="connsiteY6" fmla="*/ 40387 h 411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1291" h="41141">
                      <a:moveTo>
                        <a:pt x="77403" y="40387"/>
                      </a:moveTo>
                      <a:cubicBezTo>
                        <a:pt x="49866" y="45759"/>
                        <a:pt x="1307" y="11641"/>
                        <a:pt x="12" y="1591"/>
                      </a:cubicBezTo>
                      <a:cubicBezTo>
                        <a:pt x="-312" y="1020"/>
                        <a:pt x="-122" y="296"/>
                        <a:pt x="450" y="-28"/>
                      </a:cubicBezTo>
                      <a:cubicBezTo>
                        <a:pt x="993" y="-342"/>
                        <a:pt x="1688" y="-171"/>
                        <a:pt x="2031" y="353"/>
                      </a:cubicBezTo>
                      <a:cubicBezTo>
                        <a:pt x="11404" y="13660"/>
                        <a:pt x="24301" y="24080"/>
                        <a:pt x="39274" y="30433"/>
                      </a:cubicBezTo>
                      <a:cubicBezTo>
                        <a:pt x="62477" y="42187"/>
                        <a:pt x="104863" y="42454"/>
                        <a:pt x="161146" y="12831"/>
                      </a:cubicBezTo>
                      <a:cubicBezTo>
                        <a:pt x="136600" y="30166"/>
                        <a:pt x="107444" y="39758"/>
                        <a:pt x="77403" y="40387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ru-RU" sz="1350"/>
                </a:p>
              </p:txBody>
            </p:sp>
            <p:sp>
              <p:nvSpPr>
                <p:cNvPr id="140" name="Полилиния: фигура 139">
                  <a:extLst>
                    <a:ext uri="{FF2B5EF4-FFF2-40B4-BE49-F238E27FC236}">
                      <a16:creationId xmlns="" xmlns:a16="http://schemas.microsoft.com/office/drawing/2014/main" id="{FA9E75C8-CFEB-81A3-B1F1-1DE0CF0BA1A0}"/>
                    </a:ext>
                  </a:extLst>
                </p:cNvPr>
                <p:cNvSpPr/>
                <p:nvPr/>
              </p:nvSpPr>
              <p:spPr>
                <a:xfrm>
                  <a:off x="5106050" y="5436785"/>
                  <a:ext cx="16644" cy="9668"/>
                </a:xfrm>
                <a:custGeom>
                  <a:avLst/>
                  <a:gdLst>
                    <a:gd name="connsiteX0" fmla="*/ 8181 w 16644"/>
                    <a:gd name="connsiteY0" fmla="*/ 9311 h 9668"/>
                    <a:gd name="connsiteX1" fmla="*/ 2256 w 16644"/>
                    <a:gd name="connsiteY1" fmla="*/ 1005 h 9668"/>
                    <a:gd name="connsiteX2" fmla="*/ 8181 w 16644"/>
                    <a:gd name="connsiteY2" fmla="*/ 6939 h 9668"/>
                    <a:gd name="connsiteX3" fmla="*/ 15305 w 16644"/>
                    <a:gd name="connsiteY3" fmla="*/ -185 h 9668"/>
                    <a:gd name="connsiteX4" fmla="*/ 8181 w 16644"/>
                    <a:gd name="connsiteY4" fmla="*/ 9311 h 96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644" h="9668">
                      <a:moveTo>
                        <a:pt x="8181" y="9311"/>
                      </a:moveTo>
                      <a:cubicBezTo>
                        <a:pt x="1971" y="11244"/>
                        <a:pt x="-3430" y="-3767"/>
                        <a:pt x="2256" y="1005"/>
                      </a:cubicBezTo>
                      <a:cubicBezTo>
                        <a:pt x="2256" y="4282"/>
                        <a:pt x="4914" y="6929"/>
                        <a:pt x="8181" y="6939"/>
                      </a:cubicBezTo>
                      <a:cubicBezTo>
                        <a:pt x="13258" y="7435"/>
                        <a:pt x="13010" y="1901"/>
                        <a:pt x="15305" y="-185"/>
                      </a:cubicBezTo>
                      <a:cubicBezTo>
                        <a:pt x="19259" y="2996"/>
                        <a:pt x="12486" y="9911"/>
                        <a:pt x="8181" y="931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ru-RU" sz="1350"/>
                </a:p>
              </p:txBody>
            </p:sp>
            <p:sp>
              <p:nvSpPr>
                <p:cNvPr id="141" name="Полилиния: фигура 140">
                  <a:extLst>
                    <a:ext uri="{FF2B5EF4-FFF2-40B4-BE49-F238E27FC236}">
                      <a16:creationId xmlns="" xmlns:a16="http://schemas.microsoft.com/office/drawing/2014/main" id="{7A9B5EB6-7875-25D6-32C5-0DABEEF6EF22}"/>
                    </a:ext>
                  </a:extLst>
                </p:cNvPr>
                <p:cNvSpPr/>
                <p:nvPr/>
              </p:nvSpPr>
              <p:spPr>
                <a:xfrm>
                  <a:off x="5082935" y="5545398"/>
                  <a:ext cx="21358" cy="61865"/>
                </a:xfrm>
                <a:custGeom>
                  <a:avLst/>
                  <a:gdLst>
                    <a:gd name="connsiteX0" fmla="*/ 20028 w 21358"/>
                    <a:gd name="connsiteY0" fmla="*/ 61679 h 61865"/>
                    <a:gd name="connsiteX1" fmla="*/ -89 w 21358"/>
                    <a:gd name="connsiteY1" fmla="*/ 1319 h 61865"/>
                    <a:gd name="connsiteX2" fmla="*/ 683 w 21358"/>
                    <a:gd name="connsiteY2" fmla="*/ -167 h 61865"/>
                    <a:gd name="connsiteX3" fmla="*/ 21162 w 21358"/>
                    <a:gd name="connsiteY3" fmla="*/ 60136 h 61865"/>
                    <a:gd name="connsiteX4" fmla="*/ 20371 w 21358"/>
                    <a:gd name="connsiteY4" fmla="*/ 61631 h 61865"/>
                    <a:gd name="connsiteX5" fmla="*/ 20028 w 21358"/>
                    <a:gd name="connsiteY5" fmla="*/ 61679 h 618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358" h="61865">
                      <a:moveTo>
                        <a:pt x="20028" y="61679"/>
                      </a:moveTo>
                      <a:cubicBezTo>
                        <a:pt x="17666" y="62003"/>
                        <a:pt x="1026" y="2224"/>
                        <a:pt x="-89" y="1319"/>
                      </a:cubicBezTo>
                      <a:cubicBezTo>
                        <a:pt x="-289" y="700"/>
                        <a:pt x="54" y="33"/>
                        <a:pt x="683" y="-167"/>
                      </a:cubicBezTo>
                      <a:cubicBezTo>
                        <a:pt x="3788" y="-1405"/>
                        <a:pt x="19752" y="59336"/>
                        <a:pt x="21162" y="60136"/>
                      </a:cubicBezTo>
                      <a:cubicBezTo>
                        <a:pt x="21352" y="60765"/>
                        <a:pt x="21000" y="61431"/>
                        <a:pt x="20371" y="61631"/>
                      </a:cubicBezTo>
                      <a:cubicBezTo>
                        <a:pt x="20257" y="61660"/>
                        <a:pt x="20142" y="61679"/>
                        <a:pt x="20028" y="6167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ru-RU" sz="1350"/>
                </a:p>
              </p:txBody>
            </p:sp>
            <p:sp>
              <p:nvSpPr>
                <p:cNvPr id="142" name="Полилиния: фигура 141">
                  <a:extLst>
                    <a:ext uri="{FF2B5EF4-FFF2-40B4-BE49-F238E27FC236}">
                      <a16:creationId xmlns="" xmlns:a16="http://schemas.microsoft.com/office/drawing/2014/main" id="{AAED9D36-D987-D1DA-5852-C45225702980}"/>
                    </a:ext>
                  </a:extLst>
                </p:cNvPr>
                <p:cNvSpPr/>
                <p:nvPr/>
              </p:nvSpPr>
              <p:spPr>
                <a:xfrm>
                  <a:off x="5103098" y="5607346"/>
                  <a:ext cx="49856" cy="16044"/>
                </a:xfrm>
                <a:custGeom>
                  <a:avLst/>
                  <a:gdLst>
                    <a:gd name="connsiteX0" fmla="*/ 49700 w 49856"/>
                    <a:gd name="connsiteY0" fmla="*/ 7837 h 16044"/>
                    <a:gd name="connsiteX1" fmla="*/ -135 w 49856"/>
                    <a:gd name="connsiteY1" fmla="*/ 7837 h 16044"/>
                    <a:gd name="connsiteX2" fmla="*/ 49700 w 49856"/>
                    <a:gd name="connsiteY2" fmla="*/ 7837 h 160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9856" h="16044">
                      <a:moveTo>
                        <a:pt x="49700" y="7837"/>
                      </a:moveTo>
                      <a:cubicBezTo>
                        <a:pt x="50557" y="18533"/>
                        <a:pt x="-992" y="18533"/>
                        <a:pt x="-135" y="7837"/>
                      </a:cubicBezTo>
                      <a:cubicBezTo>
                        <a:pt x="-992" y="-2859"/>
                        <a:pt x="50567" y="-2859"/>
                        <a:pt x="49700" y="7837"/>
                      </a:cubicBezTo>
                      <a:close/>
                    </a:path>
                  </a:pathLst>
                </a:custGeom>
                <a:solidFill>
                  <a:srgbClr val="3F3D56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ru-RU" sz="1350"/>
                </a:p>
              </p:txBody>
            </p:sp>
            <p:sp>
              <p:nvSpPr>
                <p:cNvPr id="143" name="Полилиния: фигура 142">
                  <a:extLst>
                    <a:ext uri="{FF2B5EF4-FFF2-40B4-BE49-F238E27FC236}">
                      <a16:creationId xmlns="" xmlns:a16="http://schemas.microsoft.com/office/drawing/2014/main" id="{C2125DA1-ECF4-E410-2897-EC1930C67FDF}"/>
                    </a:ext>
                  </a:extLst>
                </p:cNvPr>
                <p:cNvSpPr/>
                <p:nvPr/>
              </p:nvSpPr>
              <p:spPr>
                <a:xfrm>
                  <a:off x="5062750" y="5606155"/>
                  <a:ext cx="49865" cy="16052"/>
                </a:xfrm>
                <a:custGeom>
                  <a:avLst/>
                  <a:gdLst>
                    <a:gd name="connsiteX0" fmla="*/ 49710 w 49865"/>
                    <a:gd name="connsiteY0" fmla="*/ 7837 h 16052"/>
                    <a:gd name="connsiteX1" fmla="*/ -135 w 49865"/>
                    <a:gd name="connsiteY1" fmla="*/ 7837 h 16052"/>
                    <a:gd name="connsiteX2" fmla="*/ 49710 w 49865"/>
                    <a:gd name="connsiteY2" fmla="*/ 7837 h 160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9865" h="16052">
                      <a:moveTo>
                        <a:pt x="49710" y="7837"/>
                      </a:moveTo>
                      <a:cubicBezTo>
                        <a:pt x="50557" y="18543"/>
                        <a:pt x="-992" y="18543"/>
                        <a:pt x="-135" y="7837"/>
                      </a:cubicBezTo>
                      <a:cubicBezTo>
                        <a:pt x="-983" y="-2859"/>
                        <a:pt x="50567" y="-2859"/>
                        <a:pt x="49710" y="7837"/>
                      </a:cubicBezTo>
                      <a:close/>
                    </a:path>
                  </a:pathLst>
                </a:custGeom>
                <a:solidFill>
                  <a:srgbClr val="3F3D56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ru-RU" sz="1350"/>
                </a:p>
              </p:txBody>
            </p:sp>
            <p:sp>
              <p:nvSpPr>
                <p:cNvPr id="144" name="Полилиния: фигура 143">
                  <a:extLst>
                    <a:ext uri="{FF2B5EF4-FFF2-40B4-BE49-F238E27FC236}">
                      <a16:creationId xmlns="" xmlns:a16="http://schemas.microsoft.com/office/drawing/2014/main" id="{78F71341-13D3-C334-3F71-81D0E55CE0CC}"/>
                    </a:ext>
                  </a:extLst>
                </p:cNvPr>
                <p:cNvSpPr/>
                <p:nvPr/>
              </p:nvSpPr>
              <p:spPr>
                <a:xfrm>
                  <a:off x="5105476" y="5419609"/>
                  <a:ext cx="18990" cy="7064"/>
                </a:xfrm>
                <a:custGeom>
                  <a:avLst/>
                  <a:gdLst>
                    <a:gd name="connsiteX0" fmla="*/ 18842 w 18990"/>
                    <a:gd name="connsiteY0" fmla="*/ 3351 h 7064"/>
                    <a:gd name="connsiteX1" fmla="*/ -142 w 18990"/>
                    <a:gd name="connsiteY1" fmla="*/ 3351 h 7064"/>
                    <a:gd name="connsiteX2" fmla="*/ 18842 w 18990"/>
                    <a:gd name="connsiteY2" fmla="*/ 3351 h 7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990" h="7064">
                      <a:moveTo>
                        <a:pt x="18842" y="3351"/>
                      </a:moveTo>
                      <a:cubicBezTo>
                        <a:pt x="19146" y="8056"/>
                        <a:pt x="-447" y="8056"/>
                        <a:pt x="-142" y="3351"/>
                      </a:cubicBezTo>
                      <a:cubicBezTo>
                        <a:pt x="-447" y="-1364"/>
                        <a:pt x="19146" y="-1364"/>
                        <a:pt x="18842" y="335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ru-RU" sz="1350"/>
                </a:p>
              </p:txBody>
            </p:sp>
            <p:sp>
              <p:nvSpPr>
                <p:cNvPr id="145" name="Полилиния: фигура 144">
                  <a:extLst>
                    <a:ext uri="{FF2B5EF4-FFF2-40B4-BE49-F238E27FC236}">
                      <a16:creationId xmlns="" xmlns:a16="http://schemas.microsoft.com/office/drawing/2014/main" id="{1F3B4E78-C890-B650-30FF-61EB5C77AE46}"/>
                    </a:ext>
                  </a:extLst>
                </p:cNvPr>
                <p:cNvSpPr/>
                <p:nvPr/>
              </p:nvSpPr>
              <p:spPr>
                <a:xfrm>
                  <a:off x="5041197" y="5367670"/>
                  <a:ext cx="64568" cy="55740"/>
                </a:xfrm>
                <a:custGeom>
                  <a:avLst/>
                  <a:gdLst>
                    <a:gd name="connsiteX0" fmla="*/ 9807 w 64568"/>
                    <a:gd name="connsiteY0" fmla="*/ 55556 h 55740"/>
                    <a:gd name="connsiteX1" fmla="*/ 50688 w 64568"/>
                    <a:gd name="connsiteY1" fmla="*/ 52013 h 55740"/>
                    <a:gd name="connsiteX2" fmla="*/ 54231 w 64568"/>
                    <a:gd name="connsiteY2" fmla="*/ 55556 h 55740"/>
                    <a:gd name="connsiteX3" fmla="*/ 9797 w 64568"/>
                    <a:gd name="connsiteY3" fmla="*/ 9017 h 55740"/>
                    <a:gd name="connsiteX4" fmla="*/ 8787 w 64568"/>
                    <a:gd name="connsiteY4" fmla="*/ 54537 h 55740"/>
                    <a:gd name="connsiteX5" fmla="*/ 9807 w 64568"/>
                    <a:gd name="connsiteY5" fmla="*/ 55556 h 55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4568" h="55740">
                      <a:moveTo>
                        <a:pt x="9807" y="55556"/>
                      </a:moveTo>
                      <a:cubicBezTo>
                        <a:pt x="20113" y="43288"/>
                        <a:pt x="38420" y="41697"/>
                        <a:pt x="50688" y="52013"/>
                      </a:cubicBezTo>
                      <a:cubicBezTo>
                        <a:pt x="51974" y="53089"/>
                        <a:pt x="53155" y="54270"/>
                        <a:pt x="54231" y="55556"/>
                      </a:cubicBezTo>
                      <a:cubicBezTo>
                        <a:pt x="84835" y="27171"/>
                        <a:pt x="39572" y="-20254"/>
                        <a:pt x="9797" y="9017"/>
                      </a:cubicBezTo>
                      <a:cubicBezTo>
                        <a:pt x="-3052" y="21304"/>
                        <a:pt x="-3510" y="41687"/>
                        <a:pt x="8787" y="54537"/>
                      </a:cubicBezTo>
                      <a:cubicBezTo>
                        <a:pt x="9121" y="54880"/>
                        <a:pt x="9454" y="55223"/>
                        <a:pt x="9807" y="5555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ru-RU" sz="1350"/>
                </a:p>
              </p:txBody>
            </p:sp>
            <p:sp>
              <p:nvSpPr>
                <p:cNvPr id="146" name="Полилиния: фигура 145">
                  <a:extLst>
                    <a:ext uri="{FF2B5EF4-FFF2-40B4-BE49-F238E27FC236}">
                      <a16:creationId xmlns="" xmlns:a16="http://schemas.microsoft.com/office/drawing/2014/main" id="{7533833A-18D7-CBA7-3ADF-78FEB322B5C4}"/>
                    </a:ext>
                  </a:extLst>
                </p:cNvPr>
                <p:cNvSpPr/>
                <p:nvPr/>
              </p:nvSpPr>
              <p:spPr>
                <a:xfrm>
                  <a:off x="5128056" y="5367670"/>
                  <a:ext cx="64569" cy="55740"/>
                </a:xfrm>
                <a:custGeom>
                  <a:avLst/>
                  <a:gdLst>
                    <a:gd name="connsiteX0" fmla="*/ 9797 w 64569"/>
                    <a:gd name="connsiteY0" fmla="*/ 55556 h 55740"/>
                    <a:gd name="connsiteX1" fmla="*/ 50688 w 64569"/>
                    <a:gd name="connsiteY1" fmla="*/ 52013 h 55740"/>
                    <a:gd name="connsiteX2" fmla="*/ 54231 w 64569"/>
                    <a:gd name="connsiteY2" fmla="*/ 55556 h 55740"/>
                    <a:gd name="connsiteX3" fmla="*/ 9797 w 64569"/>
                    <a:gd name="connsiteY3" fmla="*/ 9017 h 55740"/>
                    <a:gd name="connsiteX4" fmla="*/ 8788 w 64569"/>
                    <a:gd name="connsiteY4" fmla="*/ 54537 h 55740"/>
                    <a:gd name="connsiteX5" fmla="*/ 9797 w 64569"/>
                    <a:gd name="connsiteY5" fmla="*/ 55556 h 55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4569" h="55740">
                      <a:moveTo>
                        <a:pt x="9797" y="55556"/>
                      </a:moveTo>
                      <a:cubicBezTo>
                        <a:pt x="20113" y="43288"/>
                        <a:pt x="38420" y="41697"/>
                        <a:pt x="50688" y="52013"/>
                      </a:cubicBezTo>
                      <a:cubicBezTo>
                        <a:pt x="51964" y="53089"/>
                        <a:pt x="53155" y="54270"/>
                        <a:pt x="54231" y="55556"/>
                      </a:cubicBezTo>
                      <a:cubicBezTo>
                        <a:pt x="84835" y="27171"/>
                        <a:pt x="39572" y="-20254"/>
                        <a:pt x="9797" y="9017"/>
                      </a:cubicBezTo>
                      <a:cubicBezTo>
                        <a:pt x="-3052" y="21304"/>
                        <a:pt x="-3509" y="41687"/>
                        <a:pt x="8788" y="54537"/>
                      </a:cubicBezTo>
                      <a:cubicBezTo>
                        <a:pt x="9112" y="54880"/>
                        <a:pt x="9455" y="55223"/>
                        <a:pt x="9797" y="5555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ru-RU" sz="1350"/>
                </a:p>
              </p:txBody>
            </p:sp>
            <p:sp>
              <p:nvSpPr>
                <p:cNvPr id="147" name="Полилиния: фигура 146">
                  <a:extLst>
                    <a:ext uri="{FF2B5EF4-FFF2-40B4-BE49-F238E27FC236}">
                      <a16:creationId xmlns="" xmlns:a16="http://schemas.microsoft.com/office/drawing/2014/main" id="{99A35D67-BB62-2300-0681-28C8702718EE}"/>
                    </a:ext>
                  </a:extLst>
                </p:cNvPr>
                <p:cNvSpPr/>
                <p:nvPr/>
              </p:nvSpPr>
              <p:spPr>
                <a:xfrm>
                  <a:off x="5048488" y="5392207"/>
                  <a:ext cx="21535" cy="22126"/>
                </a:xfrm>
                <a:custGeom>
                  <a:avLst/>
                  <a:gdLst>
                    <a:gd name="connsiteX0" fmla="*/ 10622 w 21535"/>
                    <a:gd name="connsiteY0" fmla="*/ -185 h 22126"/>
                    <a:gd name="connsiteX1" fmla="*/ 21386 w 21535"/>
                    <a:gd name="connsiteY1" fmla="*/ 11179 h 22126"/>
                    <a:gd name="connsiteX2" fmla="*/ 10622 w 21535"/>
                    <a:gd name="connsiteY2" fmla="*/ 21941 h 22126"/>
                    <a:gd name="connsiteX3" fmla="*/ -141 w 21535"/>
                    <a:gd name="connsiteY3" fmla="*/ 10578 h 22126"/>
                    <a:gd name="connsiteX4" fmla="*/ 10622 w 21535"/>
                    <a:gd name="connsiteY4" fmla="*/ -185 h 221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535" h="22126">
                      <a:moveTo>
                        <a:pt x="10622" y="-185"/>
                      </a:moveTo>
                      <a:cubicBezTo>
                        <a:pt x="16737" y="-23"/>
                        <a:pt x="21557" y="5063"/>
                        <a:pt x="21386" y="11179"/>
                      </a:cubicBezTo>
                      <a:cubicBezTo>
                        <a:pt x="21223" y="17055"/>
                        <a:pt x="16499" y="21780"/>
                        <a:pt x="10622" y="21941"/>
                      </a:cubicBezTo>
                      <a:cubicBezTo>
                        <a:pt x="4507" y="21780"/>
                        <a:pt x="-313" y="16684"/>
                        <a:pt x="-141" y="10578"/>
                      </a:cubicBezTo>
                      <a:cubicBezTo>
                        <a:pt x="21" y="4701"/>
                        <a:pt x="4745" y="-32"/>
                        <a:pt x="10622" y="-185"/>
                      </a:cubicBezTo>
                      <a:close/>
                    </a:path>
                  </a:pathLst>
                </a:custGeom>
                <a:solidFill>
                  <a:srgbClr val="3F3D56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ru-RU" sz="1350"/>
                </a:p>
              </p:txBody>
            </p:sp>
            <p:sp>
              <p:nvSpPr>
                <p:cNvPr id="148" name="Полилиния: фигура 147">
                  <a:extLst>
                    <a:ext uri="{FF2B5EF4-FFF2-40B4-BE49-F238E27FC236}">
                      <a16:creationId xmlns="" xmlns:a16="http://schemas.microsoft.com/office/drawing/2014/main" id="{7D8CD9C7-0BD7-DEF1-5D63-AB61EE4D7CED}"/>
                    </a:ext>
                  </a:extLst>
                </p:cNvPr>
                <p:cNvSpPr/>
                <p:nvPr/>
              </p:nvSpPr>
              <p:spPr>
                <a:xfrm>
                  <a:off x="5135337" y="5392207"/>
                  <a:ext cx="21543" cy="22126"/>
                </a:xfrm>
                <a:custGeom>
                  <a:avLst/>
                  <a:gdLst>
                    <a:gd name="connsiteX0" fmla="*/ 10622 w 21543"/>
                    <a:gd name="connsiteY0" fmla="*/ -185 h 22126"/>
                    <a:gd name="connsiteX1" fmla="*/ 21394 w 21543"/>
                    <a:gd name="connsiteY1" fmla="*/ 11179 h 22126"/>
                    <a:gd name="connsiteX2" fmla="*/ 10622 w 21543"/>
                    <a:gd name="connsiteY2" fmla="*/ 21941 h 22126"/>
                    <a:gd name="connsiteX3" fmla="*/ -142 w 21543"/>
                    <a:gd name="connsiteY3" fmla="*/ 10578 h 22126"/>
                    <a:gd name="connsiteX4" fmla="*/ 10622 w 21543"/>
                    <a:gd name="connsiteY4" fmla="*/ -185 h 221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543" h="22126">
                      <a:moveTo>
                        <a:pt x="10622" y="-185"/>
                      </a:moveTo>
                      <a:cubicBezTo>
                        <a:pt x="16737" y="-23"/>
                        <a:pt x="21557" y="5063"/>
                        <a:pt x="21394" y="11179"/>
                      </a:cubicBezTo>
                      <a:cubicBezTo>
                        <a:pt x="21233" y="17055"/>
                        <a:pt x="16499" y="21780"/>
                        <a:pt x="10622" y="21941"/>
                      </a:cubicBezTo>
                      <a:cubicBezTo>
                        <a:pt x="4516" y="21780"/>
                        <a:pt x="-303" y="16684"/>
                        <a:pt x="-142" y="10578"/>
                      </a:cubicBezTo>
                      <a:cubicBezTo>
                        <a:pt x="21" y="4701"/>
                        <a:pt x="4745" y="-32"/>
                        <a:pt x="10622" y="-185"/>
                      </a:cubicBezTo>
                      <a:close/>
                    </a:path>
                  </a:pathLst>
                </a:custGeom>
                <a:solidFill>
                  <a:srgbClr val="3F3D56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ru-RU" sz="1350"/>
                </a:p>
              </p:txBody>
            </p:sp>
            <p:sp>
              <p:nvSpPr>
                <p:cNvPr id="149" name="Полилиния: фигура 148">
                  <a:extLst>
                    <a:ext uri="{FF2B5EF4-FFF2-40B4-BE49-F238E27FC236}">
                      <a16:creationId xmlns="" xmlns:a16="http://schemas.microsoft.com/office/drawing/2014/main" id="{F9C33441-2610-B9DB-5CAD-8C839DB937CE}"/>
                    </a:ext>
                  </a:extLst>
                </p:cNvPr>
                <p:cNvSpPr/>
                <p:nvPr/>
              </p:nvSpPr>
              <p:spPr>
                <a:xfrm>
                  <a:off x="5151816" y="5427430"/>
                  <a:ext cx="18875" cy="19393"/>
                </a:xfrm>
                <a:custGeom>
                  <a:avLst/>
                  <a:gdLst>
                    <a:gd name="connsiteX0" fmla="*/ 9288 w 18875"/>
                    <a:gd name="connsiteY0" fmla="*/ -185 h 19393"/>
                    <a:gd name="connsiteX1" fmla="*/ 18727 w 18875"/>
                    <a:gd name="connsiteY1" fmla="*/ 9778 h 19393"/>
                    <a:gd name="connsiteX2" fmla="*/ 9288 w 18875"/>
                    <a:gd name="connsiteY2" fmla="*/ 19208 h 19393"/>
                    <a:gd name="connsiteX3" fmla="*/ -142 w 18875"/>
                    <a:gd name="connsiteY3" fmla="*/ 9254 h 19393"/>
                    <a:gd name="connsiteX4" fmla="*/ 9288 w 18875"/>
                    <a:gd name="connsiteY4" fmla="*/ -185 h 193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875" h="19393">
                      <a:moveTo>
                        <a:pt x="9288" y="-185"/>
                      </a:moveTo>
                      <a:cubicBezTo>
                        <a:pt x="14650" y="-42"/>
                        <a:pt x="18870" y="4425"/>
                        <a:pt x="18727" y="9778"/>
                      </a:cubicBezTo>
                      <a:cubicBezTo>
                        <a:pt x="18584" y="14931"/>
                        <a:pt x="14440" y="19075"/>
                        <a:pt x="9288" y="19208"/>
                      </a:cubicBezTo>
                      <a:cubicBezTo>
                        <a:pt x="3935" y="19065"/>
                        <a:pt x="-285" y="14607"/>
                        <a:pt x="-142" y="9254"/>
                      </a:cubicBezTo>
                      <a:cubicBezTo>
                        <a:pt x="0" y="4101"/>
                        <a:pt x="4135" y="-42"/>
                        <a:pt x="9288" y="-185"/>
                      </a:cubicBezTo>
                      <a:close/>
                    </a:path>
                  </a:pathLst>
                </a:custGeom>
                <a:solidFill>
                  <a:srgbClr val="FF6584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ru-RU" sz="1350"/>
                </a:p>
              </p:txBody>
            </p:sp>
            <p:sp>
              <p:nvSpPr>
                <p:cNvPr id="150" name="Полилиния: фигура 149">
                  <a:extLst>
                    <a:ext uri="{FF2B5EF4-FFF2-40B4-BE49-F238E27FC236}">
                      <a16:creationId xmlns="" xmlns:a16="http://schemas.microsoft.com/office/drawing/2014/main" id="{C0C095B5-0BE3-FC10-5697-1AA9DB894D8E}"/>
                    </a:ext>
                  </a:extLst>
                </p:cNvPr>
                <p:cNvSpPr/>
                <p:nvPr/>
              </p:nvSpPr>
              <p:spPr>
                <a:xfrm>
                  <a:off x="5064186" y="5427430"/>
                  <a:ext cx="18875" cy="19393"/>
                </a:xfrm>
                <a:custGeom>
                  <a:avLst/>
                  <a:gdLst>
                    <a:gd name="connsiteX0" fmla="*/ 9288 w 18875"/>
                    <a:gd name="connsiteY0" fmla="*/ -185 h 19393"/>
                    <a:gd name="connsiteX1" fmla="*/ 18727 w 18875"/>
                    <a:gd name="connsiteY1" fmla="*/ 9778 h 19393"/>
                    <a:gd name="connsiteX2" fmla="*/ 9288 w 18875"/>
                    <a:gd name="connsiteY2" fmla="*/ 19208 h 19393"/>
                    <a:gd name="connsiteX3" fmla="*/ -142 w 18875"/>
                    <a:gd name="connsiteY3" fmla="*/ 9254 h 19393"/>
                    <a:gd name="connsiteX4" fmla="*/ 9288 w 18875"/>
                    <a:gd name="connsiteY4" fmla="*/ -185 h 193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875" h="19393">
                      <a:moveTo>
                        <a:pt x="9288" y="-185"/>
                      </a:moveTo>
                      <a:cubicBezTo>
                        <a:pt x="14650" y="-42"/>
                        <a:pt x="18870" y="4425"/>
                        <a:pt x="18727" y="9778"/>
                      </a:cubicBezTo>
                      <a:cubicBezTo>
                        <a:pt x="18584" y="14931"/>
                        <a:pt x="14441" y="19075"/>
                        <a:pt x="9288" y="19208"/>
                      </a:cubicBezTo>
                      <a:cubicBezTo>
                        <a:pt x="3935" y="19065"/>
                        <a:pt x="-285" y="14607"/>
                        <a:pt x="-142" y="9254"/>
                      </a:cubicBezTo>
                      <a:cubicBezTo>
                        <a:pt x="1" y="4101"/>
                        <a:pt x="4144" y="-42"/>
                        <a:pt x="9288" y="-185"/>
                      </a:cubicBezTo>
                      <a:close/>
                    </a:path>
                  </a:pathLst>
                </a:custGeom>
                <a:solidFill>
                  <a:srgbClr val="FF6584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ru-RU" sz="1350"/>
                </a:p>
              </p:txBody>
            </p:sp>
            <p:sp>
              <p:nvSpPr>
                <p:cNvPr id="151" name="Полилиния: фигура 150">
                  <a:extLst>
                    <a:ext uri="{FF2B5EF4-FFF2-40B4-BE49-F238E27FC236}">
                      <a16:creationId xmlns="" xmlns:a16="http://schemas.microsoft.com/office/drawing/2014/main" id="{FBEBA9BA-231C-8C90-17BA-534A5BD80409}"/>
                    </a:ext>
                  </a:extLst>
                </p:cNvPr>
                <p:cNvSpPr/>
                <p:nvPr/>
              </p:nvSpPr>
              <p:spPr>
                <a:xfrm>
                  <a:off x="622861" y="5759282"/>
                  <a:ext cx="152802" cy="221298"/>
                </a:xfrm>
                <a:custGeom>
                  <a:avLst/>
                  <a:gdLst>
                    <a:gd name="connsiteX0" fmla="*/ 8696 w 152802"/>
                    <a:gd name="connsiteY0" fmla="*/ 216442 h 221298"/>
                    <a:gd name="connsiteX1" fmla="*/ 152657 w 152802"/>
                    <a:gd name="connsiteY1" fmla="*/ -185 h 221298"/>
                    <a:gd name="connsiteX2" fmla="*/ 9153 w 152802"/>
                    <a:gd name="connsiteY2" fmla="*/ 214327 h 2212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52802" h="221298">
                      <a:moveTo>
                        <a:pt x="8696" y="216442"/>
                      </a:moveTo>
                      <a:cubicBezTo>
                        <a:pt x="131635" y="251732"/>
                        <a:pt x="133092" y="77996"/>
                        <a:pt x="152657" y="-185"/>
                      </a:cubicBezTo>
                      <a:cubicBezTo>
                        <a:pt x="83162" y="47135"/>
                        <a:pt x="-33995" y="114591"/>
                        <a:pt x="9153" y="214327"/>
                      </a:cubicBezTo>
                    </a:path>
                  </a:pathLst>
                </a:custGeom>
                <a:solidFill>
                  <a:srgbClr val="00B05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ru-RU" sz="1350"/>
                </a:p>
              </p:txBody>
            </p:sp>
            <p:sp>
              <p:nvSpPr>
                <p:cNvPr id="152" name="Полилиния: фигура 151">
                  <a:extLst>
                    <a:ext uri="{FF2B5EF4-FFF2-40B4-BE49-F238E27FC236}">
                      <a16:creationId xmlns="" xmlns:a16="http://schemas.microsoft.com/office/drawing/2014/main" id="{3ABA6514-076E-A55C-CF52-66B058C61392}"/>
                    </a:ext>
                  </a:extLst>
                </p:cNvPr>
                <p:cNvSpPr/>
                <p:nvPr/>
              </p:nvSpPr>
              <p:spPr>
                <a:xfrm>
                  <a:off x="630075" y="5849077"/>
                  <a:ext cx="86664" cy="264373"/>
                </a:xfrm>
                <a:custGeom>
                  <a:avLst/>
                  <a:gdLst>
                    <a:gd name="connsiteX0" fmla="*/ 8263 w 86664"/>
                    <a:gd name="connsiteY0" fmla="*/ 261434 h 264373"/>
                    <a:gd name="connsiteX1" fmla="*/ 80720 w 86664"/>
                    <a:gd name="connsiteY1" fmla="*/ 439 h 264373"/>
                    <a:gd name="connsiteX2" fmla="*/ 84683 w 86664"/>
                    <a:gd name="connsiteY2" fmla="*/ 7212 h 264373"/>
                    <a:gd name="connsiteX3" fmla="*/ 15846 w 86664"/>
                    <a:gd name="connsiteY3" fmla="*/ 259348 h 264373"/>
                    <a:gd name="connsiteX4" fmla="*/ 12931 w 86664"/>
                    <a:gd name="connsiteY4" fmla="*/ 264082 h 264373"/>
                    <a:gd name="connsiteX5" fmla="*/ 8273 w 86664"/>
                    <a:gd name="connsiteY5" fmla="*/ 261434 h 264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6664" h="264373">
                      <a:moveTo>
                        <a:pt x="8263" y="261434"/>
                      </a:moveTo>
                      <a:cubicBezTo>
                        <a:pt x="-7881" y="170099"/>
                        <a:pt x="-8901" y="54418"/>
                        <a:pt x="80720" y="439"/>
                      </a:cubicBezTo>
                      <a:cubicBezTo>
                        <a:pt x="85006" y="-2266"/>
                        <a:pt x="88950" y="4526"/>
                        <a:pt x="84683" y="7212"/>
                      </a:cubicBezTo>
                      <a:cubicBezTo>
                        <a:pt x="-1843" y="59552"/>
                        <a:pt x="720" y="171309"/>
                        <a:pt x="15846" y="259348"/>
                      </a:cubicBezTo>
                      <a:cubicBezTo>
                        <a:pt x="16350" y="261453"/>
                        <a:pt x="15045" y="263578"/>
                        <a:pt x="12931" y="264082"/>
                      </a:cubicBezTo>
                      <a:cubicBezTo>
                        <a:pt x="10921" y="264558"/>
                        <a:pt x="8883" y="263396"/>
                        <a:pt x="8273" y="261434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ru-RU" sz="1350"/>
                </a:p>
              </p:txBody>
            </p:sp>
            <p:sp>
              <p:nvSpPr>
                <p:cNvPr id="153" name="Полилиния: фигура 152">
                  <a:extLst>
                    <a:ext uri="{FF2B5EF4-FFF2-40B4-BE49-F238E27FC236}">
                      <a16:creationId xmlns="" xmlns:a16="http://schemas.microsoft.com/office/drawing/2014/main" id="{F966ED90-41DB-E6F6-D32A-B10A0130FF99}"/>
                    </a:ext>
                  </a:extLst>
                </p:cNvPr>
                <p:cNvSpPr/>
                <p:nvPr/>
              </p:nvSpPr>
              <p:spPr>
                <a:xfrm>
                  <a:off x="678270" y="5980606"/>
                  <a:ext cx="180927" cy="92785"/>
                </a:xfrm>
                <a:custGeom>
                  <a:avLst/>
                  <a:gdLst>
                    <a:gd name="connsiteX0" fmla="*/ -146 w 180927"/>
                    <a:gd name="connsiteY0" fmla="*/ 65288 h 92785"/>
                    <a:gd name="connsiteX1" fmla="*/ 180782 w 180927"/>
                    <a:gd name="connsiteY1" fmla="*/ 2623 h 92785"/>
                    <a:gd name="connsiteX2" fmla="*/ 1074 w 180927"/>
                    <a:gd name="connsiteY2" fmla="*/ 64260 h 92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0927" h="92785">
                      <a:moveTo>
                        <a:pt x="-146" y="65288"/>
                      </a:moveTo>
                      <a:cubicBezTo>
                        <a:pt x="56119" y="140803"/>
                        <a:pt x="134452" y="39694"/>
                        <a:pt x="180782" y="2623"/>
                      </a:cubicBezTo>
                      <a:cubicBezTo>
                        <a:pt x="118984" y="-653"/>
                        <a:pt x="20276" y="-13398"/>
                        <a:pt x="1074" y="64260"/>
                      </a:cubicBezTo>
                    </a:path>
                  </a:pathLst>
                </a:custGeom>
                <a:solidFill>
                  <a:srgbClr val="00B05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ru-RU" sz="1350"/>
                </a:p>
              </p:txBody>
            </p:sp>
            <p:sp>
              <p:nvSpPr>
                <p:cNvPr id="154" name="Полилиния: фигура 153">
                  <a:extLst>
                    <a:ext uri="{FF2B5EF4-FFF2-40B4-BE49-F238E27FC236}">
                      <a16:creationId xmlns="" xmlns:a16="http://schemas.microsoft.com/office/drawing/2014/main" id="{37B0476F-1D9D-210F-8682-1C1F6514BD8C}"/>
                    </a:ext>
                  </a:extLst>
                </p:cNvPr>
                <p:cNvSpPr/>
                <p:nvPr/>
              </p:nvSpPr>
              <p:spPr>
                <a:xfrm>
                  <a:off x="622345" y="6012071"/>
                  <a:ext cx="163720" cy="127061"/>
                </a:xfrm>
                <a:custGeom>
                  <a:avLst/>
                  <a:gdLst>
                    <a:gd name="connsiteX0" fmla="*/ 372 w 163720"/>
                    <a:gd name="connsiteY0" fmla="*/ 121586 h 127061"/>
                    <a:gd name="connsiteX1" fmla="*/ 160373 w 163720"/>
                    <a:gd name="connsiteY1" fmla="*/ 562 h 127061"/>
                    <a:gd name="connsiteX2" fmla="*/ 159125 w 163720"/>
                    <a:gd name="connsiteY2" fmla="*/ 8315 h 127061"/>
                    <a:gd name="connsiteX3" fmla="*/ 7544 w 163720"/>
                    <a:gd name="connsiteY3" fmla="*/ 124787 h 127061"/>
                    <a:gd name="connsiteX4" fmla="*/ 372 w 163720"/>
                    <a:gd name="connsiteY4" fmla="*/ 121586 h 1270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3720" h="127061">
                      <a:moveTo>
                        <a:pt x="372" y="121586"/>
                      </a:moveTo>
                      <a:cubicBezTo>
                        <a:pt x="32176" y="60712"/>
                        <a:pt x="82954" y="-8134"/>
                        <a:pt x="160373" y="562"/>
                      </a:cubicBezTo>
                      <a:cubicBezTo>
                        <a:pt x="165402" y="991"/>
                        <a:pt x="164145" y="8744"/>
                        <a:pt x="159125" y="8315"/>
                      </a:cubicBezTo>
                      <a:cubicBezTo>
                        <a:pt x="85592" y="705"/>
                        <a:pt x="37739" y="66837"/>
                        <a:pt x="7544" y="124787"/>
                      </a:cubicBezTo>
                      <a:cubicBezTo>
                        <a:pt x="5087" y="129149"/>
                        <a:pt x="-2124" y="125997"/>
                        <a:pt x="372" y="121586"/>
                      </a:cubicBezTo>
                      <a:close/>
                    </a:path>
                  </a:pathLst>
                </a:custGeom>
                <a:solidFill>
                  <a:srgbClr val="3F3D56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ru-RU" sz="1350"/>
                </a:p>
              </p:txBody>
            </p:sp>
            <p:sp>
              <p:nvSpPr>
                <p:cNvPr id="155" name="Прямоугольный треугольник 154">
                  <a:extLst>
                    <a:ext uri="{FF2B5EF4-FFF2-40B4-BE49-F238E27FC236}">
                      <a16:creationId xmlns="" xmlns:a16="http://schemas.microsoft.com/office/drawing/2014/main" id="{A6D4C76B-54BD-6A8A-1C32-852316A26FC2}"/>
                    </a:ext>
                  </a:extLst>
                </p:cNvPr>
                <p:cNvSpPr/>
                <p:nvPr/>
              </p:nvSpPr>
              <p:spPr>
                <a:xfrm>
                  <a:off x="6088482" y="3507305"/>
                  <a:ext cx="3933082" cy="2473275"/>
                </a:xfrm>
                <a:prstGeom prst="rtTriangl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1350"/>
                </a:p>
              </p:txBody>
            </p:sp>
            <p:sp>
              <p:nvSpPr>
                <p:cNvPr id="156" name="TextBox 155">
                  <a:extLst>
                    <a:ext uri="{FF2B5EF4-FFF2-40B4-BE49-F238E27FC236}">
                      <a16:creationId xmlns="" xmlns:a16="http://schemas.microsoft.com/office/drawing/2014/main" id="{DB0A484C-EB61-8493-B2EB-5A7CF0E6F845}"/>
                    </a:ext>
                  </a:extLst>
                </p:cNvPr>
                <p:cNvSpPr txBox="1"/>
                <p:nvPr/>
              </p:nvSpPr>
              <p:spPr>
                <a:xfrm>
                  <a:off x="6046201" y="5423142"/>
                  <a:ext cx="578493" cy="61555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2400" dirty="0">
                      <a:latin typeface="Roboto Black" panose="02000000000000000000" pitchFamily="2" charset="0"/>
                      <a:ea typeface="Roboto Black" panose="02000000000000000000" pitchFamily="2" charset="0"/>
                    </a:rPr>
                    <a:t> ?</a:t>
                  </a:r>
                </a:p>
              </p:txBody>
            </p:sp>
            <p:sp>
              <p:nvSpPr>
                <p:cNvPr id="157" name="TextBox 156">
                  <a:extLst>
                    <a:ext uri="{FF2B5EF4-FFF2-40B4-BE49-F238E27FC236}">
                      <a16:creationId xmlns="" xmlns:a16="http://schemas.microsoft.com/office/drawing/2014/main" id="{C74BAE2B-4E26-AAF2-966C-642726987174}"/>
                    </a:ext>
                  </a:extLst>
                </p:cNvPr>
                <p:cNvSpPr txBox="1"/>
                <p:nvPr/>
              </p:nvSpPr>
              <p:spPr>
                <a:xfrm>
                  <a:off x="6016601" y="4341131"/>
                  <a:ext cx="578493" cy="61555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2400" dirty="0">
                      <a:latin typeface="Roboto Black" panose="02000000000000000000" pitchFamily="2" charset="0"/>
                      <a:ea typeface="Roboto Black" panose="02000000000000000000" pitchFamily="2" charset="0"/>
                    </a:rPr>
                    <a:t> </a:t>
                  </a:r>
                  <a:r>
                    <a:rPr lang="en-US" sz="2400" dirty="0">
                      <a:latin typeface="Roboto Black" panose="02000000000000000000" pitchFamily="2" charset="0"/>
                      <a:ea typeface="Roboto Black" panose="02000000000000000000" pitchFamily="2" charset="0"/>
                    </a:rPr>
                    <a:t>a</a:t>
                  </a:r>
                  <a:endParaRPr lang="ru-RU" sz="2400" dirty="0">
                    <a:latin typeface="Roboto Black" panose="02000000000000000000" pitchFamily="2" charset="0"/>
                    <a:ea typeface="Roboto Black" panose="02000000000000000000" pitchFamily="2" charset="0"/>
                  </a:endParaRPr>
                </a:p>
              </p:txBody>
            </p:sp>
            <p:sp>
              <p:nvSpPr>
                <p:cNvPr id="158" name="TextBox 157">
                  <a:extLst>
                    <a:ext uri="{FF2B5EF4-FFF2-40B4-BE49-F238E27FC236}">
                      <a16:creationId xmlns="" xmlns:a16="http://schemas.microsoft.com/office/drawing/2014/main" id="{307CE115-49DE-8E3E-3FC2-B28DBB3DC7E9}"/>
                    </a:ext>
                  </a:extLst>
                </p:cNvPr>
                <p:cNvSpPr txBox="1"/>
                <p:nvPr/>
              </p:nvSpPr>
              <p:spPr>
                <a:xfrm>
                  <a:off x="7946853" y="4217687"/>
                  <a:ext cx="578493" cy="61555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2400" dirty="0">
                      <a:latin typeface="Roboto Black" panose="02000000000000000000" pitchFamily="2" charset="0"/>
                      <a:ea typeface="Roboto Black" panose="02000000000000000000" pitchFamily="2" charset="0"/>
                    </a:rPr>
                    <a:t> </a:t>
                  </a:r>
                  <a:r>
                    <a:rPr lang="en-US" sz="2400" dirty="0">
                      <a:latin typeface="Roboto Black" panose="02000000000000000000" pitchFamily="2" charset="0"/>
                      <a:ea typeface="Roboto Black" panose="02000000000000000000" pitchFamily="2" charset="0"/>
                    </a:rPr>
                    <a:t>c</a:t>
                  </a:r>
                  <a:endParaRPr lang="ru-RU" sz="2400" dirty="0">
                    <a:latin typeface="Roboto Black" panose="02000000000000000000" pitchFamily="2" charset="0"/>
                    <a:ea typeface="Roboto Black" panose="02000000000000000000" pitchFamily="2" charset="0"/>
                  </a:endParaRPr>
                </a:p>
              </p:txBody>
            </p:sp>
          </p:grpSp>
        </p:grpSp>
        <p:sp>
          <p:nvSpPr>
            <p:cNvPr id="4" name="Дуга 3">
              <a:extLst>
                <a:ext uri="{FF2B5EF4-FFF2-40B4-BE49-F238E27FC236}">
                  <a16:creationId xmlns="" xmlns:a16="http://schemas.microsoft.com/office/drawing/2014/main" id="{37F61FAD-8B26-2012-733F-45A972F5F2FC}"/>
                </a:ext>
              </a:extLst>
            </p:cNvPr>
            <p:cNvSpPr/>
            <p:nvPr/>
          </p:nvSpPr>
          <p:spPr>
            <a:xfrm>
              <a:off x="5534894" y="5354689"/>
              <a:ext cx="1151464" cy="1206645"/>
            </a:xfrm>
            <a:prstGeom prst="arc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</p:grpSp>
    </p:spTree>
    <p:extLst>
      <p:ext uri="{BB962C8B-B14F-4D97-AF65-F5344CB8AC3E}">
        <p14:creationId xmlns:p14="http://schemas.microsoft.com/office/powerpoint/2010/main" val="3633943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Группа 15">
            <a:extLst>
              <a:ext uri="{FF2B5EF4-FFF2-40B4-BE49-F238E27FC236}">
                <a16:creationId xmlns="" xmlns:a16="http://schemas.microsoft.com/office/drawing/2014/main" id="{9C8F3BC5-291E-348E-1E78-E2F3E3BFDEB6}"/>
              </a:ext>
            </a:extLst>
          </p:cNvPr>
          <p:cNvGrpSpPr/>
          <p:nvPr/>
        </p:nvGrpSpPr>
        <p:grpSpPr>
          <a:xfrm>
            <a:off x="8514011" y="5024037"/>
            <a:ext cx="1000125" cy="1528376"/>
            <a:chOff x="1447800" y="1191140"/>
            <a:chExt cx="1333500" cy="2037835"/>
          </a:xfrm>
        </p:grpSpPr>
        <p:grpSp>
          <p:nvGrpSpPr>
            <p:cNvPr id="17" name="Группа 16">
              <a:extLst>
                <a:ext uri="{FF2B5EF4-FFF2-40B4-BE49-F238E27FC236}">
                  <a16:creationId xmlns="" xmlns:a16="http://schemas.microsoft.com/office/drawing/2014/main" id="{A001806F-C4D3-F955-2D55-A1512321F8E1}"/>
                </a:ext>
              </a:extLst>
            </p:cNvPr>
            <p:cNvGrpSpPr/>
            <p:nvPr/>
          </p:nvGrpSpPr>
          <p:grpSpPr>
            <a:xfrm>
              <a:off x="1447800" y="3076575"/>
              <a:ext cx="1333500" cy="152400"/>
              <a:chOff x="1447800" y="3076575"/>
              <a:chExt cx="1333500" cy="152400"/>
            </a:xfrm>
            <a:solidFill>
              <a:srgbClr val="202448"/>
            </a:solidFill>
          </p:grpSpPr>
          <p:sp>
            <p:nvSpPr>
              <p:cNvPr id="60" name="Овал 59">
                <a:extLst>
                  <a:ext uri="{FF2B5EF4-FFF2-40B4-BE49-F238E27FC236}">
                    <a16:creationId xmlns="" xmlns:a16="http://schemas.microsoft.com/office/drawing/2014/main" id="{AC522EC9-E509-E9FF-54A5-9FF23AE62ED9}"/>
                  </a:ext>
                </a:extLst>
              </p:cNvPr>
              <p:cNvSpPr/>
              <p:nvPr/>
            </p:nvSpPr>
            <p:spPr>
              <a:xfrm>
                <a:off x="1447800" y="307657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61" name="Овал 60">
                <a:extLst>
                  <a:ext uri="{FF2B5EF4-FFF2-40B4-BE49-F238E27FC236}">
                    <a16:creationId xmlns="" xmlns:a16="http://schemas.microsoft.com/office/drawing/2014/main" id="{58C521FA-2C17-EDB0-3DAF-8B818DE4FA1C}"/>
                  </a:ext>
                </a:extLst>
              </p:cNvPr>
              <p:cNvSpPr/>
              <p:nvPr/>
            </p:nvSpPr>
            <p:spPr>
              <a:xfrm>
                <a:off x="1743075" y="307657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62" name="Овал 61">
                <a:extLst>
                  <a:ext uri="{FF2B5EF4-FFF2-40B4-BE49-F238E27FC236}">
                    <a16:creationId xmlns="" xmlns:a16="http://schemas.microsoft.com/office/drawing/2014/main" id="{DEA3CD8D-E367-7219-B510-DC2FE8FF42D3}"/>
                  </a:ext>
                </a:extLst>
              </p:cNvPr>
              <p:cNvSpPr/>
              <p:nvPr/>
            </p:nvSpPr>
            <p:spPr>
              <a:xfrm>
                <a:off x="2038350" y="307657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63" name="Овал 62">
                <a:extLst>
                  <a:ext uri="{FF2B5EF4-FFF2-40B4-BE49-F238E27FC236}">
                    <a16:creationId xmlns="" xmlns:a16="http://schemas.microsoft.com/office/drawing/2014/main" id="{A8B7CD10-35A1-B5F0-7D63-F0DE552D0F1E}"/>
                  </a:ext>
                </a:extLst>
              </p:cNvPr>
              <p:cNvSpPr/>
              <p:nvPr/>
            </p:nvSpPr>
            <p:spPr>
              <a:xfrm>
                <a:off x="2333625" y="307657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64" name="Овал 63">
                <a:extLst>
                  <a:ext uri="{FF2B5EF4-FFF2-40B4-BE49-F238E27FC236}">
                    <a16:creationId xmlns="" xmlns:a16="http://schemas.microsoft.com/office/drawing/2014/main" id="{D1E8B634-ACDE-1F07-9523-F12436FF67EB}"/>
                  </a:ext>
                </a:extLst>
              </p:cNvPr>
              <p:cNvSpPr/>
              <p:nvPr/>
            </p:nvSpPr>
            <p:spPr>
              <a:xfrm>
                <a:off x="2628900" y="307657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  <p:grpSp>
          <p:nvGrpSpPr>
            <p:cNvPr id="18" name="Группа 17">
              <a:extLst>
                <a:ext uri="{FF2B5EF4-FFF2-40B4-BE49-F238E27FC236}">
                  <a16:creationId xmlns="" xmlns:a16="http://schemas.microsoft.com/office/drawing/2014/main" id="{D308B9C8-6E05-EA2F-3E56-35F0CCF3B7B5}"/>
                </a:ext>
              </a:extLst>
            </p:cNvPr>
            <p:cNvGrpSpPr/>
            <p:nvPr/>
          </p:nvGrpSpPr>
          <p:grpSpPr>
            <a:xfrm>
              <a:off x="1447800" y="2807228"/>
              <a:ext cx="1333500" cy="152400"/>
              <a:chOff x="1447800" y="2804766"/>
              <a:chExt cx="1333500" cy="152400"/>
            </a:xfrm>
            <a:solidFill>
              <a:srgbClr val="202448"/>
            </a:solidFill>
          </p:grpSpPr>
          <p:sp>
            <p:nvSpPr>
              <p:cNvPr id="55" name="Овал 54">
                <a:extLst>
                  <a:ext uri="{FF2B5EF4-FFF2-40B4-BE49-F238E27FC236}">
                    <a16:creationId xmlns="" xmlns:a16="http://schemas.microsoft.com/office/drawing/2014/main" id="{0346EDA3-5A3E-B60D-1FC5-5B83655667F5}"/>
                  </a:ext>
                </a:extLst>
              </p:cNvPr>
              <p:cNvSpPr/>
              <p:nvPr/>
            </p:nvSpPr>
            <p:spPr>
              <a:xfrm>
                <a:off x="1447800" y="2804766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56" name="Овал 55">
                <a:extLst>
                  <a:ext uri="{FF2B5EF4-FFF2-40B4-BE49-F238E27FC236}">
                    <a16:creationId xmlns="" xmlns:a16="http://schemas.microsoft.com/office/drawing/2014/main" id="{1B29531C-F452-7C2D-79D2-09ED63122874}"/>
                  </a:ext>
                </a:extLst>
              </p:cNvPr>
              <p:cNvSpPr/>
              <p:nvPr/>
            </p:nvSpPr>
            <p:spPr>
              <a:xfrm>
                <a:off x="1743075" y="2804766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57" name="Овал 56">
                <a:extLst>
                  <a:ext uri="{FF2B5EF4-FFF2-40B4-BE49-F238E27FC236}">
                    <a16:creationId xmlns="" xmlns:a16="http://schemas.microsoft.com/office/drawing/2014/main" id="{6A3D3EAF-F9F9-AAB7-1F54-6CF503E906DB}"/>
                  </a:ext>
                </a:extLst>
              </p:cNvPr>
              <p:cNvSpPr/>
              <p:nvPr/>
            </p:nvSpPr>
            <p:spPr>
              <a:xfrm>
                <a:off x="2038350" y="2804766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58" name="Овал 57">
                <a:extLst>
                  <a:ext uri="{FF2B5EF4-FFF2-40B4-BE49-F238E27FC236}">
                    <a16:creationId xmlns="" xmlns:a16="http://schemas.microsoft.com/office/drawing/2014/main" id="{8775BFAB-8352-AF8E-00E7-10AE7747DFD4}"/>
                  </a:ext>
                </a:extLst>
              </p:cNvPr>
              <p:cNvSpPr/>
              <p:nvPr/>
            </p:nvSpPr>
            <p:spPr>
              <a:xfrm>
                <a:off x="2333625" y="2804766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59" name="Овал 58">
                <a:extLst>
                  <a:ext uri="{FF2B5EF4-FFF2-40B4-BE49-F238E27FC236}">
                    <a16:creationId xmlns="" xmlns:a16="http://schemas.microsoft.com/office/drawing/2014/main" id="{EA9708BE-7507-6720-113B-65331292F24B}"/>
                  </a:ext>
                </a:extLst>
              </p:cNvPr>
              <p:cNvSpPr/>
              <p:nvPr/>
            </p:nvSpPr>
            <p:spPr>
              <a:xfrm>
                <a:off x="2628900" y="2804766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  <p:grpSp>
          <p:nvGrpSpPr>
            <p:cNvPr id="19" name="Группа 18">
              <a:extLst>
                <a:ext uri="{FF2B5EF4-FFF2-40B4-BE49-F238E27FC236}">
                  <a16:creationId xmlns="" xmlns:a16="http://schemas.microsoft.com/office/drawing/2014/main" id="{64E9DFB0-43F2-D574-534C-5E4AB9BE7E3F}"/>
                </a:ext>
              </a:extLst>
            </p:cNvPr>
            <p:cNvGrpSpPr/>
            <p:nvPr/>
          </p:nvGrpSpPr>
          <p:grpSpPr>
            <a:xfrm>
              <a:off x="1447800" y="2537880"/>
              <a:ext cx="1333500" cy="152400"/>
              <a:chOff x="1447800" y="2516462"/>
              <a:chExt cx="1333500" cy="152400"/>
            </a:xfrm>
            <a:solidFill>
              <a:srgbClr val="202448"/>
            </a:solidFill>
          </p:grpSpPr>
          <p:sp>
            <p:nvSpPr>
              <p:cNvPr id="50" name="Овал 49">
                <a:extLst>
                  <a:ext uri="{FF2B5EF4-FFF2-40B4-BE49-F238E27FC236}">
                    <a16:creationId xmlns="" xmlns:a16="http://schemas.microsoft.com/office/drawing/2014/main" id="{A4A8778E-B533-9279-F88A-AB548EE03771}"/>
                  </a:ext>
                </a:extLst>
              </p:cNvPr>
              <p:cNvSpPr/>
              <p:nvPr/>
            </p:nvSpPr>
            <p:spPr>
              <a:xfrm>
                <a:off x="1447800" y="251646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51" name="Овал 50">
                <a:extLst>
                  <a:ext uri="{FF2B5EF4-FFF2-40B4-BE49-F238E27FC236}">
                    <a16:creationId xmlns="" xmlns:a16="http://schemas.microsoft.com/office/drawing/2014/main" id="{31E5590B-424C-1247-182B-7446300366F7}"/>
                  </a:ext>
                </a:extLst>
              </p:cNvPr>
              <p:cNvSpPr/>
              <p:nvPr/>
            </p:nvSpPr>
            <p:spPr>
              <a:xfrm>
                <a:off x="1743075" y="251646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52" name="Овал 51">
                <a:extLst>
                  <a:ext uri="{FF2B5EF4-FFF2-40B4-BE49-F238E27FC236}">
                    <a16:creationId xmlns="" xmlns:a16="http://schemas.microsoft.com/office/drawing/2014/main" id="{81C67AAB-13FB-975D-5F76-F9C5DFE26187}"/>
                  </a:ext>
                </a:extLst>
              </p:cNvPr>
              <p:cNvSpPr/>
              <p:nvPr/>
            </p:nvSpPr>
            <p:spPr>
              <a:xfrm>
                <a:off x="2038350" y="251646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53" name="Овал 52">
                <a:extLst>
                  <a:ext uri="{FF2B5EF4-FFF2-40B4-BE49-F238E27FC236}">
                    <a16:creationId xmlns="" xmlns:a16="http://schemas.microsoft.com/office/drawing/2014/main" id="{67768404-8752-C34E-75D9-DCC438357E19}"/>
                  </a:ext>
                </a:extLst>
              </p:cNvPr>
              <p:cNvSpPr/>
              <p:nvPr/>
            </p:nvSpPr>
            <p:spPr>
              <a:xfrm>
                <a:off x="2333625" y="251646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54" name="Овал 53">
                <a:extLst>
                  <a:ext uri="{FF2B5EF4-FFF2-40B4-BE49-F238E27FC236}">
                    <a16:creationId xmlns="" xmlns:a16="http://schemas.microsoft.com/office/drawing/2014/main" id="{0599D41D-C2C1-7EF5-FFEB-85C917BBE298}"/>
                  </a:ext>
                </a:extLst>
              </p:cNvPr>
              <p:cNvSpPr/>
              <p:nvPr/>
            </p:nvSpPr>
            <p:spPr>
              <a:xfrm>
                <a:off x="2628900" y="251646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  <p:grpSp>
          <p:nvGrpSpPr>
            <p:cNvPr id="20" name="Группа 19">
              <a:extLst>
                <a:ext uri="{FF2B5EF4-FFF2-40B4-BE49-F238E27FC236}">
                  <a16:creationId xmlns="" xmlns:a16="http://schemas.microsoft.com/office/drawing/2014/main" id="{3A185B15-D666-913C-BADE-FD58F6EC95B0}"/>
                </a:ext>
              </a:extLst>
            </p:cNvPr>
            <p:cNvGrpSpPr/>
            <p:nvPr/>
          </p:nvGrpSpPr>
          <p:grpSpPr>
            <a:xfrm>
              <a:off x="1447800" y="2268532"/>
              <a:ext cx="1333500" cy="152400"/>
              <a:chOff x="1447800" y="2210385"/>
              <a:chExt cx="1333500" cy="152400"/>
            </a:xfrm>
            <a:solidFill>
              <a:srgbClr val="202448"/>
            </a:solidFill>
          </p:grpSpPr>
          <p:sp>
            <p:nvSpPr>
              <p:cNvPr id="45" name="Овал 44">
                <a:extLst>
                  <a:ext uri="{FF2B5EF4-FFF2-40B4-BE49-F238E27FC236}">
                    <a16:creationId xmlns="" xmlns:a16="http://schemas.microsoft.com/office/drawing/2014/main" id="{2591EF2A-5D8E-42EA-E86F-BA26A9CBD2BE}"/>
                  </a:ext>
                </a:extLst>
              </p:cNvPr>
              <p:cNvSpPr/>
              <p:nvPr/>
            </p:nvSpPr>
            <p:spPr>
              <a:xfrm>
                <a:off x="1447800" y="221038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46" name="Овал 45">
                <a:extLst>
                  <a:ext uri="{FF2B5EF4-FFF2-40B4-BE49-F238E27FC236}">
                    <a16:creationId xmlns="" xmlns:a16="http://schemas.microsoft.com/office/drawing/2014/main" id="{D0856525-A437-A42D-D86F-63DFCD4E2615}"/>
                  </a:ext>
                </a:extLst>
              </p:cNvPr>
              <p:cNvSpPr/>
              <p:nvPr/>
            </p:nvSpPr>
            <p:spPr>
              <a:xfrm>
                <a:off x="1743075" y="221038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47" name="Овал 46">
                <a:extLst>
                  <a:ext uri="{FF2B5EF4-FFF2-40B4-BE49-F238E27FC236}">
                    <a16:creationId xmlns="" xmlns:a16="http://schemas.microsoft.com/office/drawing/2014/main" id="{722E3FCD-E8EC-ED24-2AEC-D58ECF2852BE}"/>
                  </a:ext>
                </a:extLst>
              </p:cNvPr>
              <p:cNvSpPr/>
              <p:nvPr/>
            </p:nvSpPr>
            <p:spPr>
              <a:xfrm>
                <a:off x="2038350" y="221038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48" name="Овал 47">
                <a:extLst>
                  <a:ext uri="{FF2B5EF4-FFF2-40B4-BE49-F238E27FC236}">
                    <a16:creationId xmlns="" xmlns:a16="http://schemas.microsoft.com/office/drawing/2014/main" id="{FB3850A2-51A8-1FB9-48FD-85D0094A9909}"/>
                  </a:ext>
                </a:extLst>
              </p:cNvPr>
              <p:cNvSpPr/>
              <p:nvPr/>
            </p:nvSpPr>
            <p:spPr>
              <a:xfrm>
                <a:off x="2333625" y="221038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49" name="Овал 48">
                <a:extLst>
                  <a:ext uri="{FF2B5EF4-FFF2-40B4-BE49-F238E27FC236}">
                    <a16:creationId xmlns="" xmlns:a16="http://schemas.microsoft.com/office/drawing/2014/main" id="{028DC5D2-A4EA-F71F-B69B-9A491567A0E4}"/>
                  </a:ext>
                </a:extLst>
              </p:cNvPr>
              <p:cNvSpPr/>
              <p:nvPr/>
            </p:nvSpPr>
            <p:spPr>
              <a:xfrm>
                <a:off x="2628900" y="221038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  <p:grpSp>
          <p:nvGrpSpPr>
            <p:cNvPr id="21" name="Группа 20">
              <a:extLst>
                <a:ext uri="{FF2B5EF4-FFF2-40B4-BE49-F238E27FC236}">
                  <a16:creationId xmlns="" xmlns:a16="http://schemas.microsoft.com/office/drawing/2014/main" id="{D6D757AD-A664-4BFE-015E-42214A1A155C}"/>
                </a:ext>
              </a:extLst>
            </p:cNvPr>
            <p:cNvGrpSpPr/>
            <p:nvPr/>
          </p:nvGrpSpPr>
          <p:grpSpPr>
            <a:xfrm>
              <a:off x="1447800" y="1999184"/>
              <a:ext cx="1333500" cy="152400"/>
              <a:chOff x="1447800" y="1980508"/>
              <a:chExt cx="1333500" cy="152400"/>
            </a:xfrm>
            <a:solidFill>
              <a:srgbClr val="202448"/>
            </a:solidFill>
          </p:grpSpPr>
          <p:sp>
            <p:nvSpPr>
              <p:cNvPr id="40" name="Овал 39">
                <a:extLst>
                  <a:ext uri="{FF2B5EF4-FFF2-40B4-BE49-F238E27FC236}">
                    <a16:creationId xmlns="" xmlns:a16="http://schemas.microsoft.com/office/drawing/2014/main" id="{851D314B-8108-CF8F-5393-4B4C9C6D81B1}"/>
                  </a:ext>
                </a:extLst>
              </p:cNvPr>
              <p:cNvSpPr/>
              <p:nvPr/>
            </p:nvSpPr>
            <p:spPr>
              <a:xfrm>
                <a:off x="1447800" y="1980508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41" name="Овал 40">
                <a:extLst>
                  <a:ext uri="{FF2B5EF4-FFF2-40B4-BE49-F238E27FC236}">
                    <a16:creationId xmlns="" xmlns:a16="http://schemas.microsoft.com/office/drawing/2014/main" id="{DE08EF46-FBEA-D7BF-F90A-049C46EFC6C1}"/>
                  </a:ext>
                </a:extLst>
              </p:cNvPr>
              <p:cNvSpPr/>
              <p:nvPr/>
            </p:nvSpPr>
            <p:spPr>
              <a:xfrm>
                <a:off x="1743075" y="1980508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42" name="Овал 41">
                <a:extLst>
                  <a:ext uri="{FF2B5EF4-FFF2-40B4-BE49-F238E27FC236}">
                    <a16:creationId xmlns="" xmlns:a16="http://schemas.microsoft.com/office/drawing/2014/main" id="{225A2609-E4EE-25B5-D1D9-A559CB7ACD54}"/>
                  </a:ext>
                </a:extLst>
              </p:cNvPr>
              <p:cNvSpPr/>
              <p:nvPr/>
            </p:nvSpPr>
            <p:spPr>
              <a:xfrm>
                <a:off x="2038350" y="1980508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43" name="Овал 42">
                <a:extLst>
                  <a:ext uri="{FF2B5EF4-FFF2-40B4-BE49-F238E27FC236}">
                    <a16:creationId xmlns="" xmlns:a16="http://schemas.microsoft.com/office/drawing/2014/main" id="{68F0EF0A-6BF2-63D7-8D9A-1A72C8D1E48F}"/>
                  </a:ext>
                </a:extLst>
              </p:cNvPr>
              <p:cNvSpPr/>
              <p:nvPr/>
            </p:nvSpPr>
            <p:spPr>
              <a:xfrm>
                <a:off x="2333625" y="1980508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44" name="Овал 43">
                <a:extLst>
                  <a:ext uri="{FF2B5EF4-FFF2-40B4-BE49-F238E27FC236}">
                    <a16:creationId xmlns="" xmlns:a16="http://schemas.microsoft.com/office/drawing/2014/main" id="{5FF3865F-6926-DDF1-3BE8-11F1653CCB0B}"/>
                  </a:ext>
                </a:extLst>
              </p:cNvPr>
              <p:cNvSpPr/>
              <p:nvPr/>
            </p:nvSpPr>
            <p:spPr>
              <a:xfrm>
                <a:off x="2628900" y="1980508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  <p:grpSp>
          <p:nvGrpSpPr>
            <p:cNvPr id="22" name="Группа 21">
              <a:extLst>
                <a:ext uri="{FF2B5EF4-FFF2-40B4-BE49-F238E27FC236}">
                  <a16:creationId xmlns="" xmlns:a16="http://schemas.microsoft.com/office/drawing/2014/main" id="{6D971ED8-917C-3115-CA8E-354CA58EF32D}"/>
                </a:ext>
              </a:extLst>
            </p:cNvPr>
            <p:cNvGrpSpPr/>
            <p:nvPr/>
          </p:nvGrpSpPr>
          <p:grpSpPr>
            <a:xfrm>
              <a:off x="1447800" y="1729836"/>
              <a:ext cx="1333500" cy="152400"/>
              <a:chOff x="1447800" y="1709392"/>
              <a:chExt cx="1333500" cy="152400"/>
            </a:xfrm>
            <a:solidFill>
              <a:srgbClr val="202448"/>
            </a:solidFill>
          </p:grpSpPr>
          <p:sp>
            <p:nvSpPr>
              <p:cNvPr id="35" name="Овал 34">
                <a:extLst>
                  <a:ext uri="{FF2B5EF4-FFF2-40B4-BE49-F238E27FC236}">
                    <a16:creationId xmlns="" xmlns:a16="http://schemas.microsoft.com/office/drawing/2014/main" id="{BBEB772A-0D2B-5C8E-A6B8-03D871C418DD}"/>
                  </a:ext>
                </a:extLst>
              </p:cNvPr>
              <p:cNvSpPr/>
              <p:nvPr/>
            </p:nvSpPr>
            <p:spPr>
              <a:xfrm>
                <a:off x="1447800" y="170939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36" name="Овал 35">
                <a:extLst>
                  <a:ext uri="{FF2B5EF4-FFF2-40B4-BE49-F238E27FC236}">
                    <a16:creationId xmlns="" xmlns:a16="http://schemas.microsoft.com/office/drawing/2014/main" id="{B6A8EA2C-33BE-D792-F364-650D21E6D955}"/>
                  </a:ext>
                </a:extLst>
              </p:cNvPr>
              <p:cNvSpPr/>
              <p:nvPr/>
            </p:nvSpPr>
            <p:spPr>
              <a:xfrm>
                <a:off x="1743075" y="170939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37" name="Овал 36">
                <a:extLst>
                  <a:ext uri="{FF2B5EF4-FFF2-40B4-BE49-F238E27FC236}">
                    <a16:creationId xmlns="" xmlns:a16="http://schemas.microsoft.com/office/drawing/2014/main" id="{5D4DAEE0-84DE-C709-6D95-46BB49DF9B80}"/>
                  </a:ext>
                </a:extLst>
              </p:cNvPr>
              <p:cNvSpPr/>
              <p:nvPr/>
            </p:nvSpPr>
            <p:spPr>
              <a:xfrm>
                <a:off x="2038350" y="170939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38" name="Овал 37">
                <a:extLst>
                  <a:ext uri="{FF2B5EF4-FFF2-40B4-BE49-F238E27FC236}">
                    <a16:creationId xmlns="" xmlns:a16="http://schemas.microsoft.com/office/drawing/2014/main" id="{558FFF32-0A3F-036B-956A-19DFF8671561}"/>
                  </a:ext>
                </a:extLst>
              </p:cNvPr>
              <p:cNvSpPr/>
              <p:nvPr/>
            </p:nvSpPr>
            <p:spPr>
              <a:xfrm>
                <a:off x="2333625" y="170939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39" name="Овал 38">
                <a:extLst>
                  <a:ext uri="{FF2B5EF4-FFF2-40B4-BE49-F238E27FC236}">
                    <a16:creationId xmlns="" xmlns:a16="http://schemas.microsoft.com/office/drawing/2014/main" id="{B64F521C-B3A4-E69D-E418-A2645902D1E7}"/>
                  </a:ext>
                </a:extLst>
              </p:cNvPr>
              <p:cNvSpPr/>
              <p:nvPr/>
            </p:nvSpPr>
            <p:spPr>
              <a:xfrm>
                <a:off x="2628900" y="170939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  <p:grpSp>
          <p:nvGrpSpPr>
            <p:cNvPr id="23" name="Группа 22">
              <a:extLst>
                <a:ext uri="{FF2B5EF4-FFF2-40B4-BE49-F238E27FC236}">
                  <a16:creationId xmlns="" xmlns:a16="http://schemas.microsoft.com/office/drawing/2014/main" id="{DB2D5BA5-763B-0ED1-FBAE-171B34B380DC}"/>
                </a:ext>
              </a:extLst>
            </p:cNvPr>
            <p:cNvGrpSpPr/>
            <p:nvPr/>
          </p:nvGrpSpPr>
          <p:grpSpPr>
            <a:xfrm>
              <a:off x="1447800" y="1460488"/>
              <a:ext cx="1333500" cy="152400"/>
              <a:chOff x="1447800" y="1446452"/>
              <a:chExt cx="1333500" cy="152400"/>
            </a:xfrm>
            <a:solidFill>
              <a:srgbClr val="202448"/>
            </a:solidFill>
          </p:grpSpPr>
          <p:sp>
            <p:nvSpPr>
              <p:cNvPr id="30" name="Овал 29">
                <a:extLst>
                  <a:ext uri="{FF2B5EF4-FFF2-40B4-BE49-F238E27FC236}">
                    <a16:creationId xmlns="" xmlns:a16="http://schemas.microsoft.com/office/drawing/2014/main" id="{5DACBF2E-B4EA-5339-2EBE-6436A474E58B}"/>
                  </a:ext>
                </a:extLst>
              </p:cNvPr>
              <p:cNvSpPr/>
              <p:nvPr/>
            </p:nvSpPr>
            <p:spPr>
              <a:xfrm>
                <a:off x="1447800" y="144645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31" name="Овал 30">
                <a:extLst>
                  <a:ext uri="{FF2B5EF4-FFF2-40B4-BE49-F238E27FC236}">
                    <a16:creationId xmlns="" xmlns:a16="http://schemas.microsoft.com/office/drawing/2014/main" id="{505E3656-8F86-CCE7-518E-9CF39A7049EA}"/>
                  </a:ext>
                </a:extLst>
              </p:cNvPr>
              <p:cNvSpPr/>
              <p:nvPr/>
            </p:nvSpPr>
            <p:spPr>
              <a:xfrm>
                <a:off x="1743075" y="144645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32" name="Овал 31">
                <a:extLst>
                  <a:ext uri="{FF2B5EF4-FFF2-40B4-BE49-F238E27FC236}">
                    <a16:creationId xmlns="" xmlns:a16="http://schemas.microsoft.com/office/drawing/2014/main" id="{61A3B26A-52CC-6714-4912-36E71DBE26B4}"/>
                  </a:ext>
                </a:extLst>
              </p:cNvPr>
              <p:cNvSpPr/>
              <p:nvPr/>
            </p:nvSpPr>
            <p:spPr>
              <a:xfrm>
                <a:off x="2038350" y="144645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33" name="Овал 32">
                <a:extLst>
                  <a:ext uri="{FF2B5EF4-FFF2-40B4-BE49-F238E27FC236}">
                    <a16:creationId xmlns="" xmlns:a16="http://schemas.microsoft.com/office/drawing/2014/main" id="{62BB23B1-D29E-BC88-CD44-B569FD8BB0DB}"/>
                  </a:ext>
                </a:extLst>
              </p:cNvPr>
              <p:cNvSpPr/>
              <p:nvPr/>
            </p:nvSpPr>
            <p:spPr>
              <a:xfrm>
                <a:off x="2333625" y="144645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34" name="Овал 33">
                <a:extLst>
                  <a:ext uri="{FF2B5EF4-FFF2-40B4-BE49-F238E27FC236}">
                    <a16:creationId xmlns="" xmlns:a16="http://schemas.microsoft.com/office/drawing/2014/main" id="{61F59457-0A07-9EED-A461-DBF890A7900E}"/>
                  </a:ext>
                </a:extLst>
              </p:cNvPr>
              <p:cNvSpPr/>
              <p:nvPr/>
            </p:nvSpPr>
            <p:spPr>
              <a:xfrm>
                <a:off x="2628900" y="144645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  <p:grpSp>
          <p:nvGrpSpPr>
            <p:cNvPr id="24" name="Группа 23">
              <a:extLst>
                <a:ext uri="{FF2B5EF4-FFF2-40B4-BE49-F238E27FC236}">
                  <a16:creationId xmlns="" xmlns:a16="http://schemas.microsoft.com/office/drawing/2014/main" id="{28E3B097-EBE0-A644-0447-B29287B66208}"/>
                </a:ext>
              </a:extLst>
            </p:cNvPr>
            <p:cNvGrpSpPr/>
            <p:nvPr/>
          </p:nvGrpSpPr>
          <p:grpSpPr>
            <a:xfrm>
              <a:off x="1447800" y="1191140"/>
              <a:ext cx="1333500" cy="152400"/>
              <a:chOff x="1447800" y="1191140"/>
              <a:chExt cx="1333500" cy="152400"/>
            </a:xfrm>
            <a:solidFill>
              <a:srgbClr val="202448"/>
            </a:solidFill>
          </p:grpSpPr>
          <p:sp>
            <p:nvSpPr>
              <p:cNvPr id="25" name="Овал 24">
                <a:extLst>
                  <a:ext uri="{FF2B5EF4-FFF2-40B4-BE49-F238E27FC236}">
                    <a16:creationId xmlns="" xmlns:a16="http://schemas.microsoft.com/office/drawing/2014/main" id="{5CF0546E-0E74-0637-6A44-472A1EAED5C8}"/>
                  </a:ext>
                </a:extLst>
              </p:cNvPr>
              <p:cNvSpPr/>
              <p:nvPr/>
            </p:nvSpPr>
            <p:spPr>
              <a:xfrm>
                <a:off x="1447800" y="1191140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26" name="Овал 25">
                <a:extLst>
                  <a:ext uri="{FF2B5EF4-FFF2-40B4-BE49-F238E27FC236}">
                    <a16:creationId xmlns="" xmlns:a16="http://schemas.microsoft.com/office/drawing/2014/main" id="{9311B2DF-AFA7-C90D-E6B6-B169C4F21C42}"/>
                  </a:ext>
                </a:extLst>
              </p:cNvPr>
              <p:cNvSpPr/>
              <p:nvPr/>
            </p:nvSpPr>
            <p:spPr>
              <a:xfrm>
                <a:off x="1743075" y="1191140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27" name="Овал 26">
                <a:extLst>
                  <a:ext uri="{FF2B5EF4-FFF2-40B4-BE49-F238E27FC236}">
                    <a16:creationId xmlns="" xmlns:a16="http://schemas.microsoft.com/office/drawing/2014/main" id="{3C7E339C-E3D3-DE04-E79E-81308582861A}"/>
                  </a:ext>
                </a:extLst>
              </p:cNvPr>
              <p:cNvSpPr/>
              <p:nvPr/>
            </p:nvSpPr>
            <p:spPr>
              <a:xfrm>
                <a:off x="2038350" y="1191140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28" name="Овал 27">
                <a:extLst>
                  <a:ext uri="{FF2B5EF4-FFF2-40B4-BE49-F238E27FC236}">
                    <a16:creationId xmlns="" xmlns:a16="http://schemas.microsoft.com/office/drawing/2014/main" id="{3EC7E7ED-4583-5FC5-B992-4DAE941B1766}"/>
                  </a:ext>
                </a:extLst>
              </p:cNvPr>
              <p:cNvSpPr/>
              <p:nvPr/>
            </p:nvSpPr>
            <p:spPr>
              <a:xfrm>
                <a:off x="2333625" y="1191140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29" name="Овал 28">
                <a:extLst>
                  <a:ext uri="{FF2B5EF4-FFF2-40B4-BE49-F238E27FC236}">
                    <a16:creationId xmlns="" xmlns:a16="http://schemas.microsoft.com/office/drawing/2014/main" id="{87FDCEDC-C9EE-655C-3D2F-41827EF3D411}"/>
                  </a:ext>
                </a:extLst>
              </p:cNvPr>
              <p:cNvSpPr/>
              <p:nvPr/>
            </p:nvSpPr>
            <p:spPr>
              <a:xfrm>
                <a:off x="2628900" y="1191140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</p:grpSp>
      <p:sp>
        <p:nvSpPr>
          <p:cNvPr id="8" name="Прямоугольник 7">
            <a:extLst>
              <a:ext uri="{FF2B5EF4-FFF2-40B4-BE49-F238E27FC236}">
                <a16:creationId xmlns="" xmlns:a16="http://schemas.microsoft.com/office/drawing/2014/main" id="{4CFA20ED-7E60-B3A6-1F81-3BABF4FBE0AE}"/>
              </a:ext>
            </a:extLst>
          </p:cNvPr>
          <p:cNvSpPr/>
          <p:nvPr/>
        </p:nvSpPr>
        <p:spPr>
          <a:xfrm>
            <a:off x="7185838" y="591428"/>
            <a:ext cx="795632" cy="253916"/>
          </a:xfrm>
          <a:prstGeom prst="rect">
            <a:avLst/>
          </a:prstGeom>
          <a:solidFill>
            <a:srgbClr val="4F67CA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cxnSp>
        <p:nvCxnSpPr>
          <p:cNvPr id="9" name="Прямая соединительная линия 8">
            <a:extLst>
              <a:ext uri="{FF2B5EF4-FFF2-40B4-BE49-F238E27FC236}">
                <a16:creationId xmlns="" xmlns:a16="http://schemas.microsoft.com/office/drawing/2014/main" id="{08AD0E4C-5C09-A33D-50C2-5C7DA86ABC37}"/>
              </a:ext>
            </a:extLst>
          </p:cNvPr>
          <p:cNvCxnSpPr>
            <a:cxnSpLocks/>
          </p:cNvCxnSpPr>
          <p:nvPr/>
        </p:nvCxnSpPr>
        <p:spPr>
          <a:xfrm>
            <a:off x="5447221" y="828675"/>
            <a:ext cx="3270536" cy="0"/>
          </a:xfrm>
          <a:prstGeom prst="line">
            <a:avLst/>
          </a:prstGeom>
          <a:ln w="28575">
            <a:solidFill>
              <a:srgbClr val="4F67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8D4C9FF2-F8D7-9397-702C-3490F4424A0A}"/>
              </a:ext>
            </a:extLst>
          </p:cNvPr>
          <p:cNvSpPr txBox="1"/>
          <p:nvPr/>
        </p:nvSpPr>
        <p:spPr>
          <a:xfrm>
            <a:off x="7221928" y="591429"/>
            <a:ext cx="7296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latin typeface="Akrobat" panose="00000600000000000000" pitchFamily="2" charset="-52"/>
              </a:rPr>
              <a:t>Практика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="" xmlns:a16="http://schemas.microsoft.com/office/drawing/2014/main" id="{6E0F7A04-3C89-F75A-8523-82AF23DD51B3}"/>
              </a:ext>
            </a:extLst>
          </p:cNvPr>
          <p:cNvSpPr txBox="1"/>
          <p:nvPr/>
        </p:nvSpPr>
        <p:spPr>
          <a:xfrm>
            <a:off x="7935278" y="591429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" panose="00000600000000000000" pitchFamily="2" charset="-52"/>
              </a:rPr>
              <a:t>Заключение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="" xmlns:a16="http://schemas.microsoft.com/office/drawing/2014/main" id="{06F6A593-7820-B75F-CA91-6F1A3B15BC11}"/>
              </a:ext>
            </a:extLst>
          </p:cNvPr>
          <p:cNvSpPr txBox="1"/>
          <p:nvPr/>
        </p:nvSpPr>
        <p:spPr>
          <a:xfrm>
            <a:off x="5440560" y="591429"/>
            <a:ext cx="7457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 SemiBold" panose="00000700000000000000" pitchFamily="2" charset="-52"/>
              </a:rPr>
              <a:t>Введение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="" xmlns:a16="http://schemas.microsoft.com/office/drawing/2014/main" id="{C8E33F86-B5A7-7413-CC68-93B270A51360}"/>
              </a:ext>
            </a:extLst>
          </p:cNvPr>
          <p:cNvSpPr txBox="1"/>
          <p:nvPr/>
        </p:nvSpPr>
        <p:spPr>
          <a:xfrm>
            <a:off x="6148054" y="591429"/>
            <a:ext cx="1085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" panose="00000600000000000000" pitchFamily="2" charset="-52"/>
              </a:rPr>
              <a:t>Основная часть</a:t>
            </a:r>
          </a:p>
        </p:txBody>
      </p:sp>
      <p:cxnSp>
        <p:nvCxnSpPr>
          <p:cNvPr id="3" name="Прямая соединительная линия 2">
            <a:extLst>
              <a:ext uri="{FF2B5EF4-FFF2-40B4-BE49-F238E27FC236}">
                <a16:creationId xmlns="" xmlns:a16="http://schemas.microsoft.com/office/drawing/2014/main" id="{5DA56768-1D67-1D65-DD1B-B35D0DD744AB}"/>
              </a:ext>
            </a:extLst>
          </p:cNvPr>
          <p:cNvCxnSpPr>
            <a:cxnSpLocks/>
          </p:cNvCxnSpPr>
          <p:nvPr/>
        </p:nvCxnSpPr>
        <p:spPr>
          <a:xfrm>
            <a:off x="4680347" y="1465308"/>
            <a:ext cx="0" cy="4178255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>
            <a:extLst>
              <a:ext uri="{FF2B5EF4-FFF2-40B4-BE49-F238E27FC236}">
                <a16:creationId xmlns="" xmlns:a16="http://schemas.microsoft.com/office/drawing/2014/main" id="{2A713C02-5493-D2F9-259E-695B49414E7F}"/>
              </a:ext>
            </a:extLst>
          </p:cNvPr>
          <p:cNvCxnSpPr/>
          <p:nvPr/>
        </p:nvCxnSpPr>
        <p:spPr>
          <a:xfrm>
            <a:off x="600076" y="2021730"/>
            <a:ext cx="8117681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652799A1-6A46-0226-28C2-65C36E3A9E75}"/>
              </a:ext>
            </a:extLst>
          </p:cNvPr>
          <p:cNvSpPr txBox="1"/>
          <p:nvPr/>
        </p:nvSpPr>
        <p:spPr>
          <a:xfrm>
            <a:off x="1482651" y="1529997"/>
            <a:ext cx="2855119" cy="486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3200"/>
              </a:lnSpc>
              <a:defRPr sz="3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ru-RU" sz="2250" dirty="0">
                <a:latin typeface="Akrobat SemiBold" panose="00000700000000000000" pitchFamily="2" charset="-52"/>
              </a:rPr>
              <a:t>Расчеты </a:t>
            </a:r>
            <a:r>
              <a:rPr lang="en-US" sz="2250" dirty="0">
                <a:latin typeface="Akrobat SemiBold" panose="00000700000000000000" pitchFamily="2" charset="-52"/>
              </a:rPr>
              <a:t>I </a:t>
            </a:r>
            <a:r>
              <a:rPr lang="ru-RU" sz="2250" dirty="0">
                <a:latin typeface="Akrobat SemiBold" panose="00000700000000000000" pitchFamily="2" charset="-52"/>
              </a:rPr>
              <a:t>бригады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8FF2A1A7-8BA6-4CE3-2209-69E121C495FC}"/>
              </a:ext>
            </a:extLst>
          </p:cNvPr>
          <p:cNvSpPr txBox="1"/>
          <p:nvPr/>
        </p:nvSpPr>
        <p:spPr>
          <a:xfrm>
            <a:off x="5517358" y="1526831"/>
            <a:ext cx="2855119" cy="486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3200"/>
              </a:lnSpc>
              <a:defRPr sz="3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ru-RU" sz="2250" dirty="0">
                <a:latin typeface="Akrobat SemiBold" panose="00000700000000000000" pitchFamily="2" charset="-52"/>
              </a:rPr>
              <a:t>Расчеты </a:t>
            </a:r>
            <a:r>
              <a:rPr lang="en-US" sz="2250" dirty="0">
                <a:latin typeface="Akrobat SemiBold" panose="00000700000000000000" pitchFamily="2" charset="-52"/>
              </a:rPr>
              <a:t>II </a:t>
            </a:r>
            <a:r>
              <a:rPr lang="ru-RU" sz="2250" dirty="0">
                <a:latin typeface="Akrobat SemiBold" panose="00000700000000000000" pitchFamily="2" charset="-52"/>
              </a:rPr>
              <a:t>бригады </a:t>
            </a:r>
          </a:p>
        </p:txBody>
      </p:sp>
      <p:sp>
        <p:nvSpPr>
          <p:cNvPr id="71" name="Овал 70">
            <a:extLst>
              <a:ext uri="{FF2B5EF4-FFF2-40B4-BE49-F238E27FC236}">
                <a16:creationId xmlns="" xmlns:a16="http://schemas.microsoft.com/office/drawing/2014/main" id="{E7A9C131-3AEB-A7A9-DBC6-CFB8419C9430}"/>
              </a:ext>
            </a:extLst>
          </p:cNvPr>
          <p:cNvSpPr/>
          <p:nvPr/>
        </p:nvSpPr>
        <p:spPr>
          <a:xfrm>
            <a:off x="-725364" y="292142"/>
            <a:ext cx="1538288" cy="1538288"/>
          </a:xfrm>
          <a:prstGeom prst="ellipse">
            <a:avLst/>
          </a:prstGeom>
          <a:solidFill>
            <a:srgbClr val="5DCEB0"/>
          </a:solidFill>
          <a:ln>
            <a:noFill/>
          </a:ln>
          <a:effectLst>
            <a:outerShdw blurRad="50800" dist="635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</p:spTree>
    <p:extLst>
      <p:ext uri="{BB962C8B-B14F-4D97-AF65-F5344CB8AC3E}">
        <p14:creationId xmlns:p14="http://schemas.microsoft.com/office/powerpoint/2010/main" val="3624410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Группа 15">
            <a:extLst>
              <a:ext uri="{FF2B5EF4-FFF2-40B4-BE49-F238E27FC236}">
                <a16:creationId xmlns="" xmlns:a16="http://schemas.microsoft.com/office/drawing/2014/main" id="{9C8F3BC5-291E-348E-1E78-E2F3E3BFDEB6}"/>
              </a:ext>
            </a:extLst>
          </p:cNvPr>
          <p:cNvGrpSpPr/>
          <p:nvPr/>
        </p:nvGrpSpPr>
        <p:grpSpPr>
          <a:xfrm rot="5400000">
            <a:off x="8758062" y="1453574"/>
            <a:ext cx="830725" cy="1269501"/>
            <a:chOff x="1447800" y="1191140"/>
            <a:chExt cx="1333500" cy="2037835"/>
          </a:xfrm>
        </p:grpSpPr>
        <p:grpSp>
          <p:nvGrpSpPr>
            <p:cNvPr id="17" name="Группа 16">
              <a:extLst>
                <a:ext uri="{FF2B5EF4-FFF2-40B4-BE49-F238E27FC236}">
                  <a16:creationId xmlns="" xmlns:a16="http://schemas.microsoft.com/office/drawing/2014/main" id="{A001806F-C4D3-F955-2D55-A1512321F8E1}"/>
                </a:ext>
              </a:extLst>
            </p:cNvPr>
            <p:cNvGrpSpPr/>
            <p:nvPr/>
          </p:nvGrpSpPr>
          <p:grpSpPr>
            <a:xfrm>
              <a:off x="1447800" y="3076575"/>
              <a:ext cx="1333500" cy="152400"/>
              <a:chOff x="1447800" y="3076575"/>
              <a:chExt cx="1333500" cy="152400"/>
            </a:xfrm>
            <a:solidFill>
              <a:srgbClr val="202448"/>
            </a:solidFill>
          </p:grpSpPr>
          <p:sp>
            <p:nvSpPr>
              <p:cNvPr id="60" name="Овал 59">
                <a:extLst>
                  <a:ext uri="{FF2B5EF4-FFF2-40B4-BE49-F238E27FC236}">
                    <a16:creationId xmlns="" xmlns:a16="http://schemas.microsoft.com/office/drawing/2014/main" id="{AC522EC9-E509-E9FF-54A5-9FF23AE62ED9}"/>
                  </a:ext>
                </a:extLst>
              </p:cNvPr>
              <p:cNvSpPr/>
              <p:nvPr/>
            </p:nvSpPr>
            <p:spPr>
              <a:xfrm>
                <a:off x="1447800" y="307657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61" name="Овал 60">
                <a:extLst>
                  <a:ext uri="{FF2B5EF4-FFF2-40B4-BE49-F238E27FC236}">
                    <a16:creationId xmlns="" xmlns:a16="http://schemas.microsoft.com/office/drawing/2014/main" id="{58C521FA-2C17-EDB0-3DAF-8B818DE4FA1C}"/>
                  </a:ext>
                </a:extLst>
              </p:cNvPr>
              <p:cNvSpPr/>
              <p:nvPr/>
            </p:nvSpPr>
            <p:spPr>
              <a:xfrm>
                <a:off x="1743075" y="307657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62" name="Овал 61">
                <a:extLst>
                  <a:ext uri="{FF2B5EF4-FFF2-40B4-BE49-F238E27FC236}">
                    <a16:creationId xmlns="" xmlns:a16="http://schemas.microsoft.com/office/drawing/2014/main" id="{DEA3CD8D-E367-7219-B510-DC2FE8FF42D3}"/>
                  </a:ext>
                </a:extLst>
              </p:cNvPr>
              <p:cNvSpPr/>
              <p:nvPr/>
            </p:nvSpPr>
            <p:spPr>
              <a:xfrm>
                <a:off x="2038350" y="307657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63" name="Овал 62">
                <a:extLst>
                  <a:ext uri="{FF2B5EF4-FFF2-40B4-BE49-F238E27FC236}">
                    <a16:creationId xmlns="" xmlns:a16="http://schemas.microsoft.com/office/drawing/2014/main" id="{A8B7CD10-35A1-B5F0-7D63-F0DE552D0F1E}"/>
                  </a:ext>
                </a:extLst>
              </p:cNvPr>
              <p:cNvSpPr/>
              <p:nvPr/>
            </p:nvSpPr>
            <p:spPr>
              <a:xfrm>
                <a:off x="2333625" y="307657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64" name="Овал 63">
                <a:extLst>
                  <a:ext uri="{FF2B5EF4-FFF2-40B4-BE49-F238E27FC236}">
                    <a16:creationId xmlns="" xmlns:a16="http://schemas.microsoft.com/office/drawing/2014/main" id="{D1E8B634-ACDE-1F07-9523-F12436FF67EB}"/>
                  </a:ext>
                </a:extLst>
              </p:cNvPr>
              <p:cNvSpPr/>
              <p:nvPr/>
            </p:nvSpPr>
            <p:spPr>
              <a:xfrm>
                <a:off x="2628900" y="307657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  <p:grpSp>
          <p:nvGrpSpPr>
            <p:cNvPr id="18" name="Группа 17">
              <a:extLst>
                <a:ext uri="{FF2B5EF4-FFF2-40B4-BE49-F238E27FC236}">
                  <a16:creationId xmlns="" xmlns:a16="http://schemas.microsoft.com/office/drawing/2014/main" id="{D308B9C8-6E05-EA2F-3E56-35F0CCF3B7B5}"/>
                </a:ext>
              </a:extLst>
            </p:cNvPr>
            <p:cNvGrpSpPr/>
            <p:nvPr/>
          </p:nvGrpSpPr>
          <p:grpSpPr>
            <a:xfrm>
              <a:off x="1447800" y="2807228"/>
              <a:ext cx="1333500" cy="152400"/>
              <a:chOff x="1447800" y="2804766"/>
              <a:chExt cx="1333500" cy="152400"/>
            </a:xfrm>
            <a:solidFill>
              <a:srgbClr val="202448"/>
            </a:solidFill>
          </p:grpSpPr>
          <p:sp>
            <p:nvSpPr>
              <p:cNvPr id="55" name="Овал 54">
                <a:extLst>
                  <a:ext uri="{FF2B5EF4-FFF2-40B4-BE49-F238E27FC236}">
                    <a16:creationId xmlns="" xmlns:a16="http://schemas.microsoft.com/office/drawing/2014/main" id="{0346EDA3-5A3E-B60D-1FC5-5B83655667F5}"/>
                  </a:ext>
                </a:extLst>
              </p:cNvPr>
              <p:cNvSpPr/>
              <p:nvPr/>
            </p:nvSpPr>
            <p:spPr>
              <a:xfrm>
                <a:off x="1447800" y="2804766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56" name="Овал 55">
                <a:extLst>
                  <a:ext uri="{FF2B5EF4-FFF2-40B4-BE49-F238E27FC236}">
                    <a16:creationId xmlns="" xmlns:a16="http://schemas.microsoft.com/office/drawing/2014/main" id="{1B29531C-F452-7C2D-79D2-09ED63122874}"/>
                  </a:ext>
                </a:extLst>
              </p:cNvPr>
              <p:cNvSpPr/>
              <p:nvPr/>
            </p:nvSpPr>
            <p:spPr>
              <a:xfrm>
                <a:off x="1743075" y="2804766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57" name="Овал 56">
                <a:extLst>
                  <a:ext uri="{FF2B5EF4-FFF2-40B4-BE49-F238E27FC236}">
                    <a16:creationId xmlns="" xmlns:a16="http://schemas.microsoft.com/office/drawing/2014/main" id="{6A3D3EAF-F9F9-AAB7-1F54-6CF503E906DB}"/>
                  </a:ext>
                </a:extLst>
              </p:cNvPr>
              <p:cNvSpPr/>
              <p:nvPr/>
            </p:nvSpPr>
            <p:spPr>
              <a:xfrm>
                <a:off x="2038350" y="2804766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58" name="Овал 57">
                <a:extLst>
                  <a:ext uri="{FF2B5EF4-FFF2-40B4-BE49-F238E27FC236}">
                    <a16:creationId xmlns="" xmlns:a16="http://schemas.microsoft.com/office/drawing/2014/main" id="{8775BFAB-8352-AF8E-00E7-10AE7747DFD4}"/>
                  </a:ext>
                </a:extLst>
              </p:cNvPr>
              <p:cNvSpPr/>
              <p:nvPr/>
            </p:nvSpPr>
            <p:spPr>
              <a:xfrm>
                <a:off x="2333625" y="2804766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59" name="Овал 58">
                <a:extLst>
                  <a:ext uri="{FF2B5EF4-FFF2-40B4-BE49-F238E27FC236}">
                    <a16:creationId xmlns="" xmlns:a16="http://schemas.microsoft.com/office/drawing/2014/main" id="{EA9708BE-7507-6720-113B-65331292F24B}"/>
                  </a:ext>
                </a:extLst>
              </p:cNvPr>
              <p:cNvSpPr/>
              <p:nvPr/>
            </p:nvSpPr>
            <p:spPr>
              <a:xfrm>
                <a:off x="2628900" y="2804766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  <p:grpSp>
          <p:nvGrpSpPr>
            <p:cNvPr id="19" name="Группа 18">
              <a:extLst>
                <a:ext uri="{FF2B5EF4-FFF2-40B4-BE49-F238E27FC236}">
                  <a16:creationId xmlns="" xmlns:a16="http://schemas.microsoft.com/office/drawing/2014/main" id="{64E9DFB0-43F2-D574-534C-5E4AB9BE7E3F}"/>
                </a:ext>
              </a:extLst>
            </p:cNvPr>
            <p:cNvGrpSpPr/>
            <p:nvPr/>
          </p:nvGrpSpPr>
          <p:grpSpPr>
            <a:xfrm>
              <a:off x="1447800" y="2537880"/>
              <a:ext cx="1333500" cy="152400"/>
              <a:chOff x="1447800" y="2516462"/>
              <a:chExt cx="1333500" cy="152400"/>
            </a:xfrm>
            <a:solidFill>
              <a:srgbClr val="202448"/>
            </a:solidFill>
          </p:grpSpPr>
          <p:sp>
            <p:nvSpPr>
              <p:cNvPr id="50" name="Овал 49">
                <a:extLst>
                  <a:ext uri="{FF2B5EF4-FFF2-40B4-BE49-F238E27FC236}">
                    <a16:creationId xmlns="" xmlns:a16="http://schemas.microsoft.com/office/drawing/2014/main" id="{A4A8778E-B533-9279-F88A-AB548EE03771}"/>
                  </a:ext>
                </a:extLst>
              </p:cNvPr>
              <p:cNvSpPr/>
              <p:nvPr/>
            </p:nvSpPr>
            <p:spPr>
              <a:xfrm>
                <a:off x="1447800" y="251646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51" name="Овал 50">
                <a:extLst>
                  <a:ext uri="{FF2B5EF4-FFF2-40B4-BE49-F238E27FC236}">
                    <a16:creationId xmlns="" xmlns:a16="http://schemas.microsoft.com/office/drawing/2014/main" id="{31E5590B-424C-1247-182B-7446300366F7}"/>
                  </a:ext>
                </a:extLst>
              </p:cNvPr>
              <p:cNvSpPr/>
              <p:nvPr/>
            </p:nvSpPr>
            <p:spPr>
              <a:xfrm>
                <a:off x="1743075" y="251646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52" name="Овал 51">
                <a:extLst>
                  <a:ext uri="{FF2B5EF4-FFF2-40B4-BE49-F238E27FC236}">
                    <a16:creationId xmlns="" xmlns:a16="http://schemas.microsoft.com/office/drawing/2014/main" id="{81C67AAB-13FB-975D-5F76-F9C5DFE26187}"/>
                  </a:ext>
                </a:extLst>
              </p:cNvPr>
              <p:cNvSpPr/>
              <p:nvPr/>
            </p:nvSpPr>
            <p:spPr>
              <a:xfrm>
                <a:off x="2038350" y="251646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53" name="Овал 52">
                <a:extLst>
                  <a:ext uri="{FF2B5EF4-FFF2-40B4-BE49-F238E27FC236}">
                    <a16:creationId xmlns="" xmlns:a16="http://schemas.microsoft.com/office/drawing/2014/main" id="{67768404-8752-C34E-75D9-DCC438357E19}"/>
                  </a:ext>
                </a:extLst>
              </p:cNvPr>
              <p:cNvSpPr/>
              <p:nvPr/>
            </p:nvSpPr>
            <p:spPr>
              <a:xfrm>
                <a:off x="2333625" y="251646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54" name="Овал 53">
                <a:extLst>
                  <a:ext uri="{FF2B5EF4-FFF2-40B4-BE49-F238E27FC236}">
                    <a16:creationId xmlns="" xmlns:a16="http://schemas.microsoft.com/office/drawing/2014/main" id="{0599D41D-C2C1-7EF5-FFEB-85C917BBE298}"/>
                  </a:ext>
                </a:extLst>
              </p:cNvPr>
              <p:cNvSpPr/>
              <p:nvPr/>
            </p:nvSpPr>
            <p:spPr>
              <a:xfrm>
                <a:off x="2628900" y="251646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  <p:grpSp>
          <p:nvGrpSpPr>
            <p:cNvPr id="20" name="Группа 19">
              <a:extLst>
                <a:ext uri="{FF2B5EF4-FFF2-40B4-BE49-F238E27FC236}">
                  <a16:creationId xmlns="" xmlns:a16="http://schemas.microsoft.com/office/drawing/2014/main" id="{3A185B15-D666-913C-BADE-FD58F6EC95B0}"/>
                </a:ext>
              </a:extLst>
            </p:cNvPr>
            <p:cNvGrpSpPr/>
            <p:nvPr/>
          </p:nvGrpSpPr>
          <p:grpSpPr>
            <a:xfrm>
              <a:off x="1447800" y="2268532"/>
              <a:ext cx="1333500" cy="152400"/>
              <a:chOff x="1447800" y="2210385"/>
              <a:chExt cx="1333500" cy="152400"/>
            </a:xfrm>
            <a:solidFill>
              <a:srgbClr val="202448"/>
            </a:solidFill>
          </p:grpSpPr>
          <p:sp>
            <p:nvSpPr>
              <p:cNvPr id="45" name="Овал 44">
                <a:extLst>
                  <a:ext uri="{FF2B5EF4-FFF2-40B4-BE49-F238E27FC236}">
                    <a16:creationId xmlns="" xmlns:a16="http://schemas.microsoft.com/office/drawing/2014/main" id="{2591EF2A-5D8E-42EA-E86F-BA26A9CBD2BE}"/>
                  </a:ext>
                </a:extLst>
              </p:cNvPr>
              <p:cNvSpPr/>
              <p:nvPr/>
            </p:nvSpPr>
            <p:spPr>
              <a:xfrm>
                <a:off x="1447800" y="221038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46" name="Овал 45">
                <a:extLst>
                  <a:ext uri="{FF2B5EF4-FFF2-40B4-BE49-F238E27FC236}">
                    <a16:creationId xmlns="" xmlns:a16="http://schemas.microsoft.com/office/drawing/2014/main" id="{D0856525-A437-A42D-D86F-63DFCD4E2615}"/>
                  </a:ext>
                </a:extLst>
              </p:cNvPr>
              <p:cNvSpPr/>
              <p:nvPr/>
            </p:nvSpPr>
            <p:spPr>
              <a:xfrm>
                <a:off x="1743075" y="221038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47" name="Овал 46">
                <a:extLst>
                  <a:ext uri="{FF2B5EF4-FFF2-40B4-BE49-F238E27FC236}">
                    <a16:creationId xmlns="" xmlns:a16="http://schemas.microsoft.com/office/drawing/2014/main" id="{722E3FCD-E8EC-ED24-2AEC-D58ECF2852BE}"/>
                  </a:ext>
                </a:extLst>
              </p:cNvPr>
              <p:cNvSpPr/>
              <p:nvPr/>
            </p:nvSpPr>
            <p:spPr>
              <a:xfrm>
                <a:off x="2038350" y="221038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48" name="Овал 47">
                <a:extLst>
                  <a:ext uri="{FF2B5EF4-FFF2-40B4-BE49-F238E27FC236}">
                    <a16:creationId xmlns="" xmlns:a16="http://schemas.microsoft.com/office/drawing/2014/main" id="{FB3850A2-51A8-1FB9-48FD-85D0094A9909}"/>
                  </a:ext>
                </a:extLst>
              </p:cNvPr>
              <p:cNvSpPr/>
              <p:nvPr/>
            </p:nvSpPr>
            <p:spPr>
              <a:xfrm>
                <a:off x="2333625" y="221038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49" name="Овал 48">
                <a:extLst>
                  <a:ext uri="{FF2B5EF4-FFF2-40B4-BE49-F238E27FC236}">
                    <a16:creationId xmlns="" xmlns:a16="http://schemas.microsoft.com/office/drawing/2014/main" id="{028DC5D2-A4EA-F71F-B69B-9A491567A0E4}"/>
                  </a:ext>
                </a:extLst>
              </p:cNvPr>
              <p:cNvSpPr/>
              <p:nvPr/>
            </p:nvSpPr>
            <p:spPr>
              <a:xfrm>
                <a:off x="2628900" y="221038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  <p:grpSp>
          <p:nvGrpSpPr>
            <p:cNvPr id="21" name="Группа 20">
              <a:extLst>
                <a:ext uri="{FF2B5EF4-FFF2-40B4-BE49-F238E27FC236}">
                  <a16:creationId xmlns="" xmlns:a16="http://schemas.microsoft.com/office/drawing/2014/main" id="{D6D757AD-A664-4BFE-015E-42214A1A155C}"/>
                </a:ext>
              </a:extLst>
            </p:cNvPr>
            <p:cNvGrpSpPr/>
            <p:nvPr/>
          </p:nvGrpSpPr>
          <p:grpSpPr>
            <a:xfrm>
              <a:off x="1447800" y="1999184"/>
              <a:ext cx="1333500" cy="152400"/>
              <a:chOff x="1447800" y="1980508"/>
              <a:chExt cx="1333500" cy="152400"/>
            </a:xfrm>
            <a:solidFill>
              <a:srgbClr val="202448"/>
            </a:solidFill>
          </p:grpSpPr>
          <p:sp>
            <p:nvSpPr>
              <p:cNvPr id="40" name="Овал 39">
                <a:extLst>
                  <a:ext uri="{FF2B5EF4-FFF2-40B4-BE49-F238E27FC236}">
                    <a16:creationId xmlns="" xmlns:a16="http://schemas.microsoft.com/office/drawing/2014/main" id="{851D314B-8108-CF8F-5393-4B4C9C6D81B1}"/>
                  </a:ext>
                </a:extLst>
              </p:cNvPr>
              <p:cNvSpPr/>
              <p:nvPr/>
            </p:nvSpPr>
            <p:spPr>
              <a:xfrm>
                <a:off x="1447800" y="1980508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41" name="Овал 40">
                <a:extLst>
                  <a:ext uri="{FF2B5EF4-FFF2-40B4-BE49-F238E27FC236}">
                    <a16:creationId xmlns="" xmlns:a16="http://schemas.microsoft.com/office/drawing/2014/main" id="{DE08EF46-FBEA-D7BF-F90A-049C46EFC6C1}"/>
                  </a:ext>
                </a:extLst>
              </p:cNvPr>
              <p:cNvSpPr/>
              <p:nvPr/>
            </p:nvSpPr>
            <p:spPr>
              <a:xfrm>
                <a:off x="1743075" y="1980508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42" name="Овал 41">
                <a:extLst>
                  <a:ext uri="{FF2B5EF4-FFF2-40B4-BE49-F238E27FC236}">
                    <a16:creationId xmlns="" xmlns:a16="http://schemas.microsoft.com/office/drawing/2014/main" id="{225A2609-E4EE-25B5-D1D9-A559CB7ACD54}"/>
                  </a:ext>
                </a:extLst>
              </p:cNvPr>
              <p:cNvSpPr/>
              <p:nvPr/>
            </p:nvSpPr>
            <p:spPr>
              <a:xfrm>
                <a:off x="2038350" y="1980508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43" name="Овал 42">
                <a:extLst>
                  <a:ext uri="{FF2B5EF4-FFF2-40B4-BE49-F238E27FC236}">
                    <a16:creationId xmlns="" xmlns:a16="http://schemas.microsoft.com/office/drawing/2014/main" id="{68F0EF0A-6BF2-63D7-8D9A-1A72C8D1E48F}"/>
                  </a:ext>
                </a:extLst>
              </p:cNvPr>
              <p:cNvSpPr/>
              <p:nvPr/>
            </p:nvSpPr>
            <p:spPr>
              <a:xfrm>
                <a:off x="2333625" y="1980508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44" name="Овал 43">
                <a:extLst>
                  <a:ext uri="{FF2B5EF4-FFF2-40B4-BE49-F238E27FC236}">
                    <a16:creationId xmlns="" xmlns:a16="http://schemas.microsoft.com/office/drawing/2014/main" id="{5FF3865F-6926-DDF1-3BE8-11F1653CCB0B}"/>
                  </a:ext>
                </a:extLst>
              </p:cNvPr>
              <p:cNvSpPr/>
              <p:nvPr/>
            </p:nvSpPr>
            <p:spPr>
              <a:xfrm>
                <a:off x="2628900" y="1980508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  <p:grpSp>
          <p:nvGrpSpPr>
            <p:cNvPr id="22" name="Группа 21">
              <a:extLst>
                <a:ext uri="{FF2B5EF4-FFF2-40B4-BE49-F238E27FC236}">
                  <a16:creationId xmlns="" xmlns:a16="http://schemas.microsoft.com/office/drawing/2014/main" id="{6D971ED8-917C-3115-CA8E-354CA58EF32D}"/>
                </a:ext>
              </a:extLst>
            </p:cNvPr>
            <p:cNvGrpSpPr/>
            <p:nvPr/>
          </p:nvGrpSpPr>
          <p:grpSpPr>
            <a:xfrm>
              <a:off x="1447800" y="1729836"/>
              <a:ext cx="1333500" cy="152400"/>
              <a:chOff x="1447800" y="1709392"/>
              <a:chExt cx="1333500" cy="152400"/>
            </a:xfrm>
            <a:solidFill>
              <a:srgbClr val="202448"/>
            </a:solidFill>
          </p:grpSpPr>
          <p:sp>
            <p:nvSpPr>
              <p:cNvPr id="35" name="Овал 34">
                <a:extLst>
                  <a:ext uri="{FF2B5EF4-FFF2-40B4-BE49-F238E27FC236}">
                    <a16:creationId xmlns="" xmlns:a16="http://schemas.microsoft.com/office/drawing/2014/main" id="{BBEB772A-0D2B-5C8E-A6B8-03D871C418DD}"/>
                  </a:ext>
                </a:extLst>
              </p:cNvPr>
              <p:cNvSpPr/>
              <p:nvPr/>
            </p:nvSpPr>
            <p:spPr>
              <a:xfrm>
                <a:off x="1447800" y="170939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36" name="Овал 35">
                <a:extLst>
                  <a:ext uri="{FF2B5EF4-FFF2-40B4-BE49-F238E27FC236}">
                    <a16:creationId xmlns="" xmlns:a16="http://schemas.microsoft.com/office/drawing/2014/main" id="{B6A8EA2C-33BE-D792-F364-650D21E6D955}"/>
                  </a:ext>
                </a:extLst>
              </p:cNvPr>
              <p:cNvSpPr/>
              <p:nvPr/>
            </p:nvSpPr>
            <p:spPr>
              <a:xfrm>
                <a:off x="1743075" y="170939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37" name="Овал 36">
                <a:extLst>
                  <a:ext uri="{FF2B5EF4-FFF2-40B4-BE49-F238E27FC236}">
                    <a16:creationId xmlns="" xmlns:a16="http://schemas.microsoft.com/office/drawing/2014/main" id="{5D4DAEE0-84DE-C709-6D95-46BB49DF9B80}"/>
                  </a:ext>
                </a:extLst>
              </p:cNvPr>
              <p:cNvSpPr/>
              <p:nvPr/>
            </p:nvSpPr>
            <p:spPr>
              <a:xfrm>
                <a:off x="2038350" y="170939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38" name="Овал 37">
                <a:extLst>
                  <a:ext uri="{FF2B5EF4-FFF2-40B4-BE49-F238E27FC236}">
                    <a16:creationId xmlns="" xmlns:a16="http://schemas.microsoft.com/office/drawing/2014/main" id="{558FFF32-0A3F-036B-956A-19DFF8671561}"/>
                  </a:ext>
                </a:extLst>
              </p:cNvPr>
              <p:cNvSpPr/>
              <p:nvPr/>
            </p:nvSpPr>
            <p:spPr>
              <a:xfrm>
                <a:off x="2333625" y="170939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39" name="Овал 38">
                <a:extLst>
                  <a:ext uri="{FF2B5EF4-FFF2-40B4-BE49-F238E27FC236}">
                    <a16:creationId xmlns="" xmlns:a16="http://schemas.microsoft.com/office/drawing/2014/main" id="{B64F521C-B3A4-E69D-E418-A2645902D1E7}"/>
                  </a:ext>
                </a:extLst>
              </p:cNvPr>
              <p:cNvSpPr/>
              <p:nvPr/>
            </p:nvSpPr>
            <p:spPr>
              <a:xfrm>
                <a:off x="2628900" y="170939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  <p:grpSp>
          <p:nvGrpSpPr>
            <p:cNvPr id="23" name="Группа 22">
              <a:extLst>
                <a:ext uri="{FF2B5EF4-FFF2-40B4-BE49-F238E27FC236}">
                  <a16:creationId xmlns="" xmlns:a16="http://schemas.microsoft.com/office/drawing/2014/main" id="{DB2D5BA5-763B-0ED1-FBAE-171B34B380DC}"/>
                </a:ext>
              </a:extLst>
            </p:cNvPr>
            <p:cNvGrpSpPr/>
            <p:nvPr/>
          </p:nvGrpSpPr>
          <p:grpSpPr>
            <a:xfrm>
              <a:off x="1447800" y="1460488"/>
              <a:ext cx="1333500" cy="152400"/>
              <a:chOff x="1447800" y="1446452"/>
              <a:chExt cx="1333500" cy="152400"/>
            </a:xfrm>
            <a:solidFill>
              <a:srgbClr val="202448"/>
            </a:solidFill>
          </p:grpSpPr>
          <p:sp>
            <p:nvSpPr>
              <p:cNvPr id="30" name="Овал 29">
                <a:extLst>
                  <a:ext uri="{FF2B5EF4-FFF2-40B4-BE49-F238E27FC236}">
                    <a16:creationId xmlns="" xmlns:a16="http://schemas.microsoft.com/office/drawing/2014/main" id="{5DACBF2E-B4EA-5339-2EBE-6436A474E58B}"/>
                  </a:ext>
                </a:extLst>
              </p:cNvPr>
              <p:cNvSpPr/>
              <p:nvPr/>
            </p:nvSpPr>
            <p:spPr>
              <a:xfrm>
                <a:off x="1447800" y="144645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31" name="Овал 30">
                <a:extLst>
                  <a:ext uri="{FF2B5EF4-FFF2-40B4-BE49-F238E27FC236}">
                    <a16:creationId xmlns="" xmlns:a16="http://schemas.microsoft.com/office/drawing/2014/main" id="{505E3656-8F86-CCE7-518E-9CF39A7049EA}"/>
                  </a:ext>
                </a:extLst>
              </p:cNvPr>
              <p:cNvSpPr/>
              <p:nvPr/>
            </p:nvSpPr>
            <p:spPr>
              <a:xfrm>
                <a:off x="1743075" y="144645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32" name="Овал 31">
                <a:extLst>
                  <a:ext uri="{FF2B5EF4-FFF2-40B4-BE49-F238E27FC236}">
                    <a16:creationId xmlns="" xmlns:a16="http://schemas.microsoft.com/office/drawing/2014/main" id="{61A3B26A-52CC-6714-4912-36E71DBE26B4}"/>
                  </a:ext>
                </a:extLst>
              </p:cNvPr>
              <p:cNvSpPr/>
              <p:nvPr/>
            </p:nvSpPr>
            <p:spPr>
              <a:xfrm>
                <a:off x="2038350" y="144645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33" name="Овал 32">
                <a:extLst>
                  <a:ext uri="{FF2B5EF4-FFF2-40B4-BE49-F238E27FC236}">
                    <a16:creationId xmlns="" xmlns:a16="http://schemas.microsoft.com/office/drawing/2014/main" id="{62BB23B1-D29E-BC88-CD44-B569FD8BB0DB}"/>
                  </a:ext>
                </a:extLst>
              </p:cNvPr>
              <p:cNvSpPr/>
              <p:nvPr/>
            </p:nvSpPr>
            <p:spPr>
              <a:xfrm>
                <a:off x="2333625" y="144645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34" name="Овал 33">
                <a:extLst>
                  <a:ext uri="{FF2B5EF4-FFF2-40B4-BE49-F238E27FC236}">
                    <a16:creationId xmlns="" xmlns:a16="http://schemas.microsoft.com/office/drawing/2014/main" id="{61F59457-0A07-9EED-A461-DBF890A7900E}"/>
                  </a:ext>
                </a:extLst>
              </p:cNvPr>
              <p:cNvSpPr/>
              <p:nvPr/>
            </p:nvSpPr>
            <p:spPr>
              <a:xfrm>
                <a:off x="2628900" y="144645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  <p:grpSp>
          <p:nvGrpSpPr>
            <p:cNvPr id="24" name="Группа 23">
              <a:extLst>
                <a:ext uri="{FF2B5EF4-FFF2-40B4-BE49-F238E27FC236}">
                  <a16:creationId xmlns="" xmlns:a16="http://schemas.microsoft.com/office/drawing/2014/main" id="{28E3B097-EBE0-A644-0447-B29287B66208}"/>
                </a:ext>
              </a:extLst>
            </p:cNvPr>
            <p:cNvGrpSpPr/>
            <p:nvPr/>
          </p:nvGrpSpPr>
          <p:grpSpPr>
            <a:xfrm>
              <a:off x="1447800" y="1191140"/>
              <a:ext cx="1333500" cy="152400"/>
              <a:chOff x="1447800" y="1191140"/>
              <a:chExt cx="1333500" cy="152400"/>
            </a:xfrm>
            <a:solidFill>
              <a:srgbClr val="202448"/>
            </a:solidFill>
          </p:grpSpPr>
          <p:sp>
            <p:nvSpPr>
              <p:cNvPr id="25" name="Овал 24">
                <a:extLst>
                  <a:ext uri="{FF2B5EF4-FFF2-40B4-BE49-F238E27FC236}">
                    <a16:creationId xmlns="" xmlns:a16="http://schemas.microsoft.com/office/drawing/2014/main" id="{5CF0546E-0E74-0637-6A44-472A1EAED5C8}"/>
                  </a:ext>
                </a:extLst>
              </p:cNvPr>
              <p:cNvSpPr/>
              <p:nvPr/>
            </p:nvSpPr>
            <p:spPr>
              <a:xfrm>
                <a:off x="1447800" y="1191140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26" name="Овал 25">
                <a:extLst>
                  <a:ext uri="{FF2B5EF4-FFF2-40B4-BE49-F238E27FC236}">
                    <a16:creationId xmlns="" xmlns:a16="http://schemas.microsoft.com/office/drawing/2014/main" id="{9311B2DF-AFA7-C90D-E6B6-B169C4F21C42}"/>
                  </a:ext>
                </a:extLst>
              </p:cNvPr>
              <p:cNvSpPr/>
              <p:nvPr/>
            </p:nvSpPr>
            <p:spPr>
              <a:xfrm>
                <a:off x="1743075" y="1191140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27" name="Овал 26">
                <a:extLst>
                  <a:ext uri="{FF2B5EF4-FFF2-40B4-BE49-F238E27FC236}">
                    <a16:creationId xmlns="" xmlns:a16="http://schemas.microsoft.com/office/drawing/2014/main" id="{3C7E339C-E3D3-DE04-E79E-81308582861A}"/>
                  </a:ext>
                </a:extLst>
              </p:cNvPr>
              <p:cNvSpPr/>
              <p:nvPr/>
            </p:nvSpPr>
            <p:spPr>
              <a:xfrm>
                <a:off x="2038350" y="1191140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28" name="Овал 27">
                <a:extLst>
                  <a:ext uri="{FF2B5EF4-FFF2-40B4-BE49-F238E27FC236}">
                    <a16:creationId xmlns="" xmlns:a16="http://schemas.microsoft.com/office/drawing/2014/main" id="{3EC7E7ED-4583-5FC5-B992-4DAE941B1766}"/>
                  </a:ext>
                </a:extLst>
              </p:cNvPr>
              <p:cNvSpPr/>
              <p:nvPr/>
            </p:nvSpPr>
            <p:spPr>
              <a:xfrm>
                <a:off x="2333625" y="1191140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29" name="Овал 28">
                <a:extLst>
                  <a:ext uri="{FF2B5EF4-FFF2-40B4-BE49-F238E27FC236}">
                    <a16:creationId xmlns="" xmlns:a16="http://schemas.microsoft.com/office/drawing/2014/main" id="{87FDCEDC-C9EE-655C-3D2F-41827EF3D411}"/>
                  </a:ext>
                </a:extLst>
              </p:cNvPr>
              <p:cNvSpPr/>
              <p:nvPr/>
            </p:nvSpPr>
            <p:spPr>
              <a:xfrm>
                <a:off x="2628900" y="1191140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</p:grpSp>
      <p:sp>
        <p:nvSpPr>
          <p:cNvPr id="145" name="Овал 144">
            <a:extLst>
              <a:ext uri="{FF2B5EF4-FFF2-40B4-BE49-F238E27FC236}">
                <a16:creationId xmlns="" xmlns:a16="http://schemas.microsoft.com/office/drawing/2014/main" id="{D4197CEA-0F78-3CC1-CC15-4131C7E23EFE}"/>
              </a:ext>
            </a:extLst>
          </p:cNvPr>
          <p:cNvSpPr/>
          <p:nvPr/>
        </p:nvSpPr>
        <p:spPr>
          <a:xfrm>
            <a:off x="7886054" y="5120755"/>
            <a:ext cx="1950415" cy="1950415"/>
          </a:xfrm>
          <a:prstGeom prst="ellipse">
            <a:avLst/>
          </a:prstGeom>
          <a:solidFill>
            <a:srgbClr val="5DCEB0"/>
          </a:solidFill>
          <a:ln>
            <a:noFill/>
          </a:ln>
          <a:effectLst>
            <a:outerShdw blurRad="50800" dist="635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44" name="Прямоугольник: скругленные углы 143">
            <a:extLst>
              <a:ext uri="{FF2B5EF4-FFF2-40B4-BE49-F238E27FC236}">
                <a16:creationId xmlns="" xmlns:a16="http://schemas.microsoft.com/office/drawing/2014/main" id="{B8777238-0CAF-49F2-41C8-B58A8CF25DFF}"/>
              </a:ext>
            </a:extLst>
          </p:cNvPr>
          <p:cNvSpPr/>
          <p:nvPr/>
        </p:nvSpPr>
        <p:spPr>
          <a:xfrm>
            <a:off x="5248277" y="1172000"/>
            <a:ext cx="3464481" cy="2253068"/>
          </a:xfrm>
          <a:prstGeom prst="roundRect">
            <a:avLst>
              <a:gd name="adj" fmla="val 11252"/>
            </a:avLst>
          </a:prstGeom>
          <a:solidFill>
            <a:srgbClr val="A8EA53"/>
          </a:solidFill>
          <a:ln>
            <a:noFill/>
          </a:ln>
          <a:effectLst>
            <a:outerShdw blurRad="50800" dist="635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18" name="Полилиния: фигура 117">
            <a:extLst>
              <a:ext uri="{FF2B5EF4-FFF2-40B4-BE49-F238E27FC236}">
                <a16:creationId xmlns="" xmlns:a16="http://schemas.microsoft.com/office/drawing/2014/main" id="{D4301ED0-5A91-7AC4-E987-E58B6D88A475}"/>
              </a:ext>
            </a:extLst>
          </p:cNvPr>
          <p:cNvSpPr/>
          <p:nvPr/>
        </p:nvSpPr>
        <p:spPr>
          <a:xfrm>
            <a:off x="141428" y="1076528"/>
            <a:ext cx="1584016" cy="416049"/>
          </a:xfrm>
          <a:custGeom>
            <a:avLst/>
            <a:gdLst>
              <a:gd name="connsiteX0" fmla="*/ 2102165 w 2112021"/>
              <a:gd name="connsiteY0" fmla="*/ 554547 h 554732"/>
              <a:gd name="connsiteX1" fmla="*/ 2092497 w 2112021"/>
              <a:gd name="connsiteY1" fmla="*/ 545527 h 554732"/>
              <a:gd name="connsiteX2" fmla="*/ 1751531 w 2112021"/>
              <a:gd name="connsiteY2" fmla="*/ 227878 h 554732"/>
              <a:gd name="connsiteX3" fmla="*/ 1719241 w 2112021"/>
              <a:gd name="connsiteY3" fmla="*/ 229440 h 554732"/>
              <a:gd name="connsiteX4" fmla="*/ 1709926 w 2112021"/>
              <a:gd name="connsiteY4" fmla="*/ 224601 h 554732"/>
              <a:gd name="connsiteX5" fmla="*/ 1154170 w 2112021"/>
              <a:gd name="connsiteY5" fmla="*/ 72982 h 554732"/>
              <a:gd name="connsiteX6" fmla="*/ 965023 w 2112021"/>
              <a:gd name="connsiteY6" fmla="*/ 313203 h 554732"/>
              <a:gd name="connsiteX7" fmla="*/ 955479 w 2112021"/>
              <a:gd name="connsiteY7" fmla="*/ 320194 h 554732"/>
              <a:gd name="connsiteX8" fmla="*/ 952898 w 2112021"/>
              <a:gd name="connsiteY8" fmla="*/ 320118 h 554732"/>
              <a:gd name="connsiteX9" fmla="*/ 948868 w 2112021"/>
              <a:gd name="connsiteY9" fmla="*/ 320023 h 554732"/>
              <a:gd name="connsiteX10" fmla="*/ 668919 w 2112021"/>
              <a:gd name="connsiteY10" fmla="*/ 546851 h 554732"/>
              <a:gd name="connsiteX11" fmla="*/ 659423 w 2112021"/>
              <a:gd name="connsiteY11" fmla="*/ 554547 h 554732"/>
              <a:gd name="connsiteX12" fmla="*/ 9589 w 2112021"/>
              <a:gd name="connsiteY12" fmla="*/ 554547 h 554732"/>
              <a:gd name="connsiteX13" fmla="*/ -145 w 2112021"/>
              <a:gd name="connsiteY13" fmla="*/ 544879 h 554732"/>
              <a:gd name="connsiteX14" fmla="*/ 9522 w 2112021"/>
              <a:gd name="connsiteY14" fmla="*/ 535154 h 554732"/>
              <a:gd name="connsiteX15" fmla="*/ 9589 w 2112021"/>
              <a:gd name="connsiteY15" fmla="*/ 535154 h 554732"/>
              <a:gd name="connsiteX16" fmla="*/ 651660 w 2112021"/>
              <a:gd name="connsiteY16" fmla="*/ 535154 h 554732"/>
              <a:gd name="connsiteX17" fmla="*/ 948535 w 2112021"/>
              <a:gd name="connsiteY17" fmla="*/ 300630 h 554732"/>
              <a:gd name="connsiteX18" fmla="*/ 1482269 w 2112021"/>
              <a:gd name="connsiteY18" fmla="*/ 18966 h 554732"/>
              <a:gd name="connsiteX19" fmla="*/ 1723632 w 2112021"/>
              <a:gd name="connsiteY19" fmla="*/ 209599 h 554732"/>
              <a:gd name="connsiteX20" fmla="*/ 1751531 w 2112021"/>
              <a:gd name="connsiteY20" fmla="*/ 208475 h 554732"/>
              <a:gd name="connsiteX21" fmla="*/ 2111852 w 2112021"/>
              <a:gd name="connsiteY21" fmla="*/ 544174 h 554732"/>
              <a:gd name="connsiteX22" fmla="*/ 2102851 w 2112021"/>
              <a:gd name="connsiteY22" fmla="*/ 554528 h 554732"/>
              <a:gd name="connsiteX23" fmla="*/ 2102851 w 2112021"/>
              <a:gd name="connsiteY23" fmla="*/ 554528 h 554732"/>
              <a:gd name="connsiteX24" fmla="*/ 2102165 w 2112021"/>
              <a:gd name="connsiteY24" fmla="*/ 554547 h 554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2112021" h="554732">
                <a:moveTo>
                  <a:pt x="2102165" y="554547"/>
                </a:moveTo>
                <a:cubicBezTo>
                  <a:pt x="2097069" y="554547"/>
                  <a:pt x="2092850" y="550604"/>
                  <a:pt x="2092497" y="545527"/>
                </a:cubicBezTo>
                <a:cubicBezTo>
                  <a:pt x="2079343" y="366800"/>
                  <a:pt x="1930743" y="228364"/>
                  <a:pt x="1751531" y="227878"/>
                </a:cubicBezTo>
                <a:cubicBezTo>
                  <a:pt x="1741186" y="227878"/>
                  <a:pt x="1730328" y="228402"/>
                  <a:pt x="1719241" y="229440"/>
                </a:cubicBezTo>
                <a:cubicBezTo>
                  <a:pt x="1715460" y="229792"/>
                  <a:pt x="1711811" y="227906"/>
                  <a:pt x="1709926" y="224601"/>
                </a:cubicBezTo>
                <a:cubicBezTo>
                  <a:pt x="1598321" y="29272"/>
                  <a:pt x="1349509" y="-38613"/>
                  <a:pt x="1154170" y="72982"/>
                </a:cubicBezTo>
                <a:cubicBezTo>
                  <a:pt x="1062321" y="125455"/>
                  <a:pt x="994484" y="211600"/>
                  <a:pt x="965023" y="313203"/>
                </a:cubicBezTo>
                <a:cubicBezTo>
                  <a:pt x="963813" y="317432"/>
                  <a:pt x="959889" y="320318"/>
                  <a:pt x="955479" y="320194"/>
                </a:cubicBezTo>
                <a:lnTo>
                  <a:pt x="952898" y="320118"/>
                </a:lnTo>
                <a:cubicBezTo>
                  <a:pt x="951564" y="320070"/>
                  <a:pt x="950221" y="320023"/>
                  <a:pt x="948868" y="320023"/>
                </a:cubicBezTo>
                <a:cubicBezTo>
                  <a:pt x="813842" y="320451"/>
                  <a:pt x="697332" y="414844"/>
                  <a:pt x="668919" y="546851"/>
                </a:cubicBezTo>
                <a:cubicBezTo>
                  <a:pt x="667967" y="551337"/>
                  <a:pt x="664014" y="554547"/>
                  <a:pt x="659423" y="554547"/>
                </a:cubicBezTo>
                <a:lnTo>
                  <a:pt x="9589" y="554547"/>
                </a:lnTo>
                <a:cubicBezTo>
                  <a:pt x="4226" y="554566"/>
                  <a:pt x="-127" y="550242"/>
                  <a:pt x="-145" y="544879"/>
                </a:cubicBezTo>
                <a:cubicBezTo>
                  <a:pt x="-165" y="539526"/>
                  <a:pt x="4169" y="535173"/>
                  <a:pt x="9522" y="535154"/>
                </a:cubicBezTo>
                <a:cubicBezTo>
                  <a:pt x="9541" y="535154"/>
                  <a:pt x="9570" y="535154"/>
                  <a:pt x="9589" y="535154"/>
                </a:cubicBezTo>
                <a:lnTo>
                  <a:pt x="651660" y="535154"/>
                </a:lnTo>
                <a:cubicBezTo>
                  <a:pt x="684921" y="398013"/>
                  <a:pt x="807422" y="301239"/>
                  <a:pt x="948535" y="300630"/>
                </a:cubicBezTo>
                <a:cubicBezTo>
                  <a:pt x="1018144" y="75459"/>
                  <a:pt x="1257107" y="-50643"/>
                  <a:pt x="1482269" y="18966"/>
                </a:cubicBezTo>
                <a:cubicBezTo>
                  <a:pt x="1583624" y="50303"/>
                  <a:pt x="1669663" y="118264"/>
                  <a:pt x="1723632" y="209599"/>
                </a:cubicBezTo>
                <a:cubicBezTo>
                  <a:pt x="1733167" y="208856"/>
                  <a:pt x="1742530" y="208475"/>
                  <a:pt x="1751531" y="208475"/>
                </a:cubicBezTo>
                <a:cubicBezTo>
                  <a:pt x="1940916" y="208990"/>
                  <a:pt x="2097955" y="355294"/>
                  <a:pt x="2111852" y="544174"/>
                </a:cubicBezTo>
                <a:cubicBezTo>
                  <a:pt x="2112223" y="549518"/>
                  <a:pt x="2108194" y="554157"/>
                  <a:pt x="2102851" y="554528"/>
                </a:cubicBezTo>
                <a:cubicBezTo>
                  <a:pt x="2102851" y="554528"/>
                  <a:pt x="2102851" y="554528"/>
                  <a:pt x="2102851" y="554528"/>
                </a:cubicBezTo>
                <a:cubicBezTo>
                  <a:pt x="2102622" y="554547"/>
                  <a:pt x="2102394" y="554547"/>
                  <a:pt x="2102165" y="554547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sz="1350"/>
          </a:p>
        </p:txBody>
      </p: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78FF5BEE-A798-3509-9AE1-D6B91292EABC}"/>
              </a:ext>
            </a:extLst>
          </p:cNvPr>
          <p:cNvSpPr txBox="1"/>
          <p:nvPr/>
        </p:nvSpPr>
        <p:spPr>
          <a:xfrm>
            <a:off x="5593775" y="1416107"/>
            <a:ext cx="2976131" cy="1594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3200"/>
              </a:lnSpc>
              <a:defRPr sz="3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pPr>
              <a:lnSpc>
                <a:spcPts val="2900"/>
              </a:lnSpc>
            </a:pPr>
            <a:r>
              <a:rPr lang="ru-RU" sz="2800" dirty="0">
                <a:latin typeface="Akrobat SemiBold" panose="00000700000000000000" pitchFamily="2" charset="-52"/>
              </a:rPr>
              <a:t>При выполнении отделочных фасадных работ часто ставят леса</a:t>
            </a:r>
            <a:endParaRPr lang="en-US" sz="2800" dirty="0">
              <a:latin typeface="Akrobat SemiBold" panose="00000700000000000000" pitchFamily="2" charset="-52"/>
            </a:endParaRPr>
          </a:p>
        </p:txBody>
      </p:sp>
      <p:sp>
        <p:nvSpPr>
          <p:cNvPr id="147" name="Прямоугольник: скругленные углы 146">
            <a:extLst>
              <a:ext uri="{FF2B5EF4-FFF2-40B4-BE49-F238E27FC236}">
                <a16:creationId xmlns="" xmlns:a16="http://schemas.microsoft.com/office/drawing/2014/main" id="{E1772236-F985-203E-2E13-69105CB11A6E}"/>
              </a:ext>
            </a:extLst>
          </p:cNvPr>
          <p:cNvSpPr/>
          <p:nvPr/>
        </p:nvSpPr>
        <p:spPr>
          <a:xfrm>
            <a:off x="5632088" y="3047043"/>
            <a:ext cx="3134256" cy="2525637"/>
          </a:xfrm>
          <a:prstGeom prst="roundRect">
            <a:avLst>
              <a:gd name="adj" fmla="val 10233"/>
            </a:avLst>
          </a:prstGeom>
          <a:solidFill>
            <a:srgbClr val="5DCEB0"/>
          </a:solidFill>
          <a:ln>
            <a:noFill/>
          </a:ln>
          <a:effectLst>
            <a:outerShdw blurRad="50800" dist="635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48" name="TextBox 147">
            <a:extLst>
              <a:ext uri="{FF2B5EF4-FFF2-40B4-BE49-F238E27FC236}">
                <a16:creationId xmlns="" xmlns:a16="http://schemas.microsoft.com/office/drawing/2014/main" id="{0E5710DF-2068-CB39-E1B5-D456CD96D643}"/>
              </a:ext>
            </a:extLst>
          </p:cNvPr>
          <p:cNvSpPr txBox="1"/>
          <p:nvPr/>
        </p:nvSpPr>
        <p:spPr>
          <a:xfrm>
            <a:off x="5889658" y="3353590"/>
            <a:ext cx="2976131" cy="19665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3200"/>
              </a:lnSpc>
              <a:defRPr sz="3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pPr>
              <a:lnSpc>
                <a:spcPts val="2900"/>
              </a:lnSpc>
            </a:pPr>
            <a:r>
              <a:rPr lang="ru-RU" sz="2800" dirty="0">
                <a:latin typeface="Akrobat SemiBold" panose="00000700000000000000" pitchFamily="2" charset="-52"/>
              </a:rPr>
              <a:t>Вам необходимо проверить, какова высота вашего дома, согласно условиям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2BABA07D-360B-12F7-C169-1B2EF2483048}"/>
              </a:ext>
            </a:extLst>
          </p:cNvPr>
          <p:cNvSpPr/>
          <p:nvPr/>
        </p:nvSpPr>
        <p:spPr>
          <a:xfrm>
            <a:off x="7185838" y="591428"/>
            <a:ext cx="795632" cy="253916"/>
          </a:xfrm>
          <a:prstGeom prst="rect">
            <a:avLst/>
          </a:prstGeom>
          <a:solidFill>
            <a:srgbClr val="4F67CA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cxnSp>
        <p:nvCxnSpPr>
          <p:cNvPr id="75" name="Прямая соединительная линия 74">
            <a:extLst>
              <a:ext uri="{FF2B5EF4-FFF2-40B4-BE49-F238E27FC236}">
                <a16:creationId xmlns="" xmlns:a16="http://schemas.microsoft.com/office/drawing/2014/main" id="{7BE05899-6BE9-96F6-59B9-E27EA5D72B12}"/>
              </a:ext>
            </a:extLst>
          </p:cNvPr>
          <p:cNvCxnSpPr>
            <a:cxnSpLocks/>
          </p:cNvCxnSpPr>
          <p:nvPr/>
        </p:nvCxnSpPr>
        <p:spPr>
          <a:xfrm>
            <a:off x="5447221" y="828675"/>
            <a:ext cx="3270536" cy="0"/>
          </a:xfrm>
          <a:prstGeom prst="line">
            <a:avLst/>
          </a:prstGeom>
          <a:ln w="28575">
            <a:solidFill>
              <a:srgbClr val="4F67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TextBox 122">
            <a:extLst>
              <a:ext uri="{FF2B5EF4-FFF2-40B4-BE49-F238E27FC236}">
                <a16:creationId xmlns="" xmlns:a16="http://schemas.microsoft.com/office/drawing/2014/main" id="{201F64D5-F53E-68D9-8FBC-C30FC4A98A8A}"/>
              </a:ext>
            </a:extLst>
          </p:cNvPr>
          <p:cNvSpPr txBox="1"/>
          <p:nvPr/>
        </p:nvSpPr>
        <p:spPr>
          <a:xfrm>
            <a:off x="7221928" y="591429"/>
            <a:ext cx="7296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latin typeface="Akrobat" panose="00000600000000000000" pitchFamily="2" charset="-52"/>
              </a:rPr>
              <a:t>Практика</a:t>
            </a:r>
          </a:p>
        </p:txBody>
      </p:sp>
      <p:sp>
        <p:nvSpPr>
          <p:cNvPr id="128" name="TextBox 127">
            <a:extLst>
              <a:ext uri="{FF2B5EF4-FFF2-40B4-BE49-F238E27FC236}">
                <a16:creationId xmlns="" xmlns:a16="http://schemas.microsoft.com/office/drawing/2014/main" id="{3B5BC5E4-AC03-2AC0-B9A4-18A6ECCC1990}"/>
              </a:ext>
            </a:extLst>
          </p:cNvPr>
          <p:cNvSpPr txBox="1"/>
          <p:nvPr/>
        </p:nvSpPr>
        <p:spPr>
          <a:xfrm>
            <a:off x="7935278" y="591429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" panose="00000600000000000000" pitchFamily="2" charset="-52"/>
              </a:rPr>
              <a:t>Заключение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="" xmlns:a16="http://schemas.microsoft.com/office/drawing/2014/main" id="{70EB691C-3AB3-B7BF-1EE3-638168436B2C}"/>
              </a:ext>
            </a:extLst>
          </p:cNvPr>
          <p:cNvSpPr txBox="1"/>
          <p:nvPr/>
        </p:nvSpPr>
        <p:spPr>
          <a:xfrm>
            <a:off x="5440560" y="591429"/>
            <a:ext cx="7457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 SemiBold" panose="00000700000000000000" pitchFamily="2" charset="-52"/>
              </a:rPr>
              <a:t>Введение</a:t>
            </a:r>
          </a:p>
        </p:txBody>
      </p:sp>
      <p:sp>
        <p:nvSpPr>
          <p:cNvPr id="132" name="TextBox 131">
            <a:extLst>
              <a:ext uri="{FF2B5EF4-FFF2-40B4-BE49-F238E27FC236}">
                <a16:creationId xmlns="" xmlns:a16="http://schemas.microsoft.com/office/drawing/2014/main" id="{AFF22033-112F-E3CA-D974-CB5CCEF3F183}"/>
              </a:ext>
            </a:extLst>
          </p:cNvPr>
          <p:cNvSpPr txBox="1"/>
          <p:nvPr/>
        </p:nvSpPr>
        <p:spPr>
          <a:xfrm>
            <a:off x="6148054" y="591429"/>
            <a:ext cx="1085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" panose="00000600000000000000" pitchFamily="2" charset="-52"/>
              </a:rPr>
              <a:t>Основная часть</a:t>
            </a:r>
          </a:p>
        </p:txBody>
      </p:sp>
      <p:grpSp>
        <p:nvGrpSpPr>
          <p:cNvPr id="9" name="Группа 8">
            <a:extLst>
              <a:ext uri="{FF2B5EF4-FFF2-40B4-BE49-F238E27FC236}">
                <a16:creationId xmlns="" xmlns:a16="http://schemas.microsoft.com/office/drawing/2014/main" id="{C29E0D6F-E3D2-E3D4-5BA5-06C99C2B2866}"/>
              </a:ext>
            </a:extLst>
          </p:cNvPr>
          <p:cNvGrpSpPr/>
          <p:nvPr/>
        </p:nvGrpSpPr>
        <p:grpSpPr>
          <a:xfrm>
            <a:off x="219699" y="1590676"/>
            <a:ext cx="5875177" cy="4268396"/>
            <a:chOff x="429496" y="1409278"/>
            <a:chExt cx="7239805" cy="5259817"/>
          </a:xfrm>
        </p:grpSpPr>
        <p:sp>
          <p:nvSpPr>
            <p:cNvPr id="142" name="TextBox 141">
              <a:extLst>
                <a:ext uri="{FF2B5EF4-FFF2-40B4-BE49-F238E27FC236}">
                  <a16:creationId xmlns="" xmlns:a16="http://schemas.microsoft.com/office/drawing/2014/main" id="{EDF30216-4E8C-0109-68C6-E4F5E4EE1740}"/>
                </a:ext>
              </a:extLst>
            </p:cNvPr>
            <p:cNvSpPr txBox="1"/>
            <p:nvPr/>
          </p:nvSpPr>
          <p:spPr>
            <a:xfrm>
              <a:off x="4417168" y="1634665"/>
              <a:ext cx="3252133" cy="6488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lnSpc>
                  <a:spcPts val="3200"/>
                </a:lnSpc>
                <a:defRPr sz="3000">
                  <a:latin typeface="Roboto" panose="02000000000000000000" pitchFamily="2" charset="0"/>
                  <a:ea typeface="Roboto" panose="02000000000000000000" pitchFamily="2" charset="0"/>
                </a:defRPr>
              </a:lvl1pPr>
            </a:lstStyle>
            <a:p>
              <a:r>
                <a:rPr lang="ru-RU" sz="2250" dirty="0">
                  <a:solidFill>
                    <a:srgbClr val="FF0000"/>
                  </a:solidFill>
                  <a:latin typeface="Akrobat SemiBold" panose="00000700000000000000" pitchFamily="2" charset="-52"/>
                  <a:ea typeface="Roboto Medium" panose="02000000000000000000" pitchFamily="2" charset="0"/>
                </a:rPr>
                <a:t>Скат крыши</a:t>
              </a:r>
            </a:p>
          </p:txBody>
        </p:sp>
        <p:grpSp>
          <p:nvGrpSpPr>
            <p:cNvPr id="7" name="Группа 6">
              <a:extLst>
                <a:ext uri="{FF2B5EF4-FFF2-40B4-BE49-F238E27FC236}">
                  <a16:creationId xmlns="" xmlns:a16="http://schemas.microsoft.com/office/drawing/2014/main" id="{1321AA5E-1D2A-5D33-D6B9-0C310040C762}"/>
                </a:ext>
              </a:extLst>
            </p:cNvPr>
            <p:cNvGrpSpPr/>
            <p:nvPr/>
          </p:nvGrpSpPr>
          <p:grpSpPr>
            <a:xfrm>
              <a:off x="429496" y="1409278"/>
              <a:ext cx="6124854" cy="5259817"/>
              <a:chOff x="429496" y="1409278"/>
              <a:chExt cx="6124854" cy="5259817"/>
            </a:xfrm>
          </p:grpSpPr>
          <p:sp>
            <p:nvSpPr>
              <p:cNvPr id="82" name="Полилиния: фигура 81">
                <a:extLst>
                  <a:ext uri="{FF2B5EF4-FFF2-40B4-BE49-F238E27FC236}">
                    <a16:creationId xmlns="" xmlns:a16="http://schemas.microsoft.com/office/drawing/2014/main" id="{E7B3D7F8-C3B3-0134-536F-4375A66E4176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510964" y="4527506"/>
                <a:ext cx="3933082" cy="1165936"/>
              </a:xfrm>
              <a:custGeom>
                <a:avLst/>
                <a:gdLst>
                  <a:gd name="connsiteX0" fmla="*/ 0 w 3933082"/>
                  <a:gd name="connsiteY0" fmla="*/ 0 h 1165936"/>
                  <a:gd name="connsiteX1" fmla="*/ 3933082 w 3933082"/>
                  <a:gd name="connsiteY1" fmla="*/ 0 h 1165936"/>
                  <a:gd name="connsiteX2" fmla="*/ 3933082 w 3933082"/>
                  <a:gd name="connsiteY2" fmla="*/ 1165936 h 1165936"/>
                  <a:gd name="connsiteX3" fmla="*/ 0 w 3933082"/>
                  <a:gd name="connsiteY3" fmla="*/ 1165936 h 1165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933082" h="1165936">
                    <a:moveTo>
                      <a:pt x="0" y="0"/>
                    </a:moveTo>
                    <a:lnTo>
                      <a:pt x="3933082" y="0"/>
                    </a:lnTo>
                    <a:lnTo>
                      <a:pt x="3933082" y="1165936"/>
                    </a:lnTo>
                    <a:lnTo>
                      <a:pt x="0" y="1165936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r>
                  <a:rPr lang="en-US" sz="1350" dirty="0"/>
                  <a:t>                 </a:t>
                </a:r>
                <a:endParaRPr lang="ru-RU" sz="1350" dirty="0"/>
              </a:p>
            </p:txBody>
          </p:sp>
          <p:sp>
            <p:nvSpPr>
              <p:cNvPr id="84" name="Полилиния: фигура 83">
                <a:extLst>
                  <a:ext uri="{FF2B5EF4-FFF2-40B4-BE49-F238E27FC236}">
                    <a16:creationId xmlns="" xmlns:a16="http://schemas.microsoft.com/office/drawing/2014/main" id="{6A172500-CC43-5585-8F48-738B7CF54A7D}"/>
                  </a:ext>
                </a:extLst>
              </p:cNvPr>
              <p:cNvSpPr/>
              <p:nvPr/>
            </p:nvSpPr>
            <p:spPr>
              <a:xfrm>
                <a:off x="1510964" y="3151705"/>
                <a:ext cx="3933082" cy="1205522"/>
              </a:xfrm>
              <a:custGeom>
                <a:avLst/>
                <a:gdLst>
                  <a:gd name="connsiteX0" fmla="*/ 0 w 3474481"/>
                  <a:gd name="connsiteY0" fmla="*/ 0 h 1072657"/>
                  <a:gd name="connsiteX1" fmla="*/ 3474482 w 3474481"/>
                  <a:gd name="connsiteY1" fmla="*/ 0 h 1072657"/>
                  <a:gd name="connsiteX2" fmla="*/ 3474482 w 3474481"/>
                  <a:gd name="connsiteY2" fmla="*/ 1072658 h 1072657"/>
                  <a:gd name="connsiteX3" fmla="*/ 0 w 3474481"/>
                  <a:gd name="connsiteY3" fmla="*/ 1072658 h 1072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74481" h="1072657">
                    <a:moveTo>
                      <a:pt x="0" y="0"/>
                    </a:moveTo>
                    <a:lnTo>
                      <a:pt x="3474482" y="0"/>
                    </a:lnTo>
                    <a:lnTo>
                      <a:pt x="3474482" y="1072658"/>
                    </a:lnTo>
                    <a:lnTo>
                      <a:pt x="0" y="1072658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sz="1350"/>
              </a:p>
            </p:txBody>
          </p:sp>
          <p:sp>
            <p:nvSpPr>
              <p:cNvPr id="86" name="Полилиния: фигура 85">
                <a:extLst>
                  <a:ext uri="{FF2B5EF4-FFF2-40B4-BE49-F238E27FC236}">
                    <a16:creationId xmlns="" xmlns:a16="http://schemas.microsoft.com/office/drawing/2014/main" id="{C08FCBD8-A2C4-DE0C-1958-698D3C370656}"/>
                  </a:ext>
                </a:extLst>
              </p:cNvPr>
              <p:cNvSpPr/>
              <p:nvPr/>
            </p:nvSpPr>
            <p:spPr>
              <a:xfrm>
                <a:off x="2435937" y="3423758"/>
                <a:ext cx="443055" cy="520779"/>
              </a:xfrm>
              <a:custGeom>
                <a:avLst/>
                <a:gdLst>
                  <a:gd name="connsiteX0" fmla="*/ 221523 w 443055"/>
                  <a:gd name="connsiteY0" fmla="*/ 0 h 520779"/>
                  <a:gd name="connsiteX1" fmla="*/ 221523 w 443055"/>
                  <a:gd name="connsiteY1" fmla="*/ 0 h 520779"/>
                  <a:gd name="connsiteX2" fmla="*/ 443055 w 443055"/>
                  <a:gd name="connsiteY2" fmla="*/ 221523 h 520779"/>
                  <a:gd name="connsiteX3" fmla="*/ 443055 w 443055"/>
                  <a:gd name="connsiteY3" fmla="*/ 520779 h 520779"/>
                  <a:gd name="connsiteX4" fmla="*/ 443055 w 443055"/>
                  <a:gd name="connsiteY4" fmla="*/ 520779 h 520779"/>
                  <a:gd name="connsiteX5" fmla="*/ 0 w 443055"/>
                  <a:gd name="connsiteY5" fmla="*/ 520779 h 520779"/>
                  <a:gd name="connsiteX6" fmla="*/ 0 w 443055"/>
                  <a:gd name="connsiteY6" fmla="*/ 520779 h 520779"/>
                  <a:gd name="connsiteX7" fmla="*/ 0 w 443055"/>
                  <a:gd name="connsiteY7" fmla="*/ 221523 h 520779"/>
                  <a:gd name="connsiteX8" fmla="*/ 221523 w 443055"/>
                  <a:gd name="connsiteY8" fmla="*/ 0 h 5207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43055" h="520779">
                    <a:moveTo>
                      <a:pt x="221523" y="0"/>
                    </a:moveTo>
                    <a:lnTo>
                      <a:pt x="221523" y="0"/>
                    </a:lnTo>
                    <a:cubicBezTo>
                      <a:pt x="343871" y="0"/>
                      <a:pt x="443055" y="99174"/>
                      <a:pt x="443055" y="221523"/>
                    </a:cubicBezTo>
                    <a:lnTo>
                      <a:pt x="443055" y="520779"/>
                    </a:lnTo>
                    <a:lnTo>
                      <a:pt x="443055" y="520779"/>
                    </a:lnTo>
                    <a:lnTo>
                      <a:pt x="0" y="520779"/>
                    </a:lnTo>
                    <a:lnTo>
                      <a:pt x="0" y="520779"/>
                    </a:lnTo>
                    <a:lnTo>
                      <a:pt x="0" y="221523"/>
                    </a:lnTo>
                    <a:cubicBezTo>
                      <a:pt x="0" y="99174"/>
                      <a:pt x="99184" y="0"/>
                      <a:pt x="221523" y="0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sz="1350"/>
              </a:p>
            </p:txBody>
          </p:sp>
          <p:sp>
            <p:nvSpPr>
              <p:cNvPr id="87" name="Полилиния: фигура 86">
                <a:extLst>
                  <a:ext uri="{FF2B5EF4-FFF2-40B4-BE49-F238E27FC236}">
                    <a16:creationId xmlns="" xmlns:a16="http://schemas.microsoft.com/office/drawing/2014/main" id="{8E3C542A-20EA-3CBC-871B-7FCE50DA57B2}"/>
                  </a:ext>
                </a:extLst>
              </p:cNvPr>
              <p:cNvSpPr/>
              <p:nvPr/>
            </p:nvSpPr>
            <p:spPr>
              <a:xfrm>
                <a:off x="3255973" y="3427644"/>
                <a:ext cx="443054" cy="520779"/>
              </a:xfrm>
              <a:custGeom>
                <a:avLst/>
                <a:gdLst>
                  <a:gd name="connsiteX0" fmla="*/ 221532 w 443054"/>
                  <a:gd name="connsiteY0" fmla="*/ 0 h 520779"/>
                  <a:gd name="connsiteX1" fmla="*/ 221532 w 443054"/>
                  <a:gd name="connsiteY1" fmla="*/ 0 h 520779"/>
                  <a:gd name="connsiteX2" fmla="*/ 443055 w 443054"/>
                  <a:gd name="connsiteY2" fmla="*/ 221523 h 520779"/>
                  <a:gd name="connsiteX3" fmla="*/ 443055 w 443054"/>
                  <a:gd name="connsiteY3" fmla="*/ 520780 h 520779"/>
                  <a:gd name="connsiteX4" fmla="*/ 443055 w 443054"/>
                  <a:gd name="connsiteY4" fmla="*/ 520780 h 520779"/>
                  <a:gd name="connsiteX5" fmla="*/ 0 w 443054"/>
                  <a:gd name="connsiteY5" fmla="*/ 520780 h 520779"/>
                  <a:gd name="connsiteX6" fmla="*/ 0 w 443054"/>
                  <a:gd name="connsiteY6" fmla="*/ 520780 h 520779"/>
                  <a:gd name="connsiteX7" fmla="*/ 0 w 443054"/>
                  <a:gd name="connsiteY7" fmla="*/ 221523 h 520779"/>
                  <a:gd name="connsiteX8" fmla="*/ 221532 w 443054"/>
                  <a:gd name="connsiteY8" fmla="*/ 0 h 5207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43054" h="520779">
                    <a:moveTo>
                      <a:pt x="221532" y="0"/>
                    </a:moveTo>
                    <a:lnTo>
                      <a:pt x="221532" y="0"/>
                    </a:lnTo>
                    <a:cubicBezTo>
                      <a:pt x="343881" y="0"/>
                      <a:pt x="443055" y="99174"/>
                      <a:pt x="443055" y="221523"/>
                    </a:cubicBezTo>
                    <a:lnTo>
                      <a:pt x="443055" y="520780"/>
                    </a:lnTo>
                    <a:lnTo>
                      <a:pt x="443055" y="520780"/>
                    </a:lnTo>
                    <a:lnTo>
                      <a:pt x="0" y="520780"/>
                    </a:lnTo>
                    <a:lnTo>
                      <a:pt x="0" y="520780"/>
                    </a:lnTo>
                    <a:lnTo>
                      <a:pt x="0" y="221523"/>
                    </a:lnTo>
                    <a:cubicBezTo>
                      <a:pt x="0" y="99174"/>
                      <a:pt x="99183" y="0"/>
                      <a:pt x="221532" y="0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sz="1350"/>
              </a:p>
            </p:txBody>
          </p:sp>
          <p:sp>
            <p:nvSpPr>
              <p:cNvPr id="88" name="Полилиния: фигура 87">
                <a:extLst>
                  <a:ext uri="{FF2B5EF4-FFF2-40B4-BE49-F238E27FC236}">
                    <a16:creationId xmlns="" xmlns:a16="http://schemas.microsoft.com/office/drawing/2014/main" id="{3958F934-7CA3-D197-453C-3D6973853A9B}"/>
                  </a:ext>
                </a:extLst>
              </p:cNvPr>
              <p:cNvSpPr/>
              <p:nvPr/>
            </p:nvSpPr>
            <p:spPr>
              <a:xfrm>
                <a:off x="4076018" y="3431531"/>
                <a:ext cx="443054" cy="520779"/>
              </a:xfrm>
              <a:custGeom>
                <a:avLst/>
                <a:gdLst>
                  <a:gd name="connsiteX0" fmla="*/ 221523 w 443054"/>
                  <a:gd name="connsiteY0" fmla="*/ 0 h 520779"/>
                  <a:gd name="connsiteX1" fmla="*/ 221523 w 443054"/>
                  <a:gd name="connsiteY1" fmla="*/ 0 h 520779"/>
                  <a:gd name="connsiteX2" fmla="*/ 443055 w 443054"/>
                  <a:gd name="connsiteY2" fmla="*/ 221523 h 520779"/>
                  <a:gd name="connsiteX3" fmla="*/ 443055 w 443054"/>
                  <a:gd name="connsiteY3" fmla="*/ 520779 h 520779"/>
                  <a:gd name="connsiteX4" fmla="*/ 443055 w 443054"/>
                  <a:gd name="connsiteY4" fmla="*/ 520779 h 520779"/>
                  <a:gd name="connsiteX5" fmla="*/ 0 w 443054"/>
                  <a:gd name="connsiteY5" fmla="*/ 520779 h 520779"/>
                  <a:gd name="connsiteX6" fmla="*/ 0 w 443054"/>
                  <a:gd name="connsiteY6" fmla="*/ 520779 h 520779"/>
                  <a:gd name="connsiteX7" fmla="*/ 0 w 443054"/>
                  <a:gd name="connsiteY7" fmla="*/ 221523 h 520779"/>
                  <a:gd name="connsiteX8" fmla="*/ 221523 w 443054"/>
                  <a:gd name="connsiteY8" fmla="*/ 0 h 5207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43054" h="520779">
                    <a:moveTo>
                      <a:pt x="221523" y="0"/>
                    </a:moveTo>
                    <a:lnTo>
                      <a:pt x="221523" y="0"/>
                    </a:lnTo>
                    <a:cubicBezTo>
                      <a:pt x="343871" y="0"/>
                      <a:pt x="443055" y="99174"/>
                      <a:pt x="443055" y="221523"/>
                    </a:cubicBezTo>
                    <a:lnTo>
                      <a:pt x="443055" y="520779"/>
                    </a:lnTo>
                    <a:lnTo>
                      <a:pt x="443055" y="520779"/>
                    </a:lnTo>
                    <a:lnTo>
                      <a:pt x="0" y="520779"/>
                    </a:lnTo>
                    <a:lnTo>
                      <a:pt x="0" y="520779"/>
                    </a:lnTo>
                    <a:lnTo>
                      <a:pt x="0" y="221523"/>
                    </a:lnTo>
                    <a:cubicBezTo>
                      <a:pt x="0" y="99174"/>
                      <a:pt x="99174" y="0"/>
                      <a:pt x="221523" y="0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sz="1350"/>
              </a:p>
            </p:txBody>
          </p:sp>
          <p:sp>
            <p:nvSpPr>
              <p:cNvPr id="89" name="Полилиния: фигура 88">
                <a:extLst>
                  <a:ext uri="{FF2B5EF4-FFF2-40B4-BE49-F238E27FC236}">
                    <a16:creationId xmlns="" xmlns:a16="http://schemas.microsoft.com/office/drawing/2014/main" id="{1E3815BD-DBF8-D06B-C4C9-7CB7A708514A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401086" y="4748389"/>
                <a:ext cx="443055" cy="520788"/>
              </a:xfrm>
              <a:custGeom>
                <a:avLst/>
                <a:gdLst>
                  <a:gd name="connsiteX0" fmla="*/ 221523 w 443055"/>
                  <a:gd name="connsiteY0" fmla="*/ 0 h 520788"/>
                  <a:gd name="connsiteX1" fmla="*/ 221523 w 443055"/>
                  <a:gd name="connsiteY1" fmla="*/ 0 h 520788"/>
                  <a:gd name="connsiteX2" fmla="*/ 443056 w 443055"/>
                  <a:gd name="connsiteY2" fmla="*/ 221532 h 520788"/>
                  <a:gd name="connsiteX3" fmla="*/ 443056 w 443055"/>
                  <a:gd name="connsiteY3" fmla="*/ 520789 h 520788"/>
                  <a:gd name="connsiteX4" fmla="*/ 443056 w 443055"/>
                  <a:gd name="connsiteY4" fmla="*/ 520789 h 520788"/>
                  <a:gd name="connsiteX5" fmla="*/ 0 w 443055"/>
                  <a:gd name="connsiteY5" fmla="*/ 520789 h 520788"/>
                  <a:gd name="connsiteX6" fmla="*/ 0 w 443055"/>
                  <a:gd name="connsiteY6" fmla="*/ 520789 h 520788"/>
                  <a:gd name="connsiteX7" fmla="*/ 0 w 443055"/>
                  <a:gd name="connsiteY7" fmla="*/ 221532 h 520788"/>
                  <a:gd name="connsiteX8" fmla="*/ 221523 w 443055"/>
                  <a:gd name="connsiteY8" fmla="*/ 0 h 520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43055" h="520788">
                    <a:moveTo>
                      <a:pt x="221523" y="0"/>
                    </a:moveTo>
                    <a:lnTo>
                      <a:pt x="221523" y="0"/>
                    </a:lnTo>
                    <a:cubicBezTo>
                      <a:pt x="343871" y="0"/>
                      <a:pt x="443056" y="99184"/>
                      <a:pt x="443056" y="221532"/>
                    </a:cubicBezTo>
                    <a:lnTo>
                      <a:pt x="443056" y="520789"/>
                    </a:lnTo>
                    <a:lnTo>
                      <a:pt x="443056" y="520789"/>
                    </a:lnTo>
                    <a:lnTo>
                      <a:pt x="0" y="520789"/>
                    </a:lnTo>
                    <a:lnTo>
                      <a:pt x="0" y="520789"/>
                    </a:lnTo>
                    <a:lnTo>
                      <a:pt x="0" y="221532"/>
                    </a:lnTo>
                    <a:cubicBezTo>
                      <a:pt x="0" y="99184"/>
                      <a:pt x="99174" y="0"/>
                      <a:pt x="221523" y="0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sz="1350"/>
              </a:p>
            </p:txBody>
          </p:sp>
          <p:sp>
            <p:nvSpPr>
              <p:cNvPr id="90" name="Полилиния: фигура 89">
                <a:extLst>
                  <a:ext uri="{FF2B5EF4-FFF2-40B4-BE49-F238E27FC236}">
                    <a16:creationId xmlns="" xmlns:a16="http://schemas.microsoft.com/office/drawing/2014/main" id="{B18136BB-47B1-E4BE-1F0C-233A4C526F4A}"/>
                  </a:ext>
                </a:extLst>
              </p:cNvPr>
              <p:cNvSpPr/>
              <p:nvPr/>
            </p:nvSpPr>
            <p:spPr>
              <a:xfrm>
                <a:off x="2210528" y="4756801"/>
                <a:ext cx="443045" cy="520788"/>
              </a:xfrm>
              <a:custGeom>
                <a:avLst/>
                <a:gdLst>
                  <a:gd name="connsiteX0" fmla="*/ 221523 w 443045"/>
                  <a:gd name="connsiteY0" fmla="*/ 0 h 520788"/>
                  <a:gd name="connsiteX1" fmla="*/ 221523 w 443045"/>
                  <a:gd name="connsiteY1" fmla="*/ 0 h 520788"/>
                  <a:gd name="connsiteX2" fmla="*/ 443046 w 443045"/>
                  <a:gd name="connsiteY2" fmla="*/ 221532 h 520788"/>
                  <a:gd name="connsiteX3" fmla="*/ 443046 w 443045"/>
                  <a:gd name="connsiteY3" fmla="*/ 520789 h 520788"/>
                  <a:gd name="connsiteX4" fmla="*/ 443046 w 443045"/>
                  <a:gd name="connsiteY4" fmla="*/ 520789 h 520788"/>
                  <a:gd name="connsiteX5" fmla="*/ 0 w 443045"/>
                  <a:gd name="connsiteY5" fmla="*/ 520789 h 520788"/>
                  <a:gd name="connsiteX6" fmla="*/ 0 w 443045"/>
                  <a:gd name="connsiteY6" fmla="*/ 520789 h 520788"/>
                  <a:gd name="connsiteX7" fmla="*/ 0 w 443045"/>
                  <a:gd name="connsiteY7" fmla="*/ 221532 h 520788"/>
                  <a:gd name="connsiteX8" fmla="*/ 221523 w 443045"/>
                  <a:gd name="connsiteY8" fmla="*/ 0 h 520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43045" h="520788">
                    <a:moveTo>
                      <a:pt x="221523" y="0"/>
                    </a:moveTo>
                    <a:lnTo>
                      <a:pt x="221523" y="0"/>
                    </a:lnTo>
                    <a:cubicBezTo>
                      <a:pt x="343871" y="0"/>
                      <a:pt x="443046" y="99184"/>
                      <a:pt x="443046" y="221532"/>
                    </a:cubicBezTo>
                    <a:lnTo>
                      <a:pt x="443046" y="520789"/>
                    </a:lnTo>
                    <a:lnTo>
                      <a:pt x="443046" y="520789"/>
                    </a:lnTo>
                    <a:lnTo>
                      <a:pt x="0" y="520789"/>
                    </a:lnTo>
                    <a:lnTo>
                      <a:pt x="0" y="520789"/>
                    </a:lnTo>
                    <a:lnTo>
                      <a:pt x="0" y="221532"/>
                    </a:lnTo>
                    <a:cubicBezTo>
                      <a:pt x="0" y="99184"/>
                      <a:pt x="99174" y="0"/>
                      <a:pt x="221523" y="0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sz="1350"/>
              </a:p>
            </p:txBody>
          </p:sp>
          <p:sp>
            <p:nvSpPr>
              <p:cNvPr id="91" name="Полилиния: фигура 90">
                <a:extLst>
                  <a:ext uri="{FF2B5EF4-FFF2-40B4-BE49-F238E27FC236}">
                    <a16:creationId xmlns="" xmlns:a16="http://schemas.microsoft.com/office/drawing/2014/main" id="{EC93074E-22AC-A25B-96D2-A1B494DAA259}"/>
                  </a:ext>
                </a:extLst>
              </p:cNvPr>
              <p:cNvSpPr/>
              <p:nvPr/>
            </p:nvSpPr>
            <p:spPr>
              <a:xfrm>
                <a:off x="609384" y="4216581"/>
                <a:ext cx="5667103" cy="1570119"/>
              </a:xfrm>
              <a:custGeom>
                <a:avLst/>
                <a:gdLst>
                  <a:gd name="connsiteX0" fmla="*/ 5100675 w 5119327"/>
                  <a:gd name="connsiteY0" fmla="*/ 328942 h 1570119"/>
                  <a:gd name="connsiteX1" fmla="*/ 4362868 w 5119327"/>
                  <a:gd name="connsiteY1" fmla="*/ 2472 h 1570119"/>
                  <a:gd name="connsiteX2" fmla="*/ 4350295 w 5119327"/>
                  <a:gd name="connsiteY2" fmla="*/ -185 h 1570119"/>
                  <a:gd name="connsiteX3" fmla="*/ 834056 w 5119327"/>
                  <a:gd name="connsiteY3" fmla="*/ -185 h 1570119"/>
                  <a:gd name="connsiteX4" fmla="*/ 822340 w 5119327"/>
                  <a:gd name="connsiteY4" fmla="*/ 2110 h 1570119"/>
                  <a:gd name="connsiteX5" fmla="*/ 19249 w 5119327"/>
                  <a:gd name="connsiteY5" fmla="*/ 328570 h 1570119"/>
                  <a:gd name="connsiteX6" fmla="*/ 2151 w 5119327"/>
                  <a:gd name="connsiteY6" fmla="*/ 369080 h 1570119"/>
                  <a:gd name="connsiteX7" fmla="*/ 30955 w 5119327"/>
                  <a:gd name="connsiteY7" fmla="*/ 388463 h 1570119"/>
                  <a:gd name="connsiteX8" fmla="*/ 239324 w 5119327"/>
                  <a:gd name="connsiteY8" fmla="*/ 388463 h 1570119"/>
                  <a:gd name="connsiteX9" fmla="*/ 239324 w 5119327"/>
                  <a:gd name="connsiteY9" fmla="*/ 1461121 h 1570119"/>
                  <a:gd name="connsiteX10" fmla="*/ 216007 w 5119327"/>
                  <a:gd name="connsiteY10" fmla="*/ 1461121 h 1570119"/>
                  <a:gd name="connsiteX11" fmla="*/ 216007 w 5119327"/>
                  <a:gd name="connsiteY11" fmla="*/ 1569935 h 1570119"/>
                  <a:gd name="connsiteX12" fmla="*/ 4903050 w 5119327"/>
                  <a:gd name="connsiteY12" fmla="*/ 1569935 h 1570119"/>
                  <a:gd name="connsiteX13" fmla="*/ 4903050 w 5119327"/>
                  <a:gd name="connsiteY13" fmla="*/ 1461121 h 1570119"/>
                  <a:gd name="connsiteX14" fmla="*/ 4864188 w 5119327"/>
                  <a:gd name="connsiteY14" fmla="*/ 1461121 h 1570119"/>
                  <a:gd name="connsiteX15" fmla="*/ 4864188 w 5119327"/>
                  <a:gd name="connsiteY15" fmla="*/ 388463 h 1570119"/>
                  <a:gd name="connsiteX16" fmla="*/ 5088092 w 5119327"/>
                  <a:gd name="connsiteY16" fmla="*/ 388463 h 1570119"/>
                  <a:gd name="connsiteX17" fmla="*/ 5119182 w 5119327"/>
                  <a:gd name="connsiteY17" fmla="*/ 357374 h 1570119"/>
                  <a:gd name="connsiteX18" fmla="*/ 5100675 w 5119327"/>
                  <a:gd name="connsiteY18" fmla="*/ 328942 h 1570119"/>
                  <a:gd name="connsiteX19" fmla="*/ 4801999 w 5119327"/>
                  <a:gd name="connsiteY19" fmla="*/ 1461121 h 1570119"/>
                  <a:gd name="connsiteX20" fmla="*/ 301503 w 5119327"/>
                  <a:gd name="connsiteY20" fmla="*/ 1461121 h 1570119"/>
                  <a:gd name="connsiteX21" fmla="*/ 301503 w 5119327"/>
                  <a:gd name="connsiteY21" fmla="*/ 388463 h 1570119"/>
                  <a:gd name="connsiteX22" fmla="*/ 4801999 w 5119327"/>
                  <a:gd name="connsiteY22" fmla="*/ 388463 h 1570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119327" h="1570119">
                    <a:moveTo>
                      <a:pt x="5100675" y="328942"/>
                    </a:moveTo>
                    <a:lnTo>
                      <a:pt x="4362868" y="2472"/>
                    </a:lnTo>
                    <a:cubicBezTo>
                      <a:pt x="4358906" y="720"/>
                      <a:pt x="4354620" y="-185"/>
                      <a:pt x="4350295" y="-185"/>
                    </a:cubicBezTo>
                    <a:lnTo>
                      <a:pt x="834056" y="-185"/>
                    </a:lnTo>
                    <a:cubicBezTo>
                      <a:pt x="830036" y="-185"/>
                      <a:pt x="826064" y="596"/>
                      <a:pt x="822340" y="2110"/>
                    </a:cubicBezTo>
                    <a:lnTo>
                      <a:pt x="19249" y="328570"/>
                    </a:lnTo>
                    <a:cubicBezTo>
                      <a:pt x="3342" y="335038"/>
                      <a:pt x="-4316" y="353173"/>
                      <a:pt x="2151" y="369080"/>
                    </a:cubicBezTo>
                    <a:cubicBezTo>
                      <a:pt x="6914" y="380795"/>
                      <a:pt x="18306" y="388463"/>
                      <a:pt x="30955" y="388463"/>
                    </a:cubicBezTo>
                    <a:lnTo>
                      <a:pt x="239324" y="388463"/>
                    </a:lnTo>
                    <a:lnTo>
                      <a:pt x="239324" y="1461121"/>
                    </a:lnTo>
                    <a:lnTo>
                      <a:pt x="216007" y="1461121"/>
                    </a:lnTo>
                    <a:lnTo>
                      <a:pt x="216007" y="1569935"/>
                    </a:lnTo>
                    <a:lnTo>
                      <a:pt x="4903050" y="1569935"/>
                    </a:lnTo>
                    <a:lnTo>
                      <a:pt x="4903050" y="1461121"/>
                    </a:lnTo>
                    <a:lnTo>
                      <a:pt x="4864188" y="1461121"/>
                    </a:lnTo>
                    <a:lnTo>
                      <a:pt x="4864188" y="388463"/>
                    </a:lnTo>
                    <a:lnTo>
                      <a:pt x="5088092" y="388463"/>
                    </a:lnTo>
                    <a:cubicBezTo>
                      <a:pt x="5105266" y="388463"/>
                      <a:pt x="5119182" y="374538"/>
                      <a:pt x="5119182" y="357374"/>
                    </a:cubicBezTo>
                    <a:cubicBezTo>
                      <a:pt x="5119182" y="345067"/>
                      <a:pt x="5111923" y="333913"/>
                      <a:pt x="5100675" y="328942"/>
                    </a:cubicBezTo>
                    <a:close/>
                    <a:moveTo>
                      <a:pt x="4801999" y="1461121"/>
                    </a:moveTo>
                    <a:lnTo>
                      <a:pt x="301503" y="1461121"/>
                    </a:lnTo>
                    <a:lnTo>
                      <a:pt x="301503" y="388463"/>
                    </a:lnTo>
                    <a:lnTo>
                      <a:pt x="4801999" y="388463"/>
                    </a:lnTo>
                    <a:close/>
                  </a:path>
                </a:pathLst>
              </a:custGeom>
              <a:solidFill>
                <a:srgbClr val="4F67C9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sz="1350"/>
              </a:p>
            </p:txBody>
          </p:sp>
          <p:sp>
            <p:nvSpPr>
              <p:cNvPr id="92" name="Полилиния: фигура 91">
                <a:extLst>
                  <a:ext uri="{FF2B5EF4-FFF2-40B4-BE49-F238E27FC236}">
                    <a16:creationId xmlns="" xmlns:a16="http://schemas.microsoft.com/office/drawing/2014/main" id="{7696892F-4C92-8DA6-FC0C-A172E0CA6E28}"/>
                  </a:ext>
                </a:extLst>
              </p:cNvPr>
              <p:cNvSpPr/>
              <p:nvPr/>
            </p:nvSpPr>
            <p:spPr>
              <a:xfrm>
                <a:off x="2365985" y="3901789"/>
                <a:ext cx="567420" cy="93274"/>
              </a:xfrm>
              <a:custGeom>
                <a:avLst/>
                <a:gdLst>
                  <a:gd name="connsiteX0" fmla="*/ 0 w 567420"/>
                  <a:gd name="connsiteY0" fmla="*/ 0 h 93274"/>
                  <a:gd name="connsiteX1" fmla="*/ 567420 w 567420"/>
                  <a:gd name="connsiteY1" fmla="*/ 0 h 93274"/>
                  <a:gd name="connsiteX2" fmla="*/ 567420 w 567420"/>
                  <a:gd name="connsiteY2" fmla="*/ 93274 h 93274"/>
                  <a:gd name="connsiteX3" fmla="*/ 0 w 567420"/>
                  <a:gd name="connsiteY3" fmla="*/ 93274 h 9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7420" h="93274">
                    <a:moveTo>
                      <a:pt x="0" y="0"/>
                    </a:moveTo>
                    <a:lnTo>
                      <a:pt x="567420" y="0"/>
                    </a:lnTo>
                    <a:lnTo>
                      <a:pt x="567420" y="93274"/>
                    </a:lnTo>
                    <a:lnTo>
                      <a:pt x="0" y="93274"/>
                    </a:lnTo>
                    <a:close/>
                  </a:path>
                </a:pathLst>
              </a:custGeom>
              <a:solidFill>
                <a:srgbClr val="A8EA5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sz="1350"/>
              </a:p>
            </p:txBody>
          </p:sp>
          <p:sp>
            <p:nvSpPr>
              <p:cNvPr id="93" name="Полилиния: фигура 92">
                <a:extLst>
                  <a:ext uri="{FF2B5EF4-FFF2-40B4-BE49-F238E27FC236}">
                    <a16:creationId xmlns="" xmlns:a16="http://schemas.microsoft.com/office/drawing/2014/main" id="{8EC5B8B9-A061-1F28-49E7-BBFC91886005}"/>
                  </a:ext>
                </a:extLst>
              </p:cNvPr>
              <p:cNvSpPr/>
              <p:nvPr/>
            </p:nvSpPr>
            <p:spPr>
              <a:xfrm>
                <a:off x="3197680" y="3901789"/>
                <a:ext cx="567420" cy="93274"/>
              </a:xfrm>
              <a:custGeom>
                <a:avLst/>
                <a:gdLst>
                  <a:gd name="connsiteX0" fmla="*/ 0 w 567420"/>
                  <a:gd name="connsiteY0" fmla="*/ 0 h 93274"/>
                  <a:gd name="connsiteX1" fmla="*/ 567421 w 567420"/>
                  <a:gd name="connsiteY1" fmla="*/ 0 h 93274"/>
                  <a:gd name="connsiteX2" fmla="*/ 567421 w 567420"/>
                  <a:gd name="connsiteY2" fmla="*/ 93274 h 93274"/>
                  <a:gd name="connsiteX3" fmla="*/ 0 w 567420"/>
                  <a:gd name="connsiteY3" fmla="*/ 93274 h 9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7420" h="93274">
                    <a:moveTo>
                      <a:pt x="0" y="0"/>
                    </a:moveTo>
                    <a:lnTo>
                      <a:pt x="567421" y="0"/>
                    </a:lnTo>
                    <a:lnTo>
                      <a:pt x="567421" y="93274"/>
                    </a:lnTo>
                    <a:lnTo>
                      <a:pt x="0" y="93274"/>
                    </a:lnTo>
                    <a:close/>
                  </a:path>
                </a:pathLst>
              </a:custGeom>
              <a:solidFill>
                <a:srgbClr val="A8EA5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sz="1350"/>
              </a:p>
            </p:txBody>
          </p:sp>
          <p:sp>
            <p:nvSpPr>
              <p:cNvPr id="94" name="Полилиния: фигура 93">
                <a:extLst>
                  <a:ext uri="{FF2B5EF4-FFF2-40B4-BE49-F238E27FC236}">
                    <a16:creationId xmlns="" xmlns:a16="http://schemas.microsoft.com/office/drawing/2014/main" id="{D22B1655-5315-260E-9C3D-5ADD2F08A4B5}"/>
                  </a:ext>
                </a:extLst>
              </p:cNvPr>
              <p:cNvSpPr/>
              <p:nvPr/>
            </p:nvSpPr>
            <p:spPr>
              <a:xfrm>
                <a:off x="4029374" y="3901789"/>
                <a:ext cx="567420" cy="93274"/>
              </a:xfrm>
              <a:custGeom>
                <a:avLst/>
                <a:gdLst>
                  <a:gd name="connsiteX0" fmla="*/ 0 w 567420"/>
                  <a:gd name="connsiteY0" fmla="*/ 0 h 93274"/>
                  <a:gd name="connsiteX1" fmla="*/ 567420 w 567420"/>
                  <a:gd name="connsiteY1" fmla="*/ 0 h 93274"/>
                  <a:gd name="connsiteX2" fmla="*/ 567420 w 567420"/>
                  <a:gd name="connsiteY2" fmla="*/ 93274 h 93274"/>
                  <a:gd name="connsiteX3" fmla="*/ 0 w 567420"/>
                  <a:gd name="connsiteY3" fmla="*/ 93274 h 9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7420" h="93274">
                    <a:moveTo>
                      <a:pt x="0" y="0"/>
                    </a:moveTo>
                    <a:lnTo>
                      <a:pt x="567420" y="0"/>
                    </a:lnTo>
                    <a:lnTo>
                      <a:pt x="567420" y="93274"/>
                    </a:lnTo>
                    <a:lnTo>
                      <a:pt x="0" y="93274"/>
                    </a:lnTo>
                    <a:close/>
                  </a:path>
                </a:pathLst>
              </a:custGeom>
              <a:solidFill>
                <a:srgbClr val="A8EA5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sz="1350"/>
              </a:p>
            </p:txBody>
          </p:sp>
          <p:sp>
            <p:nvSpPr>
              <p:cNvPr id="95" name="Полилиния: фигура 94">
                <a:extLst>
                  <a:ext uri="{FF2B5EF4-FFF2-40B4-BE49-F238E27FC236}">
                    <a16:creationId xmlns="" xmlns:a16="http://schemas.microsoft.com/office/drawing/2014/main" id="{59498CC5-776E-41B1-FD65-DFDE9FE63178}"/>
                  </a:ext>
                </a:extLst>
              </p:cNvPr>
              <p:cNvSpPr/>
              <p:nvPr/>
            </p:nvSpPr>
            <p:spPr>
              <a:xfrm>
                <a:off x="4340289" y="5246491"/>
                <a:ext cx="567420" cy="93274"/>
              </a:xfrm>
              <a:custGeom>
                <a:avLst/>
                <a:gdLst>
                  <a:gd name="connsiteX0" fmla="*/ 0 w 567420"/>
                  <a:gd name="connsiteY0" fmla="*/ 0 h 93274"/>
                  <a:gd name="connsiteX1" fmla="*/ 567421 w 567420"/>
                  <a:gd name="connsiteY1" fmla="*/ 0 h 93274"/>
                  <a:gd name="connsiteX2" fmla="*/ 567421 w 567420"/>
                  <a:gd name="connsiteY2" fmla="*/ 93275 h 93274"/>
                  <a:gd name="connsiteX3" fmla="*/ 0 w 567420"/>
                  <a:gd name="connsiteY3" fmla="*/ 93275 h 9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7420" h="93274">
                    <a:moveTo>
                      <a:pt x="0" y="0"/>
                    </a:moveTo>
                    <a:lnTo>
                      <a:pt x="567421" y="0"/>
                    </a:lnTo>
                    <a:lnTo>
                      <a:pt x="567421" y="93275"/>
                    </a:lnTo>
                    <a:lnTo>
                      <a:pt x="0" y="93275"/>
                    </a:lnTo>
                    <a:close/>
                  </a:path>
                </a:pathLst>
              </a:custGeom>
              <a:solidFill>
                <a:srgbClr val="A8EA5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sz="1350"/>
              </a:p>
            </p:txBody>
          </p:sp>
          <p:sp>
            <p:nvSpPr>
              <p:cNvPr id="96" name="Полилиния: фигура 95">
                <a:extLst>
                  <a:ext uri="{FF2B5EF4-FFF2-40B4-BE49-F238E27FC236}">
                    <a16:creationId xmlns="" xmlns:a16="http://schemas.microsoft.com/office/drawing/2014/main" id="{57393F67-D8C3-D94F-B11A-E9D9B51B0834}"/>
                  </a:ext>
                </a:extLst>
              </p:cNvPr>
              <p:cNvSpPr/>
              <p:nvPr/>
            </p:nvSpPr>
            <p:spPr>
              <a:xfrm>
                <a:off x="2140567" y="5246491"/>
                <a:ext cx="567420" cy="93274"/>
              </a:xfrm>
              <a:custGeom>
                <a:avLst/>
                <a:gdLst>
                  <a:gd name="connsiteX0" fmla="*/ 0 w 567420"/>
                  <a:gd name="connsiteY0" fmla="*/ 0 h 93274"/>
                  <a:gd name="connsiteX1" fmla="*/ 567420 w 567420"/>
                  <a:gd name="connsiteY1" fmla="*/ 0 h 93274"/>
                  <a:gd name="connsiteX2" fmla="*/ 567420 w 567420"/>
                  <a:gd name="connsiteY2" fmla="*/ 93275 h 93274"/>
                  <a:gd name="connsiteX3" fmla="*/ 0 w 567420"/>
                  <a:gd name="connsiteY3" fmla="*/ 93275 h 9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7420" h="93274">
                    <a:moveTo>
                      <a:pt x="0" y="0"/>
                    </a:moveTo>
                    <a:lnTo>
                      <a:pt x="567420" y="0"/>
                    </a:lnTo>
                    <a:lnTo>
                      <a:pt x="567420" y="93275"/>
                    </a:lnTo>
                    <a:lnTo>
                      <a:pt x="0" y="93275"/>
                    </a:lnTo>
                    <a:close/>
                  </a:path>
                </a:pathLst>
              </a:custGeom>
              <a:solidFill>
                <a:srgbClr val="A8EA5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sz="1350"/>
              </a:p>
            </p:txBody>
          </p:sp>
          <p:sp>
            <p:nvSpPr>
              <p:cNvPr id="98" name="Полилиния: фигура 97">
                <a:extLst>
                  <a:ext uri="{FF2B5EF4-FFF2-40B4-BE49-F238E27FC236}">
                    <a16:creationId xmlns="" xmlns:a16="http://schemas.microsoft.com/office/drawing/2014/main" id="{30F914BB-2BB4-662F-2AC5-AB5BB2432A72}"/>
                  </a:ext>
                </a:extLst>
              </p:cNvPr>
              <p:cNvSpPr/>
              <p:nvPr/>
            </p:nvSpPr>
            <p:spPr>
              <a:xfrm>
                <a:off x="4486989" y="4946160"/>
                <a:ext cx="193096" cy="213473"/>
              </a:xfrm>
              <a:custGeom>
                <a:avLst/>
                <a:gdLst>
                  <a:gd name="connsiteX0" fmla="*/ 159260 w 193096"/>
                  <a:gd name="connsiteY0" fmla="*/ 41770 h 213473"/>
                  <a:gd name="connsiteX1" fmla="*/ 156574 w 193096"/>
                  <a:gd name="connsiteY1" fmla="*/ 8299 h 213473"/>
                  <a:gd name="connsiteX2" fmla="*/ 116369 w 193096"/>
                  <a:gd name="connsiteY2" fmla="*/ 37265 h 213473"/>
                  <a:gd name="connsiteX3" fmla="*/ 84851 w 193096"/>
                  <a:gd name="connsiteY3" fmla="*/ 35846 h 213473"/>
                  <a:gd name="connsiteX4" fmla="*/ 50180 w 193096"/>
                  <a:gd name="connsiteY4" fmla="*/ 30121 h 213473"/>
                  <a:gd name="connsiteX5" fmla="*/ 93881 w 193096"/>
                  <a:gd name="connsiteY5" fmla="*/ 213125 h 213473"/>
                  <a:gd name="connsiteX6" fmla="*/ 159260 w 193096"/>
                  <a:gd name="connsiteY6" fmla="*/ 41770 h 2134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3096" h="213473">
                    <a:moveTo>
                      <a:pt x="159260" y="41770"/>
                    </a:moveTo>
                    <a:lnTo>
                      <a:pt x="156574" y="8299"/>
                    </a:lnTo>
                    <a:cubicBezTo>
                      <a:pt x="153088" y="-4836"/>
                      <a:pt x="120284" y="36369"/>
                      <a:pt x="116369" y="37265"/>
                    </a:cubicBezTo>
                    <a:cubicBezTo>
                      <a:pt x="106006" y="35083"/>
                      <a:pt x="95367" y="34607"/>
                      <a:pt x="84851" y="35846"/>
                    </a:cubicBezTo>
                    <a:cubicBezTo>
                      <a:pt x="86260" y="-24219"/>
                      <a:pt x="77021" y="3013"/>
                      <a:pt x="50180" y="30121"/>
                    </a:cubicBezTo>
                    <a:cubicBezTo>
                      <a:pt x="-36288" y="73955"/>
                      <a:pt x="-4570" y="212430"/>
                      <a:pt x="93881" y="213125"/>
                    </a:cubicBezTo>
                    <a:cubicBezTo>
                      <a:pt x="183644" y="218354"/>
                      <a:pt x="228307" y="96338"/>
                      <a:pt x="159260" y="41770"/>
                    </a:cubicBezTo>
                    <a:close/>
                  </a:path>
                </a:pathLst>
              </a:custGeom>
              <a:solidFill>
                <a:srgbClr val="3F3D5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sz="1350"/>
              </a:p>
            </p:txBody>
          </p:sp>
          <p:sp>
            <p:nvSpPr>
              <p:cNvPr id="99" name="Полилиния: фигура 98">
                <a:extLst>
                  <a:ext uri="{FF2B5EF4-FFF2-40B4-BE49-F238E27FC236}">
                    <a16:creationId xmlns="" xmlns:a16="http://schemas.microsoft.com/office/drawing/2014/main" id="{FEBD6BDE-1730-34F2-8052-13E3A7358E93}"/>
                  </a:ext>
                </a:extLst>
              </p:cNvPr>
              <p:cNvSpPr/>
              <p:nvPr/>
            </p:nvSpPr>
            <p:spPr>
              <a:xfrm>
                <a:off x="4492530" y="5111493"/>
                <a:ext cx="210496" cy="147085"/>
              </a:xfrm>
              <a:custGeom>
                <a:avLst/>
                <a:gdLst>
                  <a:gd name="connsiteX0" fmla="*/ 165873 w 210496"/>
                  <a:gd name="connsiteY0" fmla="*/ 12274 h 147085"/>
                  <a:gd name="connsiteX1" fmla="*/ 161872 w 210496"/>
                  <a:gd name="connsiteY1" fmla="*/ 138004 h 147085"/>
                  <a:gd name="connsiteX2" fmla="*/ 40248 w 210496"/>
                  <a:gd name="connsiteY2" fmla="*/ 146900 h 147085"/>
                  <a:gd name="connsiteX3" fmla="*/ 6776 w 210496"/>
                  <a:gd name="connsiteY3" fmla="*/ -185 h 1470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0496" h="147085">
                    <a:moveTo>
                      <a:pt x="165873" y="12274"/>
                    </a:moveTo>
                    <a:cubicBezTo>
                      <a:pt x="201677" y="11712"/>
                      <a:pt x="246721" y="137356"/>
                      <a:pt x="161872" y="138004"/>
                    </a:cubicBezTo>
                    <a:cubicBezTo>
                      <a:pt x="117971" y="138346"/>
                      <a:pt x="40248" y="146900"/>
                      <a:pt x="40248" y="146900"/>
                    </a:cubicBezTo>
                    <a:cubicBezTo>
                      <a:pt x="40248" y="146900"/>
                      <a:pt x="-20170" y="56232"/>
                      <a:pt x="6776" y="-185"/>
                    </a:cubicBezTo>
                    <a:close/>
                  </a:path>
                </a:pathLst>
              </a:custGeom>
              <a:solidFill>
                <a:srgbClr val="3F3D5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sz="1350"/>
              </a:p>
            </p:txBody>
          </p:sp>
          <p:sp>
            <p:nvSpPr>
              <p:cNvPr id="100" name="Полилиния: фигура 99">
                <a:extLst>
                  <a:ext uri="{FF2B5EF4-FFF2-40B4-BE49-F238E27FC236}">
                    <a16:creationId xmlns="" xmlns:a16="http://schemas.microsoft.com/office/drawing/2014/main" id="{B44A634E-526F-8D50-DC70-7A8E95F4BDFB}"/>
                  </a:ext>
                </a:extLst>
              </p:cNvPr>
              <p:cNvSpPr/>
              <p:nvPr/>
            </p:nvSpPr>
            <p:spPr>
              <a:xfrm>
                <a:off x="4579795" y="5189169"/>
                <a:ext cx="54578" cy="66284"/>
              </a:xfrm>
              <a:custGeom>
                <a:avLst/>
                <a:gdLst>
                  <a:gd name="connsiteX0" fmla="*/ 0 w 54578"/>
                  <a:gd name="connsiteY0" fmla="*/ 1191 h 66284"/>
                  <a:gd name="connsiteX1" fmla="*/ 0 w 54578"/>
                  <a:gd name="connsiteY1" fmla="*/ 66284 h 66284"/>
                  <a:gd name="connsiteX2" fmla="*/ 30432 w 54578"/>
                  <a:gd name="connsiteY2" fmla="*/ 66284 h 66284"/>
                  <a:gd name="connsiteX3" fmla="*/ 54579 w 54578"/>
                  <a:gd name="connsiteY3" fmla="*/ 0 h 66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578" h="66284">
                    <a:moveTo>
                      <a:pt x="0" y="1191"/>
                    </a:moveTo>
                    <a:lnTo>
                      <a:pt x="0" y="66284"/>
                    </a:lnTo>
                    <a:lnTo>
                      <a:pt x="30432" y="66284"/>
                    </a:lnTo>
                    <a:lnTo>
                      <a:pt x="54579" y="0"/>
                    </a:lnTo>
                  </a:path>
                </a:pathLst>
              </a:custGeom>
              <a:solidFill>
                <a:srgbClr val="3F3D5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sz="1350"/>
              </a:p>
            </p:txBody>
          </p:sp>
          <p:sp>
            <p:nvSpPr>
              <p:cNvPr id="101" name="Полилиния: фигура 100">
                <a:extLst>
                  <a:ext uri="{FF2B5EF4-FFF2-40B4-BE49-F238E27FC236}">
                    <a16:creationId xmlns="" xmlns:a16="http://schemas.microsoft.com/office/drawing/2014/main" id="{C7DDC330-5F57-54C2-4A0F-05037EC7BF4E}"/>
                  </a:ext>
                </a:extLst>
              </p:cNvPr>
              <p:cNvSpPr/>
              <p:nvPr/>
            </p:nvSpPr>
            <p:spPr>
              <a:xfrm>
                <a:off x="4578567" y="5188036"/>
                <a:ext cx="56999" cy="68783"/>
              </a:xfrm>
              <a:custGeom>
                <a:avLst/>
                <a:gdLst>
                  <a:gd name="connsiteX0" fmla="*/ 31515 w 56999"/>
                  <a:gd name="connsiteY0" fmla="*/ 68413 h 68783"/>
                  <a:gd name="connsiteX1" fmla="*/ -108 w 56999"/>
                  <a:gd name="connsiteY1" fmla="*/ 67232 h 68783"/>
                  <a:gd name="connsiteX2" fmla="*/ -108 w 56999"/>
                  <a:gd name="connsiteY2" fmla="*/ 2129 h 68783"/>
                  <a:gd name="connsiteX3" fmla="*/ 2264 w 56999"/>
                  <a:gd name="connsiteY3" fmla="*/ 66041 h 68783"/>
                  <a:gd name="connsiteX4" fmla="*/ 30687 w 56999"/>
                  <a:gd name="connsiteY4" fmla="*/ 66041 h 68783"/>
                  <a:gd name="connsiteX5" fmla="*/ 56070 w 56999"/>
                  <a:gd name="connsiteY5" fmla="*/ -167 h 68783"/>
                  <a:gd name="connsiteX6" fmla="*/ 56785 w 56999"/>
                  <a:gd name="connsiteY6" fmla="*/ 1347 h 68783"/>
                  <a:gd name="connsiteX7" fmla="*/ 56785 w 56999"/>
                  <a:gd name="connsiteY7" fmla="*/ 1347 h 68783"/>
                  <a:gd name="connsiteX8" fmla="*/ 31515 w 56999"/>
                  <a:gd name="connsiteY8" fmla="*/ 68413 h 68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999" h="68783">
                    <a:moveTo>
                      <a:pt x="31515" y="68413"/>
                    </a:moveTo>
                    <a:cubicBezTo>
                      <a:pt x="30896" y="67727"/>
                      <a:pt x="-1394" y="69889"/>
                      <a:pt x="-108" y="67232"/>
                    </a:cubicBezTo>
                    <a:lnTo>
                      <a:pt x="-108" y="2129"/>
                    </a:lnTo>
                    <a:cubicBezTo>
                      <a:pt x="5274" y="-6587"/>
                      <a:pt x="959" y="66889"/>
                      <a:pt x="2264" y="66041"/>
                    </a:cubicBezTo>
                    <a:lnTo>
                      <a:pt x="30687" y="66041"/>
                    </a:lnTo>
                    <a:cubicBezTo>
                      <a:pt x="32086" y="65222"/>
                      <a:pt x="53089" y="-1453"/>
                      <a:pt x="56070" y="-167"/>
                    </a:cubicBezTo>
                    <a:cubicBezTo>
                      <a:pt x="56680" y="52"/>
                      <a:pt x="57004" y="728"/>
                      <a:pt x="56785" y="1347"/>
                    </a:cubicBezTo>
                    <a:cubicBezTo>
                      <a:pt x="56785" y="1347"/>
                      <a:pt x="56785" y="1347"/>
                      <a:pt x="56785" y="1347"/>
                    </a:cubicBezTo>
                    <a:cubicBezTo>
                      <a:pt x="55651" y="2157"/>
                      <a:pt x="33792" y="68822"/>
                      <a:pt x="31515" y="68413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sz="1350"/>
              </a:p>
            </p:txBody>
          </p:sp>
          <p:sp>
            <p:nvSpPr>
              <p:cNvPr id="102" name="Полилиния: фигура 101">
                <a:extLst>
                  <a:ext uri="{FF2B5EF4-FFF2-40B4-BE49-F238E27FC236}">
                    <a16:creationId xmlns="" xmlns:a16="http://schemas.microsoft.com/office/drawing/2014/main" id="{24F655C6-15B1-6286-C290-4D4BB744AB7B}"/>
                  </a:ext>
                </a:extLst>
              </p:cNvPr>
              <p:cNvSpPr/>
              <p:nvPr/>
            </p:nvSpPr>
            <p:spPr>
              <a:xfrm>
                <a:off x="4633773" y="5243440"/>
                <a:ext cx="49856" cy="16045"/>
              </a:xfrm>
              <a:custGeom>
                <a:avLst/>
                <a:gdLst>
                  <a:gd name="connsiteX0" fmla="*/ 49700 w 49856"/>
                  <a:gd name="connsiteY0" fmla="*/ 7837 h 16045"/>
                  <a:gd name="connsiteX1" fmla="*/ -135 w 49856"/>
                  <a:gd name="connsiteY1" fmla="*/ 7837 h 16045"/>
                  <a:gd name="connsiteX2" fmla="*/ 49700 w 49856"/>
                  <a:gd name="connsiteY2" fmla="*/ 7837 h 16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9856" h="16045">
                    <a:moveTo>
                      <a:pt x="49700" y="7837"/>
                    </a:moveTo>
                    <a:cubicBezTo>
                      <a:pt x="50557" y="18534"/>
                      <a:pt x="-992" y="18534"/>
                      <a:pt x="-135" y="7837"/>
                    </a:cubicBezTo>
                    <a:cubicBezTo>
                      <a:pt x="-992" y="-2859"/>
                      <a:pt x="50567" y="-2859"/>
                      <a:pt x="49700" y="7837"/>
                    </a:cubicBezTo>
                    <a:close/>
                  </a:path>
                </a:pathLst>
              </a:custGeom>
              <a:solidFill>
                <a:srgbClr val="3F3D5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sz="1350"/>
              </a:p>
            </p:txBody>
          </p:sp>
          <p:sp>
            <p:nvSpPr>
              <p:cNvPr id="103" name="Полилиния: фигура 102">
                <a:extLst>
                  <a:ext uri="{FF2B5EF4-FFF2-40B4-BE49-F238E27FC236}">
                    <a16:creationId xmlns="" xmlns:a16="http://schemas.microsoft.com/office/drawing/2014/main" id="{DD7348EB-A071-2BB0-953D-4E511FAC6304}"/>
                  </a:ext>
                </a:extLst>
              </p:cNvPr>
              <p:cNvSpPr/>
              <p:nvPr/>
            </p:nvSpPr>
            <p:spPr>
              <a:xfrm>
                <a:off x="4642269" y="5188702"/>
                <a:ext cx="21527" cy="55652"/>
              </a:xfrm>
              <a:custGeom>
                <a:avLst/>
                <a:gdLst>
                  <a:gd name="connsiteX0" fmla="*/ 3827 w 21527"/>
                  <a:gd name="connsiteY0" fmla="*/ 55460 h 55652"/>
                  <a:gd name="connsiteX1" fmla="*/ 21382 w 21527"/>
                  <a:gd name="connsiteY1" fmla="*/ -185 h 55652"/>
                  <a:gd name="connsiteX2" fmla="*/ 3827 w 21527"/>
                  <a:gd name="connsiteY2" fmla="*/ 55460 h 55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1527" h="55652">
                    <a:moveTo>
                      <a:pt x="3827" y="55460"/>
                    </a:moveTo>
                    <a:cubicBezTo>
                      <a:pt x="855" y="56184"/>
                      <a:pt x="-9203" y="6797"/>
                      <a:pt x="21382" y="-185"/>
                    </a:cubicBezTo>
                    <a:cubicBezTo>
                      <a:pt x="-8383" y="15674"/>
                      <a:pt x="6952" y="52336"/>
                      <a:pt x="3827" y="5546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sz="1350"/>
              </a:p>
            </p:txBody>
          </p:sp>
          <p:sp>
            <p:nvSpPr>
              <p:cNvPr id="104" name="Полилиния: фигура 103">
                <a:extLst>
                  <a:ext uri="{FF2B5EF4-FFF2-40B4-BE49-F238E27FC236}">
                    <a16:creationId xmlns="" xmlns:a16="http://schemas.microsoft.com/office/drawing/2014/main" id="{D90FA3AB-424A-C486-5C26-CEF4D4B986BC}"/>
                  </a:ext>
                </a:extLst>
              </p:cNvPr>
              <p:cNvSpPr/>
              <p:nvPr/>
            </p:nvSpPr>
            <p:spPr>
              <a:xfrm>
                <a:off x="4684189" y="5232765"/>
                <a:ext cx="4324" cy="733"/>
              </a:xfrm>
              <a:custGeom>
                <a:avLst/>
                <a:gdLst>
                  <a:gd name="connsiteX0" fmla="*/ 4179 w 4324"/>
                  <a:gd name="connsiteY0" fmla="*/ 548 h 733"/>
                  <a:gd name="connsiteX1" fmla="*/ 3741 w 4324"/>
                  <a:gd name="connsiteY1" fmla="*/ -185 h 733"/>
                  <a:gd name="connsiteX2" fmla="*/ -146 w 4324"/>
                  <a:gd name="connsiteY2" fmla="*/ -43 h 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24" h="733">
                    <a:moveTo>
                      <a:pt x="4179" y="548"/>
                    </a:moveTo>
                    <a:cubicBezTo>
                      <a:pt x="4008" y="310"/>
                      <a:pt x="3893" y="52"/>
                      <a:pt x="3741" y="-185"/>
                    </a:cubicBezTo>
                    <a:lnTo>
                      <a:pt x="-146" y="-43"/>
                    </a:lnTo>
                    <a:close/>
                  </a:path>
                </a:pathLst>
              </a:custGeom>
              <a:solidFill>
                <a:srgbClr val="3F3D5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sz="1350"/>
              </a:p>
            </p:txBody>
          </p:sp>
          <p:sp>
            <p:nvSpPr>
              <p:cNvPr id="105" name="Полилиния: фигура 104">
                <a:extLst>
                  <a:ext uri="{FF2B5EF4-FFF2-40B4-BE49-F238E27FC236}">
                    <a16:creationId xmlns="" xmlns:a16="http://schemas.microsoft.com/office/drawing/2014/main" id="{D35FE400-9ABE-5A4A-3A2D-0714A6542E33}"/>
                  </a:ext>
                </a:extLst>
              </p:cNvPr>
              <p:cNvSpPr/>
              <p:nvPr/>
            </p:nvSpPr>
            <p:spPr>
              <a:xfrm>
                <a:off x="4677973" y="5181138"/>
                <a:ext cx="143626" cy="70400"/>
              </a:xfrm>
              <a:custGeom>
                <a:avLst/>
                <a:gdLst>
                  <a:gd name="connsiteX0" fmla="*/ 139707 w 143626"/>
                  <a:gd name="connsiteY0" fmla="*/ 14561 h 70400"/>
                  <a:gd name="connsiteX1" fmla="*/ 75060 w 143626"/>
                  <a:gd name="connsiteY1" fmla="*/ 24191 h 70400"/>
                  <a:gd name="connsiteX2" fmla="*/ 575 w 143626"/>
                  <a:gd name="connsiteY2" fmla="*/ 70215 h 70400"/>
                  <a:gd name="connsiteX3" fmla="*/ 139707 w 143626"/>
                  <a:gd name="connsiteY3" fmla="*/ 14561 h 70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3626" h="70400">
                    <a:moveTo>
                      <a:pt x="139707" y="14561"/>
                    </a:moveTo>
                    <a:cubicBezTo>
                      <a:pt x="122172" y="-11519"/>
                      <a:pt x="88310" y="340"/>
                      <a:pt x="75060" y="24191"/>
                    </a:cubicBezTo>
                    <a:cubicBezTo>
                      <a:pt x="59345" y="52966"/>
                      <a:pt x="-7807" y="31563"/>
                      <a:pt x="575" y="70215"/>
                    </a:cubicBezTo>
                    <a:cubicBezTo>
                      <a:pt x="42504" y="61367"/>
                      <a:pt x="166586" y="91637"/>
                      <a:pt x="139707" y="14561"/>
                    </a:cubicBezTo>
                    <a:close/>
                  </a:path>
                </a:pathLst>
              </a:custGeom>
              <a:solidFill>
                <a:srgbClr val="3F3D5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sz="1350"/>
              </a:p>
            </p:txBody>
          </p:sp>
          <p:sp>
            <p:nvSpPr>
              <p:cNvPr id="106" name="Полилиния: фигура 105">
                <a:extLst>
                  <a:ext uri="{FF2B5EF4-FFF2-40B4-BE49-F238E27FC236}">
                    <a16:creationId xmlns="" xmlns:a16="http://schemas.microsoft.com/office/drawing/2014/main" id="{5194CB30-0F93-99F1-81D3-A2EA47BC1941}"/>
                  </a:ext>
                </a:extLst>
              </p:cNvPr>
              <p:cNvSpPr/>
              <p:nvPr/>
            </p:nvSpPr>
            <p:spPr>
              <a:xfrm>
                <a:off x="4498285" y="5110335"/>
                <a:ext cx="161291" cy="41141"/>
              </a:xfrm>
              <a:custGeom>
                <a:avLst/>
                <a:gdLst>
                  <a:gd name="connsiteX0" fmla="*/ 77403 w 161291"/>
                  <a:gd name="connsiteY0" fmla="*/ 40387 h 41141"/>
                  <a:gd name="connsiteX1" fmla="*/ 12 w 161291"/>
                  <a:gd name="connsiteY1" fmla="*/ 1591 h 41141"/>
                  <a:gd name="connsiteX2" fmla="*/ 450 w 161291"/>
                  <a:gd name="connsiteY2" fmla="*/ -28 h 41141"/>
                  <a:gd name="connsiteX3" fmla="*/ 2031 w 161291"/>
                  <a:gd name="connsiteY3" fmla="*/ 353 h 41141"/>
                  <a:gd name="connsiteX4" fmla="*/ 39274 w 161291"/>
                  <a:gd name="connsiteY4" fmla="*/ 30433 h 41141"/>
                  <a:gd name="connsiteX5" fmla="*/ 161146 w 161291"/>
                  <a:gd name="connsiteY5" fmla="*/ 12831 h 41141"/>
                  <a:gd name="connsiteX6" fmla="*/ 77403 w 161291"/>
                  <a:gd name="connsiteY6" fmla="*/ 40387 h 411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1291" h="41141">
                    <a:moveTo>
                      <a:pt x="77403" y="40387"/>
                    </a:moveTo>
                    <a:cubicBezTo>
                      <a:pt x="49866" y="45759"/>
                      <a:pt x="1307" y="11641"/>
                      <a:pt x="12" y="1591"/>
                    </a:cubicBezTo>
                    <a:cubicBezTo>
                      <a:pt x="-312" y="1020"/>
                      <a:pt x="-122" y="296"/>
                      <a:pt x="450" y="-28"/>
                    </a:cubicBezTo>
                    <a:cubicBezTo>
                      <a:pt x="993" y="-342"/>
                      <a:pt x="1688" y="-171"/>
                      <a:pt x="2031" y="353"/>
                    </a:cubicBezTo>
                    <a:cubicBezTo>
                      <a:pt x="11404" y="13660"/>
                      <a:pt x="24301" y="24080"/>
                      <a:pt x="39274" y="30433"/>
                    </a:cubicBezTo>
                    <a:cubicBezTo>
                      <a:pt x="62477" y="42187"/>
                      <a:pt x="104863" y="42454"/>
                      <a:pt x="161146" y="12831"/>
                    </a:cubicBezTo>
                    <a:cubicBezTo>
                      <a:pt x="136600" y="30166"/>
                      <a:pt x="107444" y="39758"/>
                      <a:pt x="77403" y="40387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sz="1350"/>
              </a:p>
            </p:txBody>
          </p:sp>
          <p:sp>
            <p:nvSpPr>
              <p:cNvPr id="107" name="Полилиния: фигура 106">
                <a:extLst>
                  <a:ext uri="{FF2B5EF4-FFF2-40B4-BE49-F238E27FC236}">
                    <a16:creationId xmlns="" xmlns:a16="http://schemas.microsoft.com/office/drawing/2014/main" id="{FA9E75C8-CFEB-81A3-B1F1-1DE0CF0BA1A0}"/>
                  </a:ext>
                </a:extLst>
              </p:cNvPr>
              <p:cNvSpPr/>
              <p:nvPr/>
            </p:nvSpPr>
            <p:spPr>
              <a:xfrm>
                <a:off x="4572650" y="5081185"/>
                <a:ext cx="16644" cy="9668"/>
              </a:xfrm>
              <a:custGeom>
                <a:avLst/>
                <a:gdLst>
                  <a:gd name="connsiteX0" fmla="*/ 8181 w 16644"/>
                  <a:gd name="connsiteY0" fmla="*/ 9311 h 9668"/>
                  <a:gd name="connsiteX1" fmla="*/ 2256 w 16644"/>
                  <a:gd name="connsiteY1" fmla="*/ 1005 h 9668"/>
                  <a:gd name="connsiteX2" fmla="*/ 8181 w 16644"/>
                  <a:gd name="connsiteY2" fmla="*/ 6939 h 9668"/>
                  <a:gd name="connsiteX3" fmla="*/ 15305 w 16644"/>
                  <a:gd name="connsiteY3" fmla="*/ -185 h 9668"/>
                  <a:gd name="connsiteX4" fmla="*/ 8181 w 16644"/>
                  <a:gd name="connsiteY4" fmla="*/ 9311 h 96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644" h="9668">
                    <a:moveTo>
                      <a:pt x="8181" y="9311"/>
                    </a:moveTo>
                    <a:cubicBezTo>
                      <a:pt x="1971" y="11244"/>
                      <a:pt x="-3430" y="-3767"/>
                      <a:pt x="2256" y="1005"/>
                    </a:cubicBezTo>
                    <a:cubicBezTo>
                      <a:pt x="2256" y="4282"/>
                      <a:pt x="4914" y="6929"/>
                      <a:pt x="8181" y="6939"/>
                    </a:cubicBezTo>
                    <a:cubicBezTo>
                      <a:pt x="13258" y="7435"/>
                      <a:pt x="13010" y="1901"/>
                      <a:pt x="15305" y="-185"/>
                    </a:cubicBezTo>
                    <a:cubicBezTo>
                      <a:pt x="19259" y="2996"/>
                      <a:pt x="12486" y="9911"/>
                      <a:pt x="8181" y="9311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sz="1350"/>
              </a:p>
            </p:txBody>
          </p:sp>
          <p:sp>
            <p:nvSpPr>
              <p:cNvPr id="108" name="Полилиния: фигура 107">
                <a:extLst>
                  <a:ext uri="{FF2B5EF4-FFF2-40B4-BE49-F238E27FC236}">
                    <a16:creationId xmlns="" xmlns:a16="http://schemas.microsoft.com/office/drawing/2014/main" id="{7A9B5EB6-7875-25D6-32C5-0DABEEF6EF22}"/>
                  </a:ext>
                </a:extLst>
              </p:cNvPr>
              <p:cNvSpPr/>
              <p:nvPr/>
            </p:nvSpPr>
            <p:spPr>
              <a:xfrm>
                <a:off x="4549535" y="5189798"/>
                <a:ext cx="21358" cy="61865"/>
              </a:xfrm>
              <a:custGeom>
                <a:avLst/>
                <a:gdLst>
                  <a:gd name="connsiteX0" fmla="*/ 20028 w 21358"/>
                  <a:gd name="connsiteY0" fmla="*/ 61679 h 61865"/>
                  <a:gd name="connsiteX1" fmla="*/ -89 w 21358"/>
                  <a:gd name="connsiteY1" fmla="*/ 1319 h 61865"/>
                  <a:gd name="connsiteX2" fmla="*/ 683 w 21358"/>
                  <a:gd name="connsiteY2" fmla="*/ -167 h 61865"/>
                  <a:gd name="connsiteX3" fmla="*/ 21162 w 21358"/>
                  <a:gd name="connsiteY3" fmla="*/ 60136 h 61865"/>
                  <a:gd name="connsiteX4" fmla="*/ 20371 w 21358"/>
                  <a:gd name="connsiteY4" fmla="*/ 61631 h 61865"/>
                  <a:gd name="connsiteX5" fmla="*/ 20028 w 21358"/>
                  <a:gd name="connsiteY5" fmla="*/ 61679 h 61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358" h="61865">
                    <a:moveTo>
                      <a:pt x="20028" y="61679"/>
                    </a:moveTo>
                    <a:cubicBezTo>
                      <a:pt x="17666" y="62003"/>
                      <a:pt x="1026" y="2224"/>
                      <a:pt x="-89" y="1319"/>
                    </a:cubicBezTo>
                    <a:cubicBezTo>
                      <a:pt x="-289" y="700"/>
                      <a:pt x="54" y="33"/>
                      <a:pt x="683" y="-167"/>
                    </a:cubicBezTo>
                    <a:cubicBezTo>
                      <a:pt x="3788" y="-1405"/>
                      <a:pt x="19752" y="59336"/>
                      <a:pt x="21162" y="60136"/>
                    </a:cubicBezTo>
                    <a:cubicBezTo>
                      <a:pt x="21352" y="60765"/>
                      <a:pt x="21000" y="61431"/>
                      <a:pt x="20371" y="61631"/>
                    </a:cubicBezTo>
                    <a:cubicBezTo>
                      <a:pt x="20257" y="61660"/>
                      <a:pt x="20142" y="61679"/>
                      <a:pt x="20028" y="61679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sz="1350"/>
              </a:p>
            </p:txBody>
          </p:sp>
          <p:sp>
            <p:nvSpPr>
              <p:cNvPr id="109" name="Полилиния: фигура 108">
                <a:extLst>
                  <a:ext uri="{FF2B5EF4-FFF2-40B4-BE49-F238E27FC236}">
                    <a16:creationId xmlns="" xmlns:a16="http://schemas.microsoft.com/office/drawing/2014/main" id="{AAED9D36-D987-D1DA-5852-C45225702980}"/>
                  </a:ext>
                </a:extLst>
              </p:cNvPr>
              <p:cNvSpPr/>
              <p:nvPr/>
            </p:nvSpPr>
            <p:spPr>
              <a:xfrm>
                <a:off x="4569698" y="5251746"/>
                <a:ext cx="49856" cy="16044"/>
              </a:xfrm>
              <a:custGeom>
                <a:avLst/>
                <a:gdLst>
                  <a:gd name="connsiteX0" fmla="*/ 49700 w 49856"/>
                  <a:gd name="connsiteY0" fmla="*/ 7837 h 16044"/>
                  <a:gd name="connsiteX1" fmla="*/ -135 w 49856"/>
                  <a:gd name="connsiteY1" fmla="*/ 7837 h 16044"/>
                  <a:gd name="connsiteX2" fmla="*/ 49700 w 49856"/>
                  <a:gd name="connsiteY2" fmla="*/ 7837 h 16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9856" h="16044">
                    <a:moveTo>
                      <a:pt x="49700" y="7837"/>
                    </a:moveTo>
                    <a:cubicBezTo>
                      <a:pt x="50557" y="18533"/>
                      <a:pt x="-992" y="18533"/>
                      <a:pt x="-135" y="7837"/>
                    </a:cubicBezTo>
                    <a:cubicBezTo>
                      <a:pt x="-992" y="-2859"/>
                      <a:pt x="50567" y="-2859"/>
                      <a:pt x="49700" y="7837"/>
                    </a:cubicBezTo>
                    <a:close/>
                  </a:path>
                </a:pathLst>
              </a:custGeom>
              <a:solidFill>
                <a:srgbClr val="3F3D5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sz="1350"/>
              </a:p>
            </p:txBody>
          </p:sp>
          <p:sp>
            <p:nvSpPr>
              <p:cNvPr id="110" name="Полилиния: фигура 109">
                <a:extLst>
                  <a:ext uri="{FF2B5EF4-FFF2-40B4-BE49-F238E27FC236}">
                    <a16:creationId xmlns="" xmlns:a16="http://schemas.microsoft.com/office/drawing/2014/main" id="{C2125DA1-ECF4-E410-2897-EC1930C67FDF}"/>
                  </a:ext>
                </a:extLst>
              </p:cNvPr>
              <p:cNvSpPr/>
              <p:nvPr/>
            </p:nvSpPr>
            <p:spPr>
              <a:xfrm>
                <a:off x="4529350" y="5250555"/>
                <a:ext cx="49865" cy="16052"/>
              </a:xfrm>
              <a:custGeom>
                <a:avLst/>
                <a:gdLst>
                  <a:gd name="connsiteX0" fmla="*/ 49710 w 49865"/>
                  <a:gd name="connsiteY0" fmla="*/ 7837 h 16052"/>
                  <a:gd name="connsiteX1" fmla="*/ -135 w 49865"/>
                  <a:gd name="connsiteY1" fmla="*/ 7837 h 16052"/>
                  <a:gd name="connsiteX2" fmla="*/ 49710 w 49865"/>
                  <a:gd name="connsiteY2" fmla="*/ 7837 h 16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9865" h="16052">
                    <a:moveTo>
                      <a:pt x="49710" y="7837"/>
                    </a:moveTo>
                    <a:cubicBezTo>
                      <a:pt x="50557" y="18543"/>
                      <a:pt x="-992" y="18543"/>
                      <a:pt x="-135" y="7837"/>
                    </a:cubicBezTo>
                    <a:cubicBezTo>
                      <a:pt x="-983" y="-2859"/>
                      <a:pt x="50567" y="-2859"/>
                      <a:pt x="49710" y="7837"/>
                    </a:cubicBezTo>
                    <a:close/>
                  </a:path>
                </a:pathLst>
              </a:custGeom>
              <a:solidFill>
                <a:srgbClr val="3F3D5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sz="1350"/>
              </a:p>
            </p:txBody>
          </p:sp>
          <p:sp>
            <p:nvSpPr>
              <p:cNvPr id="111" name="Полилиния: фигура 110">
                <a:extLst>
                  <a:ext uri="{FF2B5EF4-FFF2-40B4-BE49-F238E27FC236}">
                    <a16:creationId xmlns="" xmlns:a16="http://schemas.microsoft.com/office/drawing/2014/main" id="{78F71341-13D3-C334-3F71-81D0E55CE0CC}"/>
                  </a:ext>
                </a:extLst>
              </p:cNvPr>
              <p:cNvSpPr/>
              <p:nvPr/>
            </p:nvSpPr>
            <p:spPr>
              <a:xfrm>
                <a:off x="4572076" y="5064009"/>
                <a:ext cx="18990" cy="7064"/>
              </a:xfrm>
              <a:custGeom>
                <a:avLst/>
                <a:gdLst>
                  <a:gd name="connsiteX0" fmla="*/ 18842 w 18990"/>
                  <a:gd name="connsiteY0" fmla="*/ 3351 h 7064"/>
                  <a:gd name="connsiteX1" fmla="*/ -142 w 18990"/>
                  <a:gd name="connsiteY1" fmla="*/ 3351 h 7064"/>
                  <a:gd name="connsiteX2" fmla="*/ 18842 w 18990"/>
                  <a:gd name="connsiteY2" fmla="*/ 3351 h 70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990" h="7064">
                    <a:moveTo>
                      <a:pt x="18842" y="3351"/>
                    </a:moveTo>
                    <a:cubicBezTo>
                      <a:pt x="19146" y="8056"/>
                      <a:pt x="-447" y="8056"/>
                      <a:pt x="-142" y="3351"/>
                    </a:cubicBezTo>
                    <a:cubicBezTo>
                      <a:pt x="-447" y="-1364"/>
                      <a:pt x="19146" y="-1364"/>
                      <a:pt x="18842" y="3351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sz="1350"/>
              </a:p>
            </p:txBody>
          </p:sp>
          <p:sp>
            <p:nvSpPr>
              <p:cNvPr id="112" name="Полилиния: фигура 111">
                <a:extLst>
                  <a:ext uri="{FF2B5EF4-FFF2-40B4-BE49-F238E27FC236}">
                    <a16:creationId xmlns="" xmlns:a16="http://schemas.microsoft.com/office/drawing/2014/main" id="{1F3B4E78-C890-B650-30FF-61EB5C77AE46}"/>
                  </a:ext>
                </a:extLst>
              </p:cNvPr>
              <p:cNvSpPr/>
              <p:nvPr/>
            </p:nvSpPr>
            <p:spPr>
              <a:xfrm>
                <a:off x="4507797" y="5012070"/>
                <a:ext cx="64568" cy="55740"/>
              </a:xfrm>
              <a:custGeom>
                <a:avLst/>
                <a:gdLst>
                  <a:gd name="connsiteX0" fmla="*/ 9807 w 64568"/>
                  <a:gd name="connsiteY0" fmla="*/ 55556 h 55740"/>
                  <a:gd name="connsiteX1" fmla="*/ 50688 w 64568"/>
                  <a:gd name="connsiteY1" fmla="*/ 52013 h 55740"/>
                  <a:gd name="connsiteX2" fmla="*/ 54231 w 64568"/>
                  <a:gd name="connsiteY2" fmla="*/ 55556 h 55740"/>
                  <a:gd name="connsiteX3" fmla="*/ 9797 w 64568"/>
                  <a:gd name="connsiteY3" fmla="*/ 9017 h 55740"/>
                  <a:gd name="connsiteX4" fmla="*/ 8787 w 64568"/>
                  <a:gd name="connsiteY4" fmla="*/ 54537 h 55740"/>
                  <a:gd name="connsiteX5" fmla="*/ 9807 w 64568"/>
                  <a:gd name="connsiteY5" fmla="*/ 55556 h 55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4568" h="55740">
                    <a:moveTo>
                      <a:pt x="9807" y="55556"/>
                    </a:moveTo>
                    <a:cubicBezTo>
                      <a:pt x="20113" y="43288"/>
                      <a:pt x="38420" y="41697"/>
                      <a:pt x="50688" y="52013"/>
                    </a:cubicBezTo>
                    <a:cubicBezTo>
                      <a:pt x="51974" y="53089"/>
                      <a:pt x="53155" y="54270"/>
                      <a:pt x="54231" y="55556"/>
                    </a:cubicBezTo>
                    <a:cubicBezTo>
                      <a:pt x="84835" y="27171"/>
                      <a:pt x="39572" y="-20254"/>
                      <a:pt x="9797" y="9017"/>
                    </a:cubicBezTo>
                    <a:cubicBezTo>
                      <a:pt x="-3052" y="21304"/>
                      <a:pt x="-3510" y="41687"/>
                      <a:pt x="8787" y="54537"/>
                    </a:cubicBezTo>
                    <a:cubicBezTo>
                      <a:pt x="9121" y="54880"/>
                      <a:pt x="9454" y="55223"/>
                      <a:pt x="9807" y="5555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sz="1350"/>
              </a:p>
            </p:txBody>
          </p:sp>
          <p:sp>
            <p:nvSpPr>
              <p:cNvPr id="113" name="Полилиния: фигура 112">
                <a:extLst>
                  <a:ext uri="{FF2B5EF4-FFF2-40B4-BE49-F238E27FC236}">
                    <a16:creationId xmlns="" xmlns:a16="http://schemas.microsoft.com/office/drawing/2014/main" id="{7533833A-18D7-CBA7-3ADF-78FEB322B5C4}"/>
                  </a:ext>
                </a:extLst>
              </p:cNvPr>
              <p:cNvSpPr/>
              <p:nvPr/>
            </p:nvSpPr>
            <p:spPr>
              <a:xfrm>
                <a:off x="4594656" y="5012070"/>
                <a:ext cx="64569" cy="55740"/>
              </a:xfrm>
              <a:custGeom>
                <a:avLst/>
                <a:gdLst>
                  <a:gd name="connsiteX0" fmla="*/ 9797 w 64569"/>
                  <a:gd name="connsiteY0" fmla="*/ 55556 h 55740"/>
                  <a:gd name="connsiteX1" fmla="*/ 50688 w 64569"/>
                  <a:gd name="connsiteY1" fmla="*/ 52013 h 55740"/>
                  <a:gd name="connsiteX2" fmla="*/ 54231 w 64569"/>
                  <a:gd name="connsiteY2" fmla="*/ 55556 h 55740"/>
                  <a:gd name="connsiteX3" fmla="*/ 9797 w 64569"/>
                  <a:gd name="connsiteY3" fmla="*/ 9017 h 55740"/>
                  <a:gd name="connsiteX4" fmla="*/ 8788 w 64569"/>
                  <a:gd name="connsiteY4" fmla="*/ 54537 h 55740"/>
                  <a:gd name="connsiteX5" fmla="*/ 9797 w 64569"/>
                  <a:gd name="connsiteY5" fmla="*/ 55556 h 55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4569" h="55740">
                    <a:moveTo>
                      <a:pt x="9797" y="55556"/>
                    </a:moveTo>
                    <a:cubicBezTo>
                      <a:pt x="20113" y="43288"/>
                      <a:pt x="38420" y="41697"/>
                      <a:pt x="50688" y="52013"/>
                    </a:cubicBezTo>
                    <a:cubicBezTo>
                      <a:pt x="51964" y="53089"/>
                      <a:pt x="53155" y="54270"/>
                      <a:pt x="54231" y="55556"/>
                    </a:cubicBezTo>
                    <a:cubicBezTo>
                      <a:pt x="84835" y="27171"/>
                      <a:pt x="39572" y="-20254"/>
                      <a:pt x="9797" y="9017"/>
                    </a:cubicBezTo>
                    <a:cubicBezTo>
                      <a:pt x="-3052" y="21304"/>
                      <a:pt x="-3509" y="41687"/>
                      <a:pt x="8788" y="54537"/>
                    </a:cubicBezTo>
                    <a:cubicBezTo>
                      <a:pt x="9112" y="54880"/>
                      <a:pt x="9455" y="55223"/>
                      <a:pt x="9797" y="5555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sz="1350"/>
              </a:p>
            </p:txBody>
          </p:sp>
          <p:sp>
            <p:nvSpPr>
              <p:cNvPr id="114" name="Полилиния: фигура 113">
                <a:extLst>
                  <a:ext uri="{FF2B5EF4-FFF2-40B4-BE49-F238E27FC236}">
                    <a16:creationId xmlns="" xmlns:a16="http://schemas.microsoft.com/office/drawing/2014/main" id="{99A35D67-BB62-2300-0681-28C8702718EE}"/>
                  </a:ext>
                </a:extLst>
              </p:cNvPr>
              <p:cNvSpPr/>
              <p:nvPr/>
            </p:nvSpPr>
            <p:spPr>
              <a:xfrm>
                <a:off x="4515088" y="5036607"/>
                <a:ext cx="21535" cy="22126"/>
              </a:xfrm>
              <a:custGeom>
                <a:avLst/>
                <a:gdLst>
                  <a:gd name="connsiteX0" fmla="*/ 10622 w 21535"/>
                  <a:gd name="connsiteY0" fmla="*/ -185 h 22126"/>
                  <a:gd name="connsiteX1" fmla="*/ 21386 w 21535"/>
                  <a:gd name="connsiteY1" fmla="*/ 11179 h 22126"/>
                  <a:gd name="connsiteX2" fmla="*/ 10622 w 21535"/>
                  <a:gd name="connsiteY2" fmla="*/ 21941 h 22126"/>
                  <a:gd name="connsiteX3" fmla="*/ -141 w 21535"/>
                  <a:gd name="connsiteY3" fmla="*/ 10578 h 22126"/>
                  <a:gd name="connsiteX4" fmla="*/ 10622 w 21535"/>
                  <a:gd name="connsiteY4" fmla="*/ -185 h 22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535" h="22126">
                    <a:moveTo>
                      <a:pt x="10622" y="-185"/>
                    </a:moveTo>
                    <a:cubicBezTo>
                      <a:pt x="16737" y="-23"/>
                      <a:pt x="21557" y="5063"/>
                      <a:pt x="21386" y="11179"/>
                    </a:cubicBezTo>
                    <a:cubicBezTo>
                      <a:pt x="21223" y="17055"/>
                      <a:pt x="16499" y="21780"/>
                      <a:pt x="10622" y="21941"/>
                    </a:cubicBezTo>
                    <a:cubicBezTo>
                      <a:pt x="4507" y="21780"/>
                      <a:pt x="-313" y="16684"/>
                      <a:pt x="-141" y="10578"/>
                    </a:cubicBezTo>
                    <a:cubicBezTo>
                      <a:pt x="21" y="4701"/>
                      <a:pt x="4745" y="-32"/>
                      <a:pt x="10622" y="-185"/>
                    </a:cubicBezTo>
                    <a:close/>
                  </a:path>
                </a:pathLst>
              </a:custGeom>
              <a:solidFill>
                <a:srgbClr val="3F3D5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sz="1350"/>
              </a:p>
            </p:txBody>
          </p:sp>
          <p:sp>
            <p:nvSpPr>
              <p:cNvPr id="115" name="Полилиния: фигура 114">
                <a:extLst>
                  <a:ext uri="{FF2B5EF4-FFF2-40B4-BE49-F238E27FC236}">
                    <a16:creationId xmlns="" xmlns:a16="http://schemas.microsoft.com/office/drawing/2014/main" id="{7D8CD9C7-0BD7-DEF1-5D63-AB61EE4D7CED}"/>
                  </a:ext>
                </a:extLst>
              </p:cNvPr>
              <p:cNvSpPr/>
              <p:nvPr/>
            </p:nvSpPr>
            <p:spPr>
              <a:xfrm>
                <a:off x="4601937" y="5036607"/>
                <a:ext cx="21543" cy="22126"/>
              </a:xfrm>
              <a:custGeom>
                <a:avLst/>
                <a:gdLst>
                  <a:gd name="connsiteX0" fmla="*/ 10622 w 21543"/>
                  <a:gd name="connsiteY0" fmla="*/ -185 h 22126"/>
                  <a:gd name="connsiteX1" fmla="*/ 21394 w 21543"/>
                  <a:gd name="connsiteY1" fmla="*/ 11179 h 22126"/>
                  <a:gd name="connsiteX2" fmla="*/ 10622 w 21543"/>
                  <a:gd name="connsiteY2" fmla="*/ 21941 h 22126"/>
                  <a:gd name="connsiteX3" fmla="*/ -142 w 21543"/>
                  <a:gd name="connsiteY3" fmla="*/ 10578 h 22126"/>
                  <a:gd name="connsiteX4" fmla="*/ 10622 w 21543"/>
                  <a:gd name="connsiteY4" fmla="*/ -185 h 22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543" h="22126">
                    <a:moveTo>
                      <a:pt x="10622" y="-185"/>
                    </a:moveTo>
                    <a:cubicBezTo>
                      <a:pt x="16737" y="-23"/>
                      <a:pt x="21557" y="5063"/>
                      <a:pt x="21394" y="11179"/>
                    </a:cubicBezTo>
                    <a:cubicBezTo>
                      <a:pt x="21233" y="17055"/>
                      <a:pt x="16499" y="21780"/>
                      <a:pt x="10622" y="21941"/>
                    </a:cubicBezTo>
                    <a:cubicBezTo>
                      <a:pt x="4516" y="21780"/>
                      <a:pt x="-303" y="16684"/>
                      <a:pt x="-142" y="10578"/>
                    </a:cubicBezTo>
                    <a:cubicBezTo>
                      <a:pt x="21" y="4701"/>
                      <a:pt x="4745" y="-32"/>
                      <a:pt x="10622" y="-185"/>
                    </a:cubicBezTo>
                    <a:close/>
                  </a:path>
                </a:pathLst>
              </a:custGeom>
              <a:solidFill>
                <a:srgbClr val="3F3D5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sz="1350"/>
              </a:p>
            </p:txBody>
          </p:sp>
          <p:sp>
            <p:nvSpPr>
              <p:cNvPr id="116" name="Полилиния: фигура 115">
                <a:extLst>
                  <a:ext uri="{FF2B5EF4-FFF2-40B4-BE49-F238E27FC236}">
                    <a16:creationId xmlns="" xmlns:a16="http://schemas.microsoft.com/office/drawing/2014/main" id="{F9C33441-2610-B9DB-5CAD-8C839DB937CE}"/>
                  </a:ext>
                </a:extLst>
              </p:cNvPr>
              <p:cNvSpPr/>
              <p:nvPr/>
            </p:nvSpPr>
            <p:spPr>
              <a:xfrm>
                <a:off x="4618416" y="5071830"/>
                <a:ext cx="18875" cy="19393"/>
              </a:xfrm>
              <a:custGeom>
                <a:avLst/>
                <a:gdLst>
                  <a:gd name="connsiteX0" fmla="*/ 9288 w 18875"/>
                  <a:gd name="connsiteY0" fmla="*/ -185 h 19393"/>
                  <a:gd name="connsiteX1" fmla="*/ 18727 w 18875"/>
                  <a:gd name="connsiteY1" fmla="*/ 9778 h 19393"/>
                  <a:gd name="connsiteX2" fmla="*/ 9288 w 18875"/>
                  <a:gd name="connsiteY2" fmla="*/ 19208 h 19393"/>
                  <a:gd name="connsiteX3" fmla="*/ -142 w 18875"/>
                  <a:gd name="connsiteY3" fmla="*/ 9254 h 19393"/>
                  <a:gd name="connsiteX4" fmla="*/ 9288 w 18875"/>
                  <a:gd name="connsiteY4" fmla="*/ -185 h 19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875" h="19393">
                    <a:moveTo>
                      <a:pt x="9288" y="-185"/>
                    </a:moveTo>
                    <a:cubicBezTo>
                      <a:pt x="14650" y="-42"/>
                      <a:pt x="18870" y="4425"/>
                      <a:pt x="18727" y="9778"/>
                    </a:cubicBezTo>
                    <a:cubicBezTo>
                      <a:pt x="18584" y="14931"/>
                      <a:pt x="14440" y="19075"/>
                      <a:pt x="9288" y="19208"/>
                    </a:cubicBezTo>
                    <a:cubicBezTo>
                      <a:pt x="3935" y="19065"/>
                      <a:pt x="-285" y="14607"/>
                      <a:pt x="-142" y="9254"/>
                    </a:cubicBezTo>
                    <a:cubicBezTo>
                      <a:pt x="0" y="4101"/>
                      <a:pt x="4135" y="-42"/>
                      <a:pt x="9288" y="-185"/>
                    </a:cubicBezTo>
                    <a:close/>
                  </a:path>
                </a:pathLst>
              </a:custGeom>
              <a:solidFill>
                <a:srgbClr val="FF658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sz="1350"/>
              </a:p>
            </p:txBody>
          </p:sp>
          <p:sp>
            <p:nvSpPr>
              <p:cNvPr id="117" name="Полилиния: фигура 116">
                <a:extLst>
                  <a:ext uri="{FF2B5EF4-FFF2-40B4-BE49-F238E27FC236}">
                    <a16:creationId xmlns="" xmlns:a16="http://schemas.microsoft.com/office/drawing/2014/main" id="{C0C095B5-0BE3-FC10-5697-1AA9DB894D8E}"/>
                  </a:ext>
                </a:extLst>
              </p:cNvPr>
              <p:cNvSpPr/>
              <p:nvPr/>
            </p:nvSpPr>
            <p:spPr>
              <a:xfrm>
                <a:off x="4530786" y="5071830"/>
                <a:ext cx="18875" cy="19393"/>
              </a:xfrm>
              <a:custGeom>
                <a:avLst/>
                <a:gdLst>
                  <a:gd name="connsiteX0" fmla="*/ 9288 w 18875"/>
                  <a:gd name="connsiteY0" fmla="*/ -185 h 19393"/>
                  <a:gd name="connsiteX1" fmla="*/ 18727 w 18875"/>
                  <a:gd name="connsiteY1" fmla="*/ 9778 h 19393"/>
                  <a:gd name="connsiteX2" fmla="*/ 9288 w 18875"/>
                  <a:gd name="connsiteY2" fmla="*/ 19208 h 19393"/>
                  <a:gd name="connsiteX3" fmla="*/ -142 w 18875"/>
                  <a:gd name="connsiteY3" fmla="*/ 9254 h 19393"/>
                  <a:gd name="connsiteX4" fmla="*/ 9288 w 18875"/>
                  <a:gd name="connsiteY4" fmla="*/ -185 h 19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875" h="19393">
                    <a:moveTo>
                      <a:pt x="9288" y="-185"/>
                    </a:moveTo>
                    <a:cubicBezTo>
                      <a:pt x="14650" y="-42"/>
                      <a:pt x="18870" y="4425"/>
                      <a:pt x="18727" y="9778"/>
                    </a:cubicBezTo>
                    <a:cubicBezTo>
                      <a:pt x="18584" y="14931"/>
                      <a:pt x="14441" y="19075"/>
                      <a:pt x="9288" y="19208"/>
                    </a:cubicBezTo>
                    <a:cubicBezTo>
                      <a:pt x="3935" y="19065"/>
                      <a:pt x="-285" y="14607"/>
                      <a:pt x="-142" y="9254"/>
                    </a:cubicBezTo>
                    <a:cubicBezTo>
                      <a:pt x="1" y="4101"/>
                      <a:pt x="4144" y="-42"/>
                      <a:pt x="9288" y="-185"/>
                    </a:cubicBezTo>
                    <a:close/>
                  </a:path>
                </a:pathLst>
              </a:custGeom>
              <a:solidFill>
                <a:srgbClr val="FF658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sz="1350"/>
              </a:p>
            </p:txBody>
          </p:sp>
          <p:sp>
            <p:nvSpPr>
              <p:cNvPr id="119" name="Полилиния: фигура 118">
                <a:extLst>
                  <a:ext uri="{FF2B5EF4-FFF2-40B4-BE49-F238E27FC236}">
                    <a16:creationId xmlns="" xmlns:a16="http://schemas.microsoft.com/office/drawing/2014/main" id="{C5CD0E2E-251F-4044-834B-D98A35539033}"/>
                  </a:ext>
                </a:extLst>
              </p:cNvPr>
              <p:cNvSpPr/>
              <p:nvPr/>
            </p:nvSpPr>
            <p:spPr>
              <a:xfrm>
                <a:off x="574990" y="1409278"/>
                <a:ext cx="1610182" cy="19402"/>
              </a:xfrm>
              <a:custGeom>
                <a:avLst/>
                <a:gdLst>
                  <a:gd name="connsiteX0" fmla="*/ 1600331 w 1610182"/>
                  <a:gd name="connsiteY0" fmla="*/ 19217 h 19402"/>
                  <a:gd name="connsiteX1" fmla="*/ 9560 w 1610182"/>
                  <a:gd name="connsiteY1" fmla="*/ 19217 h 19402"/>
                  <a:gd name="connsiteX2" fmla="*/ -146 w 1610182"/>
                  <a:gd name="connsiteY2" fmla="*/ 9511 h 19402"/>
                  <a:gd name="connsiteX3" fmla="*/ 9560 w 1610182"/>
                  <a:gd name="connsiteY3" fmla="*/ -185 h 19402"/>
                  <a:gd name="connsiteX4" fmla="*/ 1600331 w 1610182"/>
                  <a:gd name="connsiteY4" fmla="*/ -185 h 19402"/>
                  <a:gd name="connsiteX5" fmla="*/ 1610037 w 1610182"/>
                  <a:gd name="connsiteY5" fmla="*/ 9511 h 19402"/>
                  <a:gd name="connsiteX6" fmla="*/ 1600331 w 1610182"/>
                  <a:gd name="connsiteY6" fmla="*/ 19217 h 19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10182" h="19402">
                    <a:moveTo>
                      <a:pt x="1600331" y="19217"/>
                    </a:moveTo>
                    <a:lnTo>
                      <a:pt x="9560" y="19217"/>
                    </a:lnTo>
                    <a:cubicBezTo>
                      <a:pt x="4198" y="19217"/>
                      <a:pt x="-146" y="14874"/>
                      <a:pt x="-146" y="9511"/>
                    </a:cubicBezTo>
                    <a:cubicBezTo>
                      <a:pt x="-146" y="4158"/>
                      <a:pt x="4198" y="-185"/>
                      <a:pt x="9560" y="-185"/>
                    </a:cubicBezTo>
                    <a:lnTo>
                      <a:pt x="1600331" y="-185"/>
                    </a:lnTo>
                    <a:cubicBezTo>
                      <a:pt x="1605693" y="-185"/>
                      <a:pt x="1610037" y="4158"/>
                      <a:pt x="1610037" y="9511"/>
                    </a:cubicBezTo>
                    <a:cubicBezTo>
                      <a:pt x="1610037" y="14874"/>
                      <a:pt x="1605693" y="19217"/>
                      <a:pt x="1600331" y="19217"/>
                    </a:cubicBez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sz="1350"/>
              </a:p>
            </p:txBody>
          </p:sp>
          <p:sp>
            <p:nvSpPr>
              <p:cNvPr id="120" name="Полилиния: фигура 119">
                <a:extLst>
                  <a:ext uri="{FF2B5EF4-FFF2-40B4-BE49-F238E27FC236}">
                    <a16:creationId xmlns="" xmlns:a16="http://schemas.microsoft.com/office/drawing/2014/main" id="{24E4DFA4-5636-DE64-924A-E8C09B314D2C}"/>
                  </a:ext>
                </a:extLst>
              </p:cNvPr>
              <p:cNvSpPr/>
              <p:nvPr/>
            </p:nvSpPr>
            <p:spPr>
              <a:xfrm>
                <a:off x="429496" y="1549924"/>
                <a:ext cx="552888" cy="19402"/>
              </a:xfrm>
              <a:custGeom>
                <a:avLst/>
                <a:gdLst>
                  <a:gd name="connsiteX0" fmla="*/ 543046 w 552888"/>
                  <a:gd name="connsiteY0" fmla="*/ 19217 h 19402"/>
                  <a:gd name="connsiteX1" fmla="*/ 9551 w 552888"/>
                  <a:gd name="connsiteY1" fmla="*/ 19217 h 19402"/>
                  <a:gd name="connsiteX2" fmla="*/ -146 w 552888"/>
                  <a:gd name="connsiteY2" fmla="*/ 9511 h 19402"/>
                  <a:gd name="connsiteX3" fmla="*/ 9551 w 552888"/>
                  <a:gd name="connsiteY3" fmla="*/ -185 h 19402"/>
                  <a:gd name="connsiteX4" fmla="*/ 543046 w 552888"/>
                  <a:gd name="connsiteY4" fmla="*/ -185 h 19402"/>
                  <a:gd name="connsiteX5" fmla="*/ 552743 w 552888"/>
                  <a:gd name="connsiteY5" fmla="*/ 9511 h 19402"/>
                  <a:gd name="connsiteX6" fmla="*/ 543046 w 552888"/>
                  <a:gd name="connsiteY6" fmla="*/ 19217 h 19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52888" h="19402">
                    <a:moveTo>
                      <a:pt x="543046" y="19217"/>
                    </a:moveTo>
                    <a:lnTo>
                      <a:pt x="9551" y="19217"/>
                    </a:lnTo>
                    <a:cubicBezTo>
                      <a:pt x="4198" y="19217"/>
                      <a:pt x="-146" y="14874"/>
                      <a:pt x="-146" y="9511"/>
                    </a:cubicBezTo>
                    <a:cubicBezTo>
                      <a:pt x="-146" y="4158"/>
                      <a:pt x="4198" y="-185"/>
                      <a:pt x="9551" y="-185"/>
                    </a:cubicBezTo>
                    <a:lnTo>
                      <a:pt x="543046" y="-185"/>
                    </a:lnTo>
                    <a:cubicBezTo>
                      <a:pt x="548399" y="-185"/>
                      <a:pt x="552743" y="4158"/>
                      <a:pt x="552743" y="9511"/>
                    </a:cubicBezTo>
                    <a:cubicBezTo>
                      <a:pt x="552743" y="14874"/>
                      <a:pt x="548399" y="19217"/>
                      <a:pt x="543046" y="19217"/>
                    </a:cubicBez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sz="1350"/>
              </a:p>
            </p:txBody>
          </p:sp>
          <p:sp>
            <p:nvSpPr>
              <p:cNvPr id="8" name="Полилиния: фигура 7">
                <a:extLst>
                  <a:ext uri="{FF2B5EF4-FFF2-40B4-BE49-F238E27FC236}">
                    <a16:creationId xmlns="" xmlns:a16="http://schemas.microsoft.com/office/drawing/2014/main" id="{C189A46E-C314-C152-D0B7-DE7CD9DF7718}"/>
                  </a:ext>
                </a:extLst>
              </p:cNvPr>
              <p:cNvSpPr/>
              <p:nvPr/>
            </p:nvSpPr>
            <p:spPr>
              <a:xfrm>
                <a:off x="1313673" y="1418979"/>
                <a:ext cx="4248927" cy="1741129"/>
              </a:xfrm>
              <a:custGeom>
                <a:avLst/>
                <a:gdLst>
                  <a:gd name="connsiteX0" fmla="*/ 4213810 w 4248927"/>
                  <a:gd name="connsiteY0" fmla="*/ 1740945 h 1741129"/>
                  <a:gd name="connsiteX1" fmla="*/ 34830 w 4248927"/>
                  <a:gd name="connsiteY1" fmla="*/ 1740945 h 1741129"/>
                  <a:gd name="connsiteX2" fmla="*/ -146 w 4248927"/>
                  <a:gd name="connsiteY2" fmla="*/ 1705969 h 1741129"/>
                  <a:gd name="connsiteX3" fmla="*/ 10589 w 4248927"/>
                  <a:gd name="connsiteY3" fmla="*/ 1680747 h 1741129"/>
                  <a:gd name="connsiteX4" fmla="*/ 1152703 w 4248927"/>
                  <a:gd name="connsiteY4" fmla="*/ 582933 h 1741129"/>
                  <a:gd name="connsiteX5" fmla="*/ 1152703 w 4248927"/>
                  <a:gd name="connsiteY5" fmla="*/ 104750 h 1741129"/>
                  <a:gd name="connsiteX6" fmla="*/ 1187688 w 4248927"/>
                  <a:gd name="connsiteY6" fmla="*/ 69774 h 1741129"/>
                  <a:gd name="connsiteX7" fmla="*/ 1413098 w 4248927"/>
                  <a:gd name="connsiteY7" fmla="*/ 69774 h 1741129"/>
                  <a:gd name="connsiteX8" fmla="*/ 1448074 w 4248927"/>
                  <a:gd name="connsiteY8" fmla="*/ 104750 h 1741129"/>
                  <a:gd name="connsiteX9" fmla="*/ 1448074 w 4248927"/>
                  <a:gd name="connsiteY9" fmla="*/ 299031 h 1741129"/>
                  <a:gd name="connsiteX10" fmla="*/ 1534342 w 4248927"/>
                  <a:gd name="connsiteY10" fmla="*/ 216107 h 1741129"/>
                  <a:gd name="connsiteX11" fmla="*/ 2589721 w 4248927"/>
                  <a:gd name="connsiteY11" fmla="*/ 198561 h 1741129"/>
                  <a:gd name="connsiteX12" fmla="*/ 4237194 w 4248927"/>
                  <a:gd name="connsiteY12" fmla="*/ 1679956 h 1741129"/>
                  <a:gd name="connsiteX13" fmla="*/ 4239813 w 4248927"/>
                  <a:gd name="connsiteY13" fmla="*/ 1729353 h 1741129"/>
                  <a:gd name="connsiteX14" fmla="*/ 4213810 w 4248927"/>
                  <a:gd name="connsiteY14" fmla="*/ 1740945 h 17411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248927" h="1741129">
                    <a:moveTo>
                      <a:pt x="4213810" y="1740945"/>
                    </a:moveTo>
                    <a:lnTo>
                      <a:pt x="34830" y="1740945"/>
                    </a:lnTo>
                    <a:cubicBezTo>
                      <a:pt x="15513" y="1740945"/>
                      <a:pt x="-146" y="1725286"/>
                      <a:pt x="-146" y="1705969"/>
                    </a:cubicBezTo>
                    <a:cubicBezTo>
                      <a:pt x="-146" y="1696444"/>
                      <a:pt x="3731" y="1687338"/>
                      <a:pt x="10589" y="1680747"/>
                    </a:cubicBezTo>
                    <a:lnTo>
                      <a:pt x="1152703" y="582933"/>
                    </a:lnTo>
                    <a:lnTo>
                      <a:pt x="1152703" y="104750"/>
                    </a:lnTo>
                    <a:cubicBezTo>
                      <a:pt x="1152732" y="85442"/>
                      <a:pt x="1168381" y="69793"/>
                      <a:pt x="1187688" y="69774"/>
                    </a:cubicBezTo>
                    <a:lnTo>
                      <a:pt x="1413098" y="69774"/>
                    </a:lnTo>
                    <a:cubicBezTo>
                      <a:pt x="1432405" y="69793"/>
                      <a:pt x="1448055" y="85442"/>
                      <a:pt x="1448074" y="104750"/>
                    </a:cubicBezTo>
                    <a:lnTo>
                      <a:pt x="1448074" y="299031"/>
                    </a:lnTo>
                    <a:lnTo>
                      <a:pt x="1534342" y="216107"/>
                    </a:lnTo>
                    <a:cubicBezTo>
                      <a:pt x="1827188" y="-65386"/>
                      <a:pt x="2287674" y="-73044"/>
                      <a:pt x="2589721" y="198561"/>
                    </a:cubicBezTo>
                    <a:lnTo>
                      <a:pt x="4237194" y="1679956"/>
                    </a:lnTo>
                    <a:cubicBezTo>
                      <a:pt x="4251557" y="1692872"/>
                      <a:pt x="4252729" y="1714989"/>
                      <a:pt x="4239813" y="1729353"/>
                    </a:cubicBezTo>
                    <a:cubicBezTo>
                      <a:pt x="4233184" y="1736725"/>
                      <a:pt x="4223725" y="1740945"/>
                      <a:pt x="4213810" y="1740945"/>
                    </a:cubicBezTo>
                    <a:close/>
                  </a:path>
                </a:pathLst>
              </a:custGeom>
              <a:solidFill>
                <a:srgbClr val="4F67C9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sz="1350"/>
              </a:p>
            </p:txBody>
          </p:sp>
          <p:sp>
            <p:nvSpPr>
              <p:cNvPr id="11" name="Полилиния: фигура 10">
                <a:extLst>
                  <a:ext uri="{FF2B5EF4-FFF2-40B4-BE49-F238E27FC236}">
                    <a16:creationId xmlns="" xmlns:a16="http://schemas.microsoft.com/office/drawing/2014/main" id="{A02515F2-D243-2515-5190-D8620AC988C2}"/>
                  </a:ext>
                </a:extLst>
              </p:cNvPr>
              <p:cNvSpPr/>
              <p:nvPr/>
            </p:nvSpPr>
            <p:spPr>
              <a:xfrm>
                <a:off x="2542784" y="3596081"/>
                <a:ext cx="193096" cy="213473"/>
              </a:xfrm>
              <a:custGeom>
                <a:avLst/>
                <a:gdLst>
                  <a:gd name="connsiteX0" fmla="*/ 159260 w 193096"/>
                  <a:gd name="connsiteY0" fmla="*/ 41770 h 213473"/>
                  <a:gd name="connsiteX1" fmla="*/ 156574 w 193096"/>
                  <a:gd name="connsiteY1" fmla="*/ 8299 h 213473"/>
                  <a:gd name="connsiteX2" fmla="*/ 116369 w 193096"/>
                  <a:gd name="connsiteY2" fmla="*/ 37265 h 213473"/>
                  <a:gd name="connsiteX3" fmla="*/ 84851 w 193096"/>
                  <a:gd name="connsiteY3" fmla="*/ 35846 h 213473"/>
                  <a:gd name="connsiteX4" fmla="*/ 50180 w 193096"/>
                  <a:gd name="connsiteY4" fmla="*/ 30121 h 213473"/>
                  <a:gd name="connsiteX5" fmla="*/ 93881 w 193096"/>
                  <a:gd name="connsiteY5" fmla="*/ 213125 h 213473"/>
                  <a:gd name="connsiteX6" fmla="*/ 159260 w 193096"/>
                  <a:gd name="connsiteY6" fmla="*/ 41770 h 2134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3096" h="213473">
                    <a:moveTo>
                      <a:pt x="159260" y="41770"/>
                    </a:moveTo>
                    <a:lnTo>
                      <a:pt x="156574" y="8299"/>
                    </a:lnTo>
                    <a:cubicBezTo>
                      <a:pt x="153088" y="-4836"/>
                      <a:pt x="120284" y="36369"/>
                      <a:pt x="116369" y="37265"/>
                    </a:cubicBezTo>
                    <a:cubicBezTo>
                      <a:pt x="106006" y="35083"/>
                      <a:pt x="95367" y="34607"/>
                      <a:pt x="84851" y="35846"/>
                    </a:cubicBezTo>
                    <a:cubicBezTo>
                      <a:pt x="86260" y="-24219"/>
                      <a:pt x="77021" y="3013"/>
                      <a:pt x="50180" y="30121"/>
                    </a:cubicBezTo>
                    <a:cubicBezTo>
                      <a:pt x="-36288" y="73955"/>
                      <a:pt x="-4570" y="212430"/>
                      <a:pt x="93881" y="213125"/>
                    </a:cubicBezTo>
                    <a:cubicBezTo>
                      <a:pt x="183644" y="218354"/>
                      <a:pt x="228307" y="96338"/>
                      <a:pt x="159260" y="41770"/>
                    </a:cubicBezTo>
                    <a:close/>
                  </a:path>
                </a:pathLst>
              </a:custGeom>
              <a:solidFill>
                <a:srgbClr val="3F3D5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sz="1350"/>
              </a:p>
            </p:txBody>
          </p:sp>
          <p:sp>
            <p:nvSpPr>
              <p:cNvPr id="12" name="Полилиния: фигура 11">
                <a:extLst>
                  <a:ext uri="{FF2B5EF4-FFF2-40B4-BE49-F238E27FC236}">
                    <a16:creationId xmlns="" xmlns:a16="http://schemas.microsoft.com/office/drawing/2014/main" id="{EC2D3C52-D8D7-2C82-2D7F-6203ED635A0A}"/>
                  </a:ext>
                </a:extLst>
              </p:cNvPr>
              <p:cNvSpPr/>
              <p:nvPr/>
            </p:nvSpPr>
            <p:spPr>
              <a:xfrm>
                <a:off x="2548325" y="3761414"/>
                <a:ext cx="210496" cy="147085"/>
              </a:xfrm>
              <a:custGeom>
                <a:avLst/>
                <a:gdLst>
                  <a:gd name="connsiteX0" fmla="*/ 165873 w 210496"/>
                  <a:gd name="connsiteY0" fmla="*/ 12274 h 147085"/>
                  <a:gd name="connsiteX1" fmla="*/ 161872 w 210496"/>
                  <a:gd name="connsiteY1" fmla="*/ 138004 h 147085"/>
                  <a:gd name="connsiteX2" fmla="*/ 40248 w 210496"/>
                  <a:gd name="connsiteY2" fmla="*/ 146900 h 147085"/>
                  <a:gd name="connsiteX3" fmla="*/ 6776 w 210496"/>
                  <a:gd name="connsiteY3" fmla="*/ -185 h 1470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0496" h="147085">
                    <a:moveTo>
                      <a:pt x="165873" y="12274"/>
                    </a:moveTo>
                    <a:cubicBezTo>
                      <a:pt x="201677" y="11712"/>
                      <a:pt x="246721" y="137356"/>
                      <a:pt x="161872" y="138004"/>
                    </a:cubicBezTo>
                    <a:cubicBezTo>
                      <a:pt x="117971" y="138346"/>
                      <a:pt x="40248" y="146900"/>
                      <a:pt x="40248" y="146900"/>
                    </a:cubicBezTo>
                    <a:cubicBezTo>
                      <a:pt x="40248" y="146900"/>
                      <a:pt x="-20170" y="56232"/>
                      <a:pt x="6776" y="-185"/>
                    </a:cubicBezTo>
                    <a:close/>
                  </a:path>
                </a:pathLst>
              </a:custGeom>
              <a:solidFill>
                <a:srgbClr val="3F3D5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sz="1350"/>
              </a:p>
            </p:txBody>
          </p:sp>
          <p:sp>
            <p:nvSpPr>
              <p:cNvPr id="13" name="Полилиния: фигура 12">
                <a:extLst>
                  <a:ext uri="{FF2B5EF4-FFF2-40B4-BE49-F238E27FC236}">
                    <a16:creationId xmlns="" xmlns:a16="http://schemas.microsoft.com/office/drawing/2014/main" id="{34FA14F3-6B95-6244-0B1A-BF1353853276}"/>
                  </a:ext>
                </a:extLst>
              </p:cNvPr>
              <p:cNvSpPr/>
              <p:nvPr/>
            </p:nvSpPr>
            <p:spPr>
              <a:xfrm>
                <a:off x="2635590" y="3839090"/>
                <a:ext cx="54578" cy="66284"/>
              </a:xfrm>
              <a:custGeom>
                <a:avLst/>
                <a:gdLst>
                  <a:gd name="connsiteX0" fmla="*/ 0 w 54578"/>
                  <a:gd name="connsiteY0" fmla="*/ 1191 h 66284"/>
                  <a:gd name="connsiteX1" fmla="*/ 0 w 54578"/>
                  <a:gd name="connsiteY1" fmla="*/ 66284 h 66284"/>
                  <a:gd name="connsiteX2" fmla="*/ 30432 w 54578"/>
                  <a:gd name="connsiteY2" fmla="*/ 66284 h 66284"/>
                  <a:gd name="connsiteX3" fmla="*/ 54579 w 54578"/>
                  <a:gd name="connsiteY3" fmla="*/ 0 h 66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578" h="66284">
                    <a:moveTo>
                      <a:pt x="0" y="1191"/>
                    </a:moveTo>
                    <a:lnTo>
                      <a:pt x="0" y="66284"/>
                    </a:lnTo>
                    <a:lnTo>
                      <a:pt x="30432" y="66284"/>
                    </a:lnTo>
                    <a:lnTo>
                      <a:pt x="54579" y="0"/>
                    </a:lnTo>
                  </a:path>
                </a:pathLst>
              </a:custGeom>
              <a:solidFill>
                <a:srgbClr val="3F3D5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sz="1350"/>
              </a:p>
            </p:txBody>
          </p:sp>
          <p:sp>
            <p:nvSpPr>
              <p:cNvPr id="14" name="Полилиния: фигура 13">
                <a:extLst>
                  <a:ext uri="{FF2B5EF4-FFF2-40B4-BE49-F238E27FC236}">
                    <a16:creationId xmlns="" xmlns:a16="http://schemas.microsoft.com/office/drawing/2014/main" id="{23D68D0E-BCEC-0972-2625-52A1A13BCB93}"/>
                  </a:ext>
                </a:extLst>
              </p:cNvPr>
              <p:cNvSpPr/>
              <p:nvPr/>
            </p:nvSpPr>
            <p:spPr>
              <a:xfrm>
                <a:off x="2733768" y="3831059"/>
                <a:ext cx="143626" cy="70400"/>
              </a:xfrm>
              <a:custGeom>
                <a:avLst/>
                <a:gdLst>
                  <a:gd name="connsiteX0" fmla="*/ 139707 w 143626"/>
                  <a:gd name="connsiteY0" fmla="*/ 14561 h 70400"/>
                  <a:gd name="connsiteX1" fmla="*/ 75060 w 143626"/>
                  <a:gd name="connsiteY1" fmla="*/ 24191 h 70400"/>
                  <a:gd name="connsiteX2" fmla="*/ 575 w 143626"/>
                  <a:gd name="connsiteY2" fmla="*/ 70215 h 70400"/>
                  <a:gd name="connsiteX3" fmla="*/ 139707 w 143626"/>
                  <a:gd name="connsiteY3" fmla="*/ 14561 h 70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3626" h="70400">
                    <a:moveTo>
                      <a:pt x="139707" y="14561"/>
                    </a:moveTo>
                    <a:cubicBezTo>
                      <a:pt x="122172" y="-11519"/>
                      <a:pt x="88310" y="340"/>
                      <a:pt x="75060" y="24191"/>
                    </a:cubicBezTo>
                    <a:cubicBezTo>
                      <a:pt x="59345" y="52966"/>
                      <a:pt x="-7807" y="31563"/>
                      <a:pt x="575" y="70215"/>
                    </a:cubicBezTo>
                    <a:cubicBezTo>
                      <a:pt x="42504" y="61367"/>
                      <a:pt x="166586" y="91637"/>
                      <a:pt x="139707" y="14561"/>
                    </a:cubicBezTo>
                    <a:close/>
                  </a:path>
                </a:pathLst>
              </a:custGeom>
              <a:solidFill>
                <a:srgbClr val="3F3D5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sz="1350"/>
              </a:p>
            </p:txBody>
          </p:sp>
          <p:sp>
            <p:nvSpPr>
              <p:cNvPr id="15" name="Полилиния: фигура 14">
                <a:extLst>
                  <a:ext uri="{FF2B5EF4-FFF2-40B4-BE49-F238E27FC236}">
                    <a16:creationId xmlns="" xmlns:a16="http://schemas.microsoft.com/office/drawing/2014/main" id="{D19D5E21-92EF-C56B-E4FE-E27647D3D261}"/>
                  </a:ext>
                </a:extLst>
              </p:cNvPr>
              <p:cNvSpPr/>
              <p:nvPr/>
            </p:nvSpPr>
            <p:spPr>
              <a:xfrm>
                <a:off x="2650451" y="3661991"/>
                <a:ext cx="64569" cy="55740"/>
              </a:xfrm>
              <a:custGeom>
                <a:avLst/>
                <a:gdLst>
                  <a:gd name="connsiteX0" fmla="*/ 9797 w 64569"/>
                  <a:gd name="connsiteY0" fmla="*/ 55556 h 55740"/>
                  <a:gd name="connsiteX1" fmla="*/ 50688 w 64569"/>
                  <a:gd name="connsiteY1" fmla="*/ 52013 h 55740"/>
                  <a:gd name="connsiteX2" fmla="*/ 54231 w 64569"/>
                  <a:gd name="connsiteY2" fmla="*/ 55556 h 55740"/>
                  <a:gd name="connsiteX3" fmla="*/ 9797 w 64569"/>
                  <a:gd name="connsiteY3" fmla="*/ 9017 h 55740"/>
                  <a:gd name="connsiteX4" fmla="*/ 8788 w 64569"/>
                  <a:gd name="connsiteY4" fmla="*/ 54537 h 55740"/>
                  <a:gd name="connsiteX5" fmla="*/ 9797 w 64569"/>
                  <a:gd name="connsiteY5" fmla="*/ 55556 h 55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4569" h="55740">
                    <a:moveTo>
                      <a:pt x="9797" y="55556"/>
                    </a:moveTo>
                    <a:cubicBezTo>
                      <a:pt x="20113" y="43288"/>
                      <a:pt x="38420" y="41697"/>
                      <a:pt x="50688" y="52013"/>
                    </a:cubicBezTo>
                    <a:cubicBezTo>
                      <a:pt x="51964" y="53089"/>
                      <a:pt x="53155" y="54270"/>
                      <a:pt x="54231" y="55556"/>
                    </a:cubicBezTo>
                    <a:cubicBezTo>
                      <a:pt x="84835" y="27171"/>
                      <a:pt x="39572" y="-20254"/>
                      <a:pt x="9797" y="9017"/>
                    </a:cubicBezTo>
                    <a:cubicBezTo>
                      <a:pt x="-3052" y="21304"/>
                      <a:pt x="-3509" y="41687"/>
                      <a:pt x="8788" y="54537"/>
                    </a:cubicBezTo>
                    <a:cubicBezTo>
                      <a:pt x="9112" y="54880"/>
                      <a:pt x="9455" y="55223"/>
                      <a:pt x="9797" y="5555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sz="1350"/>
              </a:p>
            </p:txBody>
          </p:sp>
          <p:sp>
            <p:nvSpPr>
              <p:cNvPr id="65" name="Полилиния: фигура 64">
                <a:extLst>
                  <a:ext uri="{FF2B5EF4-FFF2-40B4-BE49-F238E27FC236}">
                    <a16:creationId xmlns="" xmlns:a16="http://schemas.microsoft.com/office/drawing/2014/main" id="{C4A03B9A-D6DB-FD5A-EAA4-B6A8379F0446}"/>
                  </a:ext>
                </a:extLst>
              </p:cNvPr>
              <p:cNvSpPr/>
              <p:nvPr/>
            </p:nvSpPr>
            <p:spPr>
              <a:xfrm>
                <a:off x="2570883" y="3686528"/>
                <a:ext cx="21535" cy="22126"/>
              </a:xfrm>
              <a:custGeom>
                <a:avLst/>
                <a:gdLst>
                  <a:gd name="connsiteX0" fmla="*/ 10622 w 21535"/>
                  <a:gd name="connsiteY0" fmla="*/ -185 h 22126"/>
                  <a:gd name="connsiteX1" fmla="*/ 21386 w 21535"/>
                  <a:gd name="connsiteY1" fmla="*/ 11179 h 22126"/>
                  <a:gd name="connsiteX2" fmla="*/ 10622 w 21535"/>
                  <a:gd name="connsiteY2" fmla="*/ 21941 h 22126"/>
                  <a:gd name="connsiteX3" fmla="*/ -141 w 21535"/>
                  <a:gd name="connsiteY3" fmla="*/ 10578 h 22126"/>
                  <a:gd name="connsiteX4" fmla="*/ 10622 w 21535"/>
                  <a:gd name="connsiteY4" fmla="*/ -185 h 22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535" h="22126">
                    <a:moveTo>
                      <a:pt x="10622" y="-185"/>
                    </a:moveTo>
                    <a:cubicBezTo>
                      <a:pt x="16737" y="-23"/>
                      <a:pt x="21557" y="5063"/>
                      <a:pt x="21386" y="11179"/>
                    </a:cubicBezTo>
                    <a:cubicBezTo>
                      <a:pt x="21223" y="17055"/>
                      <a:pt x="16499" y="21780"/>
                      <a:pt x="10622" y="21941"/>
                    </a:cubicBezTo>
                    <a:cubicBezTo>
                      <a:pt x="4507" y="21780"/>
                      <a:pt x="-313" y="16684"/>
                      <a:pt x="-141" y="10578"/>
                    </a:cubicBezTo>
                    <a:cubicBezTo>
                      <a:pt x="21" y="4701"/>
                      <a:pt x="4745" y="-32"/>
                      <a:pt x="10622" y="-185"/>
                    </a:cubicBezTo>
                    <a:close/>
                  </a:path>
                </a:pathLst>
              </a:custGeom>
              <a:solidFill>
                <a:srgbClr val="3F3D5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sz="1350"/>
              </a:p>
            </p:txBody>
          </p:sp>
          <p:sp>
            <p:nvSpPr>
              <p:cNvPr id="66" name="Полилиния: фигура 65">
                <a:extLst>
                  <a:ext uri="{FF2B5EF4-FFF2-40B4-BE49-F238E27FC236}">
                    <a16:creationId xmlns="" xmlns:a16="http://schemas.microsoft.com/office/drawing/2014/main" id="{7E5E7A83-6DD3-3949-612B-190FFDF7D571}"/>
                  </a:ext>
                </a:extLst>
              </p:cNvPr>
              <p:cNvSpPr/>
              <p:nvPr/>
            </p:nvSpPr>
            <p:spPr>
              <a:xfrm>
                <a:off x="2657732" y="3686528"/>
                <a:ext cx="21543" cy="22126"/>
              </a:xfrm>
              <a:custGeom>
                <a:avLst/>
                <a:gdLst>
                  <a:gd name="connsiteX0" fmla="*/ 10622 w 21543"/>
                  <a:gd name="connsiteY0" fmla="*/ -185 h 22126"/>
                  <a:gd name="connsiteX1" fmla="*/ 21394 w 21543"/>
                  <a:gd name="connsiteY1" fmla="*/ 11179 h 22126"/>
                  <a:gd name="connsiteX2" fmla="*/ 10622 w 21543"/>
                  <a:gd name="connsiteY2" fmla="*/ 21941 h 22126"/>
                  <a:gd name="connsiteX3" fmla="*/ -142 w 21543"/>
                  <a:gd name="connsiteY3" fmla="*/ 10578 h 22126"/>
                  <a:gd name="connsiteX4" fmla="*/ 10622 w 21543"/>
                  <a:gd name="connsiteY4" fmla="*/ -185 h 22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543" h="22126">
                    <a:moveTo>
                      <a:pt x="10622" y="-185"/>
                    </a:moveTo>
                    <a:cubicBezTo>
                      <a:pt x="16737" y="-23"/>
                      <a:pt x="21557" y="5063"/>
                      <a:pt x="21394" y="11179"/>
                    </a:cubicBezTo>
                    <a:cubicBezTo>
                      <a:pt x="21233" y="17055"/>
                      <a:pt x="16499" y="21780"/>
                      <a:pt x="10622" y="21941"/>
                    </a:cubicBezTo>
                    <a:cubicBezTo>
                      <a:pt x="4516" y="21780"/>
                      <a:pt x="-303" y="16684"/>
                      <a:pt x="-142" y="10578"/>
                    </a:cubicBezTo>
                    <a:cubicBezTo>
                      <a:pt x="21" y="4701"/>
                      <a:pt x="4745" y="-32"/>
                      <a:pt x="10622" y="-185"/>
                    </a:cubicBezTo>
                    <a:close/>
                  </a:path>
                </a:pathLst>
              </a:custGeom>
              <a:solidFill>
                <a:srgbClr val="3F3D5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sz="1350"/>
              </a:p>
            </p:txBody>
          </p:sp>
          <p:sp>
            <p:nvSpPr>
              <p:cNvPr id="67" name="Полилиния: фигура 66">
                <a:extLst>
                  <a:ext uri="{FF2B5EF4-FFF2-40B4-BE49-F238E27FC236}">
                    <a16:creationId xmlns="" xmlns:a16="http://schemas.microsoft.com/office/drawing/2014/main" id="{427F9256-AA72-5B5E-DCAD-0552B8EFDF86}"/>
                  </a:ext>
                </a:extLst>
              </p:cNvPr>
              <p:cNvSpPr/>
              <p:nvPr/>
            </p:nvSpPr>
            <p:spPr>
              <a:xfrm>
                <a:off x="2674211" y="3721751"/>
                <a:ext cx="18875" cy="19393"/>
              </a:xfrm>
              <a:custGeom>
                <a:avLst/>
                <a:gdLst>
                  <a:gd name="connsiteX0" fmla="*/ 9288 w 18875"/>
                  <a:gd name="connsiteY0" fmla="*/ -185 h 19393"/>
                  <a:gd name="connsiteX1" fmla="*/ 18727 w 18875"/>
                  <a:gd name="connsiteY1" fmla="*/ 9778 h 19393"/>
                  <a:gd name="connsiteX2" fmla="*/ 9288 w 18875"/>
                  <a:gd name="connsiteY2" fmla="*/ 19208 h 19393"/>
                  <a:gd name="connsiteX3" fmla="*/ -142 w 18875"/>
                  <a:gd name="connsiteY3" fmla="*/ 9254 h 19393"/>
                  <a:gd name="connsiteX4" fmla="*/ 9288 w 18875"/>
                  <a:gd name="connsiteY4" fmla="*/ -185 h 19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875" h="19393">
                    <a:moveTo>
                      <a:pt x="9288" y="-185"/>
                    </a:moveTo>
                    <a:cubicBezTo>
                      <a:pt x="14650" y="-42"/>
                      <a:pt x="18870" y="4425"/>
                      <a:pt x="18727" y="9778"/>
                    </a:cubicBezTo>
                    <a:cubicBezTo>
                      <a:pt x="18584" y="14931"/>
                      <a:pt x="14440" y="19075"/>
                      <a:pt x="9288" y="19208"/>
                    </a:cubicBezTo>
                    <a:cubicBezTo>
                      <a:pt x="3935" y="19065"/>
                      <a:pt x="-285" y="14607"/>
                      <a:pt x="-142" y="9254"/>
                    </a:cubicBezTo>
                    <a:cubicBezTo>
                      <a:pt x="0" y="4101"/>
                      <a:pt x="4135" y="-42"/>
                      <a:pt x="9288" y="-185"/>
                    </a:cubicBezTo>
                    <a:close/>
                  </a:path>
                </a:pathLst>
              </a:custGeom>
              <a:solidFill>
                <a:srgbClr val="FF658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sz="1350"/>
              </a:p>
            </p:txBody>
          </p:sp>
          <p:sp>
            <p:nvSpPr>
              <p:cNvPr id="68" name="Полилиния: фигура 67">
                <a:extLst>
                  <a:ext uri="{FF2B5EF4-FFF2-40B4-BE49-F238E27FC236}">
                    <a16:creationId xmlns="" xmlns:a16="http://schemas.microsoft.com/office/drawing/2014/main" id="{A067537B-CA88-2AA1-CBAF-9E23CEC9AA14}"/>
                  </a:ext>
                </a:extLst>
              </p:cNvPr>
              <p:cNvSpPr/>
              <p:nvPr/>
            </p:nvSpPr>
            <p:spPr>
              <a:xfrm>
                <a:off x="2586581" y="3721751"/>
                <a:ext cx="18875" cy="19393"/>
              </a:xfrm>
              <a:custGeom>
                <a:avLst/>
                <a:gdLst>
                  <a:gd name="connsiteX0" fmla="*/ 9288 w 18875"/>
                  <a:gd name="connsiteY0" fmla="*/ -185 h 19393"/>
                  <a:gd name="connsiteX1" fmla="*/ 18727 w 18875"/>
                  <a:gd name="connsiteY1" fmla="*/ 9778 h 19393"/>
                  <a:gd name="connsiteX2" fmla="*/ 9288 w 18875"/>
                  <a:gd name="connsiteY2" fmla="*/ 19208 h 19393"/>
                  <a:gd name="connsiteX3" fmla="*/ -142 w 18875"/>
                  <a:gd name="connsiteY3" fmla="*/ 9254 h 19393"/>
                  <a:gd name="connsiteX4" fmla="*/ 9288 w 18875"/>
                  <a:gd name="connsiteY4" fmla="*/ -185 h 19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875" h="19393">
                    <a:moveTo>
                      <a:pt x="9288" y="-185"/>
                    </a:moveTo>
                    <a:cubicBezTo>
                      <a:pt x="14650" y="-42"/>
                      <a:pt x="18870" y="4425"/>
                      <a:pt x="18727" y="9778"/>
                    </a:cubicBezTo>
                    <a:cubicBezTo>
                      <a:pt x="18584" y="14931"/>
                      <a:pt x="14441" y="19075"/>
                      <a:pt x="9288" y="19208"/>
                    </a:cubicBezTo>
                    <a:cubicBezTo>
                      <a:pt x="3935" y="19065"/>
                      <a:pt x="-285" y="14607"/>
                      <a:pt x="-142" y="9254"/>
                    </a:cubicBezTo>
                    <a:cubicBezTo>
                      <a:pt x="1" y="4101"/>
                      <a:pt x="4144" y="-42"/>
                      <a:pt x="9288" y="-185"/>
                    </a:cubicBezTo>
                    <a:close/>
                  </a:path>
                </a:pathLst>
              </a:custGeom>
              <a:solidFill>
                <a:srgbClr val="FF658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sz="1350"/>
              </a:p>
            </p:txBody>
          </p:sp>
          <p:sp>
            <p:nvSpPr>
              <p:cNvPr id="69" name="Полилиния: фигура 68">
                <a:extLst>
                  <a:ext uri="{FF2B5EF4-FFF2-40B4-BE49-F238E27FC236}">
                    <a16:creationId xmlns="" xmlns:a16="http://schemas.microsoft.com/office/drawing/2014/main" id="{5412BCF7-C8FE-E897-326E-DBE5403B9A71}"/>
                  </a:ext>
                </a:extLst>
              </p:cNvPr>
              <p:cNvSpPr/>
              <p:nvPr/>
            </p:nvSpPr>
            <p:spPr>
              <a:xfrm>
                <a:off x="2568522" y="3656452"/>
                <a:ext cx="64568" cy="55740"/>
              </a:xfrm>
              <a:custGeom>
                <a:avLst/>
                <a:gdLst>
                  <a:gd name="connsiteX0" fmla="*/ 9807 w 64568"/>
                  <a:gd name="connsiteY0" fmla="*/ 55556 h 55740"/>
                  <a:gd name="connsiteX1" fmla="*/ 50688 w 64568"/>
                  <a:gd name="connsiteY1" fmla="*/ 52013 h 55740"/>
                  <a:gd name="connsiteX2" fmla="*/ 54231 w 64568"/>
                  <a:gd name="connsiteY2" fmla="*/ 55556 h 55740"/>
                  <a:gd name="connsiteX3" fmla="*/ 9797 w 64568"/>
                  <a:gd name="connsiteY3" fmla="*/ 9017 h 55740"/>
                  <a:gd name="connsiteX4" fmla="*/ 8787 w 64568"/>
                  <a:gd name="connsiteY4" fmla="*/ 54537 h 55740"/>
                  <a:gd name="connsiteX5" fmla="*/ 9807 w 64568"/>
                  <a:gd name="connsiteY5" fmla="*/ 55556 h 55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4568" h="55740">
                    <a:moveTo>
                      <a:pt x="9807" y="55556"/>
                    </a:moveTo>
                    <a:cubicBezTo>
                      <a:pt x="20113" y="43288"/>
                      <a:pt x="38420" y="41697"/>
                      <a:pt x="50688" y="52013"/>
                    </a:cubicBezTo>
                    <a:cubicBezTo>
                      <a:pt x="51974" y="53089"/>
                      <a:pt x="53155" y="54270"/>
                      <a:pt x="54231" y="55556"/>
                    </a:cubicBezTo>
                    <a:cubicBezTo>
                      <a:pt x="84835" y="27171"/>
                      <a:pt x="39572" y="-20254"/>
                      <a:pt x="9797" y="9017"/>
                    </a:cubicBezTo>
                    <a:cubicBezTo>
                      <a:pt x="-3052" y="21304"/>
                      <a:pt x="-3510" y="41687"/>
                      <a:pt x="8787" y="54537"/>
                    </a:cubicBezTo>
                    <a:cubicBezTo>
                      <a:pt x="9121" y="54880"/>
                      <a:pt x="9454" y="55223"/>
                      <a:pt x="9807" y="5555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sz="1350"/>
              </a:p>
            </p:txBody>
          </p:sp>
          <p:sp>
            <p:nvSpPr>
              <p:cNvPr id="70" name="Полилиния: фигура 69">
                <a:extLst>
                  <a:ext uri="{FF2B5EF4-FFF2-40B4-BE49-F238E27FC236}">
                    <a16:creationId xmlns="" xmlns:a16="http://schemas.microsoft.com/office/drawing/2014/main" id="{4EC9B135-F8F9-A664-CE40-C73D0247C480}"/>
                  </a:ext>
                </a:extLst>
              </p:cNvPr>
              <p:cNvSpPr/>
              <p:nvPr/>
            </p:nvSpPr>
            <p:spPr>
              <a:xfrm>
                <a:off x="2575813" y="3680989"/>
                <a:ext cx="21535" cy="22126"/>
              </a:xfrm>
              <a:custGeom>
                <a:avLst/>
                <a:gdLst>
                  <a:gd name="connsiteX0" fmla="*/ 10622 w 21535"/>
                  <a:gd name="connsiteY0" fmla="*/ -185 h 22126"/>
                  <a:gd name="connsiteX1" fmla="*/ 21386 w 21535"/>
                  <a:gd name="connsiteY1" fmla="*/ 11179 h 22126"/>
                  <a:gd name="connsiteX2" fmla="*/ 10622 w 21535"/>
                  <a:gd name="connsiteY2" fmla="*/ 21941 h 22126"/>
                  <a:gd name="connsiteX3" fmla="*/ -141 w 21535"/>
                  <a:gd name="connsiteY3" fmla="*/ 10578 h 22126"/>
                  <a:gd name="connsiteX4" fmla="*/ 10622 w 21535"/>
                  <a:gd name="connsiteY4" fmla="*/ -185 h 22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535" h="22126">
                    <a:moveTo>
                      <a:pt x="10622" y="-185"/>
                    </a:moveTo>
                    <a:cubicBezTo>
                      <a:pt x="16737" y="-23"/>
                      <a:pt x="21557" y="5063"/>
                      <a:pt x="21386" y="11179"/>
                    </a:cubicBezTo>
                    <a:cubicBezTo>
                      <a:pt x="21223" y="17055"/>
                      <a:pt x="16499" y="21780"/>
                      <a:pt x="10622" y="21941"/>
                    </a:cubicBezTo>
                    <a:cubicBezTo>
                      <a:pt x="4507" y="21780"/>
                      <a:pt x="-313" y="16684"/>
                      <a:pt x="-141" y="10578"/>
                    </a:cubicBezTo>
                    <a:cubicBezTo>
                      <a:pt x="21" y="4701"/>
                      <a:pt x="4745" y="-32"/>
                      <a:pt x="10622" y="-185"/>
                    </a:cubicBezTo>
                    <a:close/>
                  </a:path>
                </a:pathLst>
              </a:custGeom>
              <a:solidFill>
                <a:srgbClr val="3F3D5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sz="1350"/>
              </a:p>
            </p:txBody>
          </p:sp>
          <p:sp>
            <p:nvSpPr>
              <p:cNvPr id="71" name="Полилиния: фигура 70">
                <a:extLst>
                  <a:ext uri="{FF2B5EF4-FFF2-40B4-BE49-F238E27FC236}">
                    <a16:creationId xmlns="" xmlns:a16="http://schemas.microsoft.com/office/drawing/2014/main" id="{B44DCAB5-4B5F-77AA-C8E0-3F9A158A5EE0}"/>
                  </a:ext>
                </a:extLst>
              </p:cNvPr>
              <p:cNvSpPr/>
              <p:nvPr/>
            </p:nvSpPr>
            <p:spPr>
              <a:xfrm>
                <a:off x="2627899" y="3718797"/>
                <a:ext cx="18990" cy="7064"/>
              </a:xfrm>
              <a:custGeom>
                <a:avLst/>
                <a:gdLst>
                  <a:gd name="connsiteX0" fmla="*/ 18842 w 18990"/>
                  <a:gd name="connsiteY0" fmla="*/ 3351 h 7064"/>
                  <a:gd name="connsiteX1" fmla="*/ -142 w 18990"/>
                  <a:gd name="connsiteY1" fmla="*/ 3351 h 7064"/>
                  <a:gd name="connsiteX2" fmla="*/ 18842 w 18990"/>
                  <a:gd name="connsiteY2" fmla="*/ 3351 h 70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990" h="7064">
                    <a:moveTo>
                      <a:pt x="18842" y="3351"/>
                    </a:moveTo>
                    <a:cubicBezTo>
                      <a:pt x="19146" y="8056"/>
                      <a:pt x="-447" y="8056"/>
                      <a:pt x="-142" y="3351"/>
                    </a:cubicBezTo>
                    <a:cubicBezTo>
                      <a:pt x="-447" y="-1364"/>
                      <a:pt x="19146" y="-1364"/>
                      <a:pt x="18842" y="3351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sz="1350"/>
              </a:p>
            </p:txBody>
          </p:sp>
          <p:sp>
            <p:nvSpPr>
              <p:cNvPr id="72" name="Полилиния: фигура 71">
                <a:extLst>
                  <a:ext uri="{FF2B5EF4-FFF2-40B4-BE49-F238E27FC236}">
                    <a16:creationId xmlns="" xmlns:a16="http://schemas.microsoft.com/office/drawing/2014/main" id="{0EA0D48F-CE6F-3BB6-7BD4-45EE97B65061}"/>
                  </a:ext>
                </a:extLst>
              </p:cNvPr>
              <p:cNvSpPr/>
              <p:nvPr/>
            </p:nvSpPr>
            <p:spPr>
              <a:xfrm>
                <a:off x="2631417" y="3743616"/>
                <a:ext cx="16644" cy="9668"/>
              </a:xfrm>
              <a:custGeom>
                <a:avLst/>
                <a:gdLst>
                  <a:gd name="connsiteX0" fmla="*/ 8181 w 16644"/>
                  <a:gd name="connsiteY0" fmla="*/ 9311 h 9668"/>
                  <a:gd name="connsiteX1" fmla="*/ 2256 w 16644"/>
                  <a:gd name="connsiteY1" fmla="*/ 1005 h 9668"/>
                  <a:gd name="connsiteX2" fmla="*/ 8181 w 16644"/>
                  <a:gd name="connsiteY2" fmla="*/ 6939 h 9668"/>
                  <a:gd name="connsiteX3" fmla="*/ 15305 w 16644"/>
                  <a:gd name="connsiteY3" fmla="*/ -185 h 9668"/>
                  <a:gd name="connsiteX4" fmla="*/ 8181 w 16644"/>
                  <a:gd name="connsiteY4" fmla="*/ 9311 h 96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644" h="9668">
                    <a:moveTo>
                      <a:pt x="8181" y="9311"/>
                    </a:moveTo>
                    <a:cubicBezTo>
                      <a:pt x="1971" y="11244"/>
                      <a:pt x="-3430" y="-3767"/>
                      <a:pt x="2256" y="1005"/>
                    </a:cubicBezTo>
                    <a:cubicBezTo>
                      <a:pt x="2256" y="4282"/>
                      <a:pt x="4914" y="6929"/>
                      <a:pt x="8181" y="6939"/>
                    </a:cubicBezTo>
                    <a:cubicBezTo>
                      <a:pt x="13258" y="7435"/>
                      <a:pt x="13010" y="1901"/>
                      <a:pt x="15305" y="-185"/>
                    </a:cubicBezTo>
                    <a:cubicBezTo>
                      <a:pt x="19259" y="2996"/>
                      <a:pt x="12486" y="9911"/>
                      <a:pt x="8181" y="9311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sz="1350"/>
              </a:p>
            </p:txBody>
          </p:sp>
          <p:sp>
            <p:nvSpPr>
              <p:cNvPr id="73" name="Полилиния: фигура 72">
                <a:extLst>
                  <a:ext uri="{FF2B5EF4-FFF2-40B4-BE49-F238E27FC236}">
                    <a16:creationId xmlns="" xmlns:a16="http://schemas.microsoft.com/office/drawing/2014/main" id="{461D147F-760D-4F18-DC4D-E09605FFC886}"/>
                  </a:ext>
                </a:extLst>
              </p:cNvPr>
              <p:cNvSpPr/>
              <p:nvPr/>
            </p:nvSpPr>
            <p:spPr>
              <a:xfrm>
                <a:off x="2638710" y="3822003"/>
                <a:ext cx="56999" cy="68783"/>
              </a:xfrm>
              <a:custGeom>
                <a:avLst/>
                <a:gdLst>
                  <a:gd name="connsiteX0" fmla="*/ 31515 w 56999"/>
                  <a:gd name="connsiteY0" fmla="*/ 68413 h 68783"/>
                  <a:gd name="connsiteX1" fmla="*/ -108 w 56999"/>
                  <a:gd name="connsiteY1" fmla="*/ 67232 h 68783"/>
                  <a:gd name="connsiteX2" fmla="*/ -108 w 56999"/>
                  <a:gd name="connsiteY2" fmla="*/ 2129 h 68783"/>
                  <a:gd name="connsiteX3" fmla="*/ 2264 w 56999"/>
                  <a:gd name="connsiteY3" fmla="*/ 66041 h 68783"/>
                  <a:gd name="connsiteX4" fmla="*/ 30687 w 56999"/>
                  <a:gd name="connsiteY4" fmla="*/ 66041 h 68783"/>
                  <a:gd name="connsiteX5" fmla="*/ 56070 w 56999"/>
                  <a:gd name="connsiteY5" fmla="*/ -167 h 68783"/>
                  <a:gd name="connsiteX6" fmla="*/ 56785 w 56999"/>
                  <a:gd name="connsiteY6" fmla="*/ 1347 h 68783"/>
                  <a:gd name="connsiteX7" fmla="*/ 56785 w 56999"/>
                  <a:gd name="connsiteY7" fmla="*/ 1347 h 68783"/>
                  <a:gd name="connsiteX8" fmla="*/ 31515 w 56999"/>
                  <a:gd name="connsiteY8" fmla="*/ 68413 h 68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999" h="68783">
                    <a:moveTo>
                      <a:pt x="31515" y="68413"/>
                    </a:moveTo>
                    <a:cubicBezTo>
                      <a:pt x="30896" y="67727"/>
                      <a:pt x="-1394" y="69889"/>
                      <a:pt x="-108" y="67232"/>
                    </a:cubicBezTo>
                    <a:lnTo>
                      <a:pt x="-108" y="2129"/>
                    </a:lnTo>
                    <a:cubicBezTo>
                      <a:pt x="5274" y="-6587"/>
                      <a:pt x="959" y="66889"/>
                      <a:pt x="2264" y="66041"/>
                    </a:cubicBezTo>
                    <a:lnTo>
                      <a:pt x="30687" y="66041"/>
                    </a:lnTo>
                    <a:cubicBezTo>
                      <a:pt x="32086" y="65222"/>
                      <a:pt x="53089" y="-1453"/>
                      <a:pt x="56070" y="-167"/>
                    </a:cubicBezTo>
                    <a:cubicBezTo>
                      <a:pt x="56680" y="52"/>
                      <a:pt x="57004" y="728"/>
                      <a:pt x="56785" y="1347"/>
                    </a:cubicBezTo>
                    <a:cubicBezTo>
                      <a:pt x="56785" y="1347"/>
                      <a:pt x="56785" y="1347"/>
                      <a:pt x="56785" y="1347"/>
                    </a:cubicBezTo>
                    <a:cubicBezTo>
                      <a:pt x="55651" y="2157"/>
                      <a:pt x="33792" y="68822"/>
                      <a:pt x="31515" y="68413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sz="1350"/>
              </a:p>
            </p:txBody>
          </p:sp>
          <p:sp>
            <p:nvSpPr>
              <p:cNvPr id="74" name="Полилиния: фигура 73">
                <a:extLst>
                  <a:ext uri="{FF2B5EF4-FFF2-40B4-BE49-F238E27FC236}">
                    <a16:creationId xmlns="" xmlns:a16="http://schemas.microsoft.com/office/drawing/2014/main" id="{F45CBCED-1C04-DE12-3FE8-A4D24E671EFE}"/>
                  </a:ext>
                </a:extLst>
              </p:cNvPr>
              <p:cNvSpPr/>
              <p:nvPr/>
            </p:nvSpPr>
            <p:spPr>
              <a:xfrm>
                <a:off x="2608691" y="3825156"/>
                <a:ext cx="21358" cy="61865"/>
              </a:xfrm>
              <a:custGeom>
                <a:avLst/>
                <a:gdLst>
                  <a:gd name="connsiteX0" fmla="*/ 20028 w 21358"/>
                  <a:gd name="connsiteY0" fmla="*/ 61679 h 61865"/>
                  <a:gd name="connsiteX1" fmla="*/ -89 w 21358"/>
                  <a:gd name="connsiteY1" fmla="*/ 1319 h 61865"/>
                  <a:gd name="connsiteX2" fmla="*/ 683 w 21358"/>
                  <a:gd name="connsiteY2" fmla="*/ -167 h 61865"/>
                  <a:gd name="connsiteX3" fmla="*/ 21162 w 21358"/>
                  <a:gd name="connsiteY3" fmla="*/ 60136 h 61865"/>
                  <a:gd name="connsiteX4" fmla="*/ 20371 w 21358"/>
                  <a:gd name="connsiteY4" fmla="*/ 61631 h 61865"/>
                  <a:gd name="connsiteX5" fmla="*/ 20028 w 21358"/>
                  <a:gd name="connsiteY5" fmla="*/ 61679 h 61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358" h="61865">
                    <a:moveTo>
                      <a:pt x="20028" y="61679"/>
                    </a:moveTo>
                    <a:cubicBezTo>
                      <a:pt x="17666" y="62003"/>
                      <a:pt x="1026" y="2224"/>
                      <a:pt x="-89" y="1319"/>
                    </a:cubicBezTo>
                    <a:cubicBezTo>
                      <a:pt x="-289" y="700"/>
                      <a:pt x="54" y="33"/>
                      <a:pt x="683" y="-167"/>
                    </a:cubicBezTo>
                    <a:cubicBezTo>
                      <a:pt x="3788" y="-1405"/>
                      <a:pt x="19752" y="59336"/>
                      <a:pt x="21162" y="60136"/>
                    </a:cubicBezTo>
                    <a:cubicBezTo>
                      <a:pt x="21352" y="60765"/>
                      <a:pt x="21000" y="61431"/>
                      <a:pt x="20371" y="61631"/>
                    </a:cubicBezTo>
                    <a:cubicBezTo>
                      <a:pt x="20257" y="61660"/>
                      <a:pt x="20142" y="61679"/>
                      <a:pt x="20028" y="61679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sz="1350"/>
              </a:p>
            </p:txBody>
          </p:sp>
          <p:sp>
            <p:nvSpPr>
              <p:cNvPr id="83" name="Полилиния: фигура 82">
                <a:extLst>
                  <a:ext uri="{FF2B5EF4-FFF2-40B4-BE49-F238E27FC236}">
                    <a16:creationId xmlns="" xmlns:a16="http://schemas.microsoft.com/office/drawing/2014/main" id="{538356C8-3EF9-DA1F-1589-22DDD3D0E7CD}"/>
                  </a:ext>
                </a:extLst>
              </p:cNvPr>
              <p:cNvSpPr/>
              <p:nvPr/>
            </p:nvSpPr>
            <p:spPr>
              <a:xfrm>
                <a:off x="2560905" y="3757876"/>
                <a:ext cx="161291" cy="41141"/>
              </a:xfrm>
              <a:custGeom>
                <a:avLst/>
                <a:gdLst>
                  <a:gd name="connsiteX0" fmla="*/ 77403 w 161291"/>
                  <a:gd name="connsiteY0" fmla="*/ 40387 h 41141"/>
                  <a:gd name="connsiteX1" fmla="*/ 12 w 161291"/>
                  <a:gd name="connsiteY1" fmla="*/ 1591 h 41141"/>
                  <a:gd name="connsiteX2" fmla="*/ 450 w 161291"/>
                  <a:gd name="connsiteY2" fmla="*/ -28 h 41141"/>
                  <a:gd name="connsiteX3" fmla="*/ 2031 w 161291"/>
                  <a:gd name="connsiteY3" fmla="*/ 353 h 41141"/>
                  <a:gd name="connsiteX4" fmla="*/ 39274 w 161291"/>
                  <a:gd name="connsiteY4" fmla="*/ 30433 h 41141"/>
                  <a:gd name="connsiteX5" fmla="*/ 161146 w 161291"/>
                  <a:gd name="connsiteY5" fmla="*/ 12831 h 41141"/>
                  <a:gd name="connsiteX6" fmla="*/ 77403 w 161291"/>
                  <a:gd name="connsiteY6" fmla="*/ 40387 h 411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1291" h="41141">
                    <a:moveTo>
                      <a:pt x="77403" y="40387"/>
                    </a:moveTo>
                    <a:cubicBezTo>
                      <a:pt x="49866" y="45759"/>
                      <a:pt x="1307" y="11641"/>
                      <a:pt x="12" y="1591"/>
                    </a:cubicBezTo>
                    <a:cubicBezTo>
                      <a:pt x="-312" y="1020"/>
                      <a:pt x="-122" y="296"/>
                      <a:pt x="450" y="-28"/>
                    </a:cubicBezTo>
                    <a:cubicBezTo>
                      <a:pt x="993" y="-342"/>
                      <a:pt x="1688" y="-171"/>
                      <a:pt x="2031" y="353"/>
                    </a:cubicBezTo>
                    <a:cubicBezTo>
                      <a:pt x="11404" y="13660"/>
                      <a:pt x="24301" y="24080"/>
                      <a:pt x="39274" y="30433"/>
                    </a:cubicBezTo>
                    <a:cubicBezTo>
                      <a:pt x="62477" y="42187"/>
                      <a:pt x="104863" y="42454"/>
                      <a:pt x="161146" y="12831"/>
                    </a:cubicBezTo>
                    <a:cubicBezTo>
                      <a:pt x="136600" y="30166"/>
                      <a:pt x="107444" y="39758"/>
                      <a:pt x="77403" y="40387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sz="1350"/>
              </a:p>
            </p:txBody>
          </p:sp>
          <p:sp>
            <p:nvSpPr>
              <p:cNvPr id="85" name="Полилиния: фигура 84">
                <a:extLst>
                  <a:ext uri="{FF2B5EF4-FFF2-40B4-BE49-F238E27FC236}">
                    <a16:creationId xmlns="" xmlns:a16="http://schemas.microsoft.com/office/drawing/2014/main" id="{ED5B46CD-60B0-9E26-47EA-BC282BE3E4E7}"/>
                  </a:ext>
                </a:extLst>
              </p:cNvPr>
              <p:cNvSpPr/>
              <p:nvPr/>
            </p:nvSpPr>
            <p:spPr>
              <a:xfrm>
                <a:off x="2586580" y="3900460"/>
                <a:ext cx="49865" cy="16052"/>
              </a:xfrm>
              <a:custGeom>
                <a:avLst/>
                <a:gdLst>
                  <a:gd name="connsiteX0" fmla="*/ 49710 w 49865"/>
                  <a:gd name="connsiteY0" fmla="*/ 7837 h 16052"/>
                  <a:gd name="connsiteX1" fmla="*/ -135 w 49865"/>
                  <a:gd name="connsiteY1" fmla="*/ 7837 h 16052"/>
                  <a:gd name="connsiteX2" fmla="*/ 49710 w 49865"/>
                  <a:gd name="connsiteY2" fmla="*/ 7837 h 16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9865" h="16052">
                    <a:moveTo>
                      <a:pt x="49710" y="7837"/>
                    </a:moveTo>
                    <a:cubicBezTo>
                      <a:pt x="50557" y="18543"/>
                      <a:pt x="-992" y="18543"/>
                      <a:pt x="-135" y="7837"/>
                    </a:cubicBezTo>
                    <a:cubicBezTo>
                      <a:pt x="-983" y="-2859"/>
                      <a:pt x="50567" y="-2859"/>
                      <a:pt x="49710" y="7837"/>
                    </a:cubicBezTo>
                    <a:close/>
                  </a:path>
                </a:pathLst>
              </a:custGeom>
              <a:solidFill>
                <a:srgbClr val="3F3D5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sz="1350"/>
              </a:p>
            </p:txBody>
          </p:sp>
          <p:sp>
            <p:nvSpPr>
              <p:cNvPr id="97" name="Полилиния: фигура 96">
                <a:extLst>
                  <a:ext uri="{FF2B5EF4-FFF2-40B4-BE49-F238E27FC236}">
                    <a16:creationId xmlns="" xmlns:a16="http://schemas.microsoft.com/office/drawing/2014/main" id="{53DF6A05-B927-BED9-C079-85A334E70258}"/>
                  </a:ext>
                </a:extLst>
              </p:cNvPr>
              <p:cNvSpPr/>
              <p:nvPr/>
            </p:nvSpPr>
            <p:spPr>
              <a:xfrm>
                <a:off x="2637634" y="3895789"/>
                <a:ext cx="49856" cy="16044"/>
              </a:xfrm>
              <a:custGeom>
                <a:avLst/>
                <a:gdLst>
                  <a:gd name="connsiteX0" fmla="*/ 49700 w 49856"/>
                  <a:gd name="connsiteY0" fmla="*/ 7837 h 16044"/>
                  <a:gd name="connsiteX1" fmla="*/ -135 w 49856"/>
                  <a:gd name="connsiteY1" fmla="*/ 7837 h 16044"/>
                  <a:gd name="connsiteX2" fmla="*/ 49700 w 49856"/>
                  <a:gd name="connsiteY2" fmla="*/ 7837 h 16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9856" h="16044">
                    <a:moveTo>
                      <a:pt x="49700" y="7837"/>
                    </a:moveTo>
                    <a:cubicBezTo>
                      <a:pt x="50557" y="18533"/>
                      <a:pt x="-992" y="18533"/>
                      <a:pt x="-135" y="7837"/>
                    </a:cubicBezTo>
                    <a:cubicBezTo>
                      <a:pt x="-992" y="-2859"/>
                      <a:pt x="50567" y="-2859"/>
                      <a:pt x="49700" y="7837"/>
                    </a:cubicBezTo>
                    <a:close/>
                  </a:path>
                </a:pathLst>
              </a:custGeom>
              <a:solidFill>
                <a:srgbClr val="3F3D5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sz="1350"/>
              </a:p>
            </p:txBody>
          </p:sp>
          <p:sp>
            <p:nvSpPr>
              <p:cNvPr id="121" name="Полилиния: фигура 120">
                <a:extLst>
                  <a:ext uri="{FF2B5EF4-FFF2-40B4-BE49-F238E27FC236}">
                    <a16:creationId xmlns="" xmlns:a16="http://schemas.microsoft.com/office/drawing/2014/main" id="{A84EC40D-123B-B942-3114-EE7672203E1A}"/>
                  </a:ext>
                </a:extLst>
              </p:cNvPr>
              <p:cNvSpPr/>
              <p:nvPr/>
            </p:nvSpPr>
            <p:spPr>
              <a:xfrm>
                <a:off x="2690092" y="3894332"/>
                <a:ext cx="49856" cy="16045"/>
              </a:xfrm>
              <a:custGeom>
                <a:avLst/>
                <a:gdLst>
                  <a:gd name="connsiteX0" fmla="*/ 49700 w 49856"/>
                  <a:gd name="connsiteY0" fmla="*/ 7837 h 16045"/>
                  <a:gd name="connsiteX1" fmla="*/ -135 w 49856"/>
                  <a:gd name="connsiteY1" fmla="*/ 7837 h 16045"/>
                  <a:gd name="connsiteX2" fmla="*/ 49700 w 49856"/>
                  <a:gd name="connsiteY2" fmla="*/ 7837 h 16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9856" h="16045">
                    <a:moveTo>
                      <a:pt x="49700" y="7837"/>
                    </a:moveTo>
                    <a:cubicBezTo>
                      <a:pt x="50557" y="18534"/>
                      <a:pt x="-992" y="18534"/>
                      <a:pt x="-135" y="7837"/>
                    </a:cubicBezTo>
                    <a:cubicBezTo>
                      <a:pt x="-992" y="-2859"/>
                      <a:pt x="50567" y="-2859"/>
                      <a:pt x="49700" y="7837"/>
                    </a:cubicBezTo>
                    <a:close/>
                  </a:path>
                </a:pathLst>
              </a:custGeom>
              <a:solidFill>
                <a:srgbClr val="3F3D5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sz="1350"/>
              </a:p>
            </p:txBody>
          </p:sp>
          <p:cxnSp>
            <p:nvCxnSpPr>
              <p:cNvPr id="122" name="Прямая со стрелкой 121">
                <a:extLst>
                  <a:ext uri="{FF2B5EF4-FFF2-40B4-BE49-F238E27FC236}">
                    <a16:creationId xmlns="" xmlns:a16="http://schemas.microsoft.com/office/drawing/2014/main" id="{987F98F5-9F5D-BD66-C049-D75A33A4FA4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365500" y="1418979"/>
                <a:ext cx="0" cy="1732726"/>
              </a:xfrm>
              <a:prstGeom prst="straightConnector1">
                <a:avLst/>
              </a:prstGeom>
              <a:ln w="76200">
                <a:solidFill>
                  <a:schemeClr val="bg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Прямая со стрелкой 128">
                <a:extLst>
                  <a:ext uri="{FF2B5EF4-FFF2-40B4-BE49-F238E27FC236}">
                    <a16:creationId xmlns="" xmlns:a16="http://schemas.microsoft.com/office/drawing/2014/main" id="{B6ADC489-16F3-2C25-16A7-4A343DEAFCF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02089" y="3021706"/>
                <a:ext cx="1676400" cy="0"/>
              </a:xfrm>
              <a:prstGeom prst="straightConnector1">
                <a:avLst/>
              </a:prstGeom>
              <a:ln w="76200">
                <a:solidFill>
                  <a:schemeClr val="bg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Прямая со стрелкой 130">
                <a:extLst>
                  <a:ext uri="{FF2B5EF4-FFF2-40B4-BE49-F238E27FC236}">
                    <a16:creationId xmlns="" xmlns:a16="http://schemas.microsoft.com/office/drawing/2014/main" id="{D07BADCC-916D-92C8-B764-6C19662450F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502089" y="1518235"/>
                <a:ext cx="1544409" cy="1362047"/>
              </a:xfrm>
              <a:prstGeom prst="straightConnector1">
                <a:avLst/>
              </a:prstGeom>
              <a:ln w="76200">
                <a:solidFill>
                  <a:schemeClr val="bg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Прямая со стрелкой 133">
                <a:extLst>
                  <a:ext uri="{FF2B5EF4-FFF2-40B4-BE49-F238E27FC236}">
                    <a16:creationId xmlns="" xmlns:a16="http://schemas.microsoft.com/office/drawing/2014/main" id="{C3ACD185-19A9-A1B4-022B-15A5135D3F7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680075" y="3175528"/>
                <a:ext cx="0" cy="2582322"/>
              </a:xfrm>
              <a:prstGeom prst="straightConnector1">
                <a:avLst/>
              </a:prstGeom>
              <a:ln w="76200">
                <a:solidFill>
                  <a:srgbClr val="FF000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Прямая со стрелкой 137">
                <a:extLst>
                  <a:ext uri="{FF2B5EF4-FFF2-40B4-BE49-F238E27FC236}">
                    <a16:creationId xmlns="" xmlns:a16="http://schemas.microsoft.com/office/drawing/2014/main" id="{B0CA590C-2AA6-0BCB-09ED-5FA20427039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463339" y="5977105"/>
                <a:ext cx="3933082" cy="0"/>
              </a:xfrm>
              <a:prstGeom prst="straightConnector1">
                <a:avLst/>
              </a:prstGeom>
              <a:ln w="76200">
                <a:solidFill>
                  <a:srgbClr val="FF000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1" name="TextBox 140">
                <a:extLst>
                  <a:ext uri="{FF2B5EF4-FFF2-40B4-BE49-F238E27FC236}">
                    <a16:creationId xmlns="" xmlns:a16="http://schemas.microsoft.com/office/drawing/2014/main" id="{ED0CDB9D-1F2B-F6AE-DB39-3B93332EAD6F}"/>
                  </a:ext>
                </a:extLst>
              </p:cNvPr>
              <p:cNvSpPr txBox="1"/>
              <p:nvPr/>
            </p:nvSpPr>
            <p:spPr>
              <a:xfrm>
                <a:off x="1926356" y="6020284"/>
                <a:ext cx="3252133" cy="6488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>
                  <a:lnSpc>
                    <a:spcPts val="3200"/>
                  </a:lnSpc>
                  <a:defRPr sz="3000">
                    <a:latin typeface="Roboto" panose="02000000000000000000" pitchFamily="2" charset="0"/>
                    <a:ea typeface="Roboto" panose="02000000000000000000" pitchFamily="2" charset="0"/>
                  </a:defRPr>
                </a:lvl1pPr>
              </a:lstStyle>
              <a:p>
                <a:r>
                  <a:rPr lang="ru-RU" sz="2250" dirty="0">
                    <a:solidFill>
                      <a:srgbClr val="FF0000"/>
                    </a:solidFill>
                    <a:latin typeface="Akrobat SemiBold" panose="00000700000000000000" pitchFamily="2" charset="-52"/>
                    <a:ea typeface="Roboto Medium" panose="02000000000000000000" pitchFamily="2" charset="0"/>
                  </a:rPr>
                  <a:t>Ширина фасада</a:t>
                </a:r>
              </a:p>
            </p:txBody>
          </p:sp>
          <p:sp>
            <p:nvSpPr>
              <p:cNvPr id="143" name="TextBox 142">
                <a:extLst>
                  <a:ext uri="{FF2B5EF4-FFF2-40B4-BE49-F238E27FC236}">
                    <a16:creationId xmlns="" xmlns:a16="http://schemas.microsoft.com/office/drawing/2014/main" id="{A129A07D-5541-3155-AA78-DACFD40552C2}"/>
                  </a:ext>
                </a:extLst>
              </p:cNvPr>
              <p:cNvSpPr txBox="1"/>
              <p:nvPr/>
            </p:nvSpPr>
            <p:spPr>
              <a:xfrm rot="5400000">
                <a:off x="5188206" y="4242330"/>
                <a:ext cx="2229585" cy="502703"/>
              </a:xfrm>
              <a:prstGeom prst="rect">
                <a:avLst/>
              </a:prstGeom>
              <a:noFill/>
            </p:spPr>
            <p:txBody>
              <a:bodyPr vert="vert270" wrap="square" rtlCol="0">
                <a:spAutoFit/>
              </a:bodyPr>
              <a:lstStyle>
                <a:defPPr>
                  <a:defRPr lang="ru-RU"/>
                </a:defPPr>
                <a:lvl1pPr>
                  <a:lnSpc>
                    <a:spcPts val="3200"/>
                  </a:lnSpc>
                  <a:defRPr sz="3000">
                    <a:latin typeface="Roboto" panose="02000000000000000000" pitchFamily="2" charset="0"/>
                    <a:ea typeface="Roboto" panose="02000000000000000000" pitchFamily="2" charset="0"/>
                  </a:defRPr>
                </a:lvl1pPr>
              </a:lstStyle>
              <a:p>
                <a:pPr>
                  <a:lnSpc>
                    <a:spcPts val="1875"/>
                  </a:lnSpc>
                </a:pPr>
                <a:r>
                  <a:rPr lang="ru-RU" sz="2250" dirty="0">
                    <a:solidFill>
                      <a:srgbClr val="FF0000"/>
                    </a:solidFill>
                    <a:latin typeface="Akrobat SemiBold" panose="00000700000000000000" pitchFamily="2" charset="-52"/>
                    <a:ea typeface="Roboto Medium" panose="02000000000000000000" pitchFamily="2" charset="0"/>
                  </a:rPr>
                  <a:t>Вы</a:t>
                </a:r>
              </a:p>
              <a:p>
                <a:pPr>
                  <a:lnSpc>
                    <a:spcPts val="1875"/>
                  </a:lnSpc>
                </a:pPr>
                <a:r>
                  <a:rPr lang="ru-RU" sz="2250" dirty="0">
                    <a:solidFill>
                      <a:srgbClr val="FF0000"/>
                    </a:solidFill>
                    <a:latin typeface="Akrobat SemiBold" panose="00000700000000000000" pitchFamily="2" charset="-52"/>
                    <a:ea typeface="Roboto Medium" panose="02000000000000000000" pitchFamily="2" charset="0"/>
                  </a:rPr>
                  <a:t>с</a:t>
                </a:r>
              </a:p>
              <a:p>
                <a:pPr>
                  <a:lnSpc>
                    <a:spcPts val="1875"/>
                  </a:lnSpc>
                </a:pPr>
                <a:r>
                  <a:rPr lang="ru-RU" sz="2250" dirty="0">
                    <a:solidFill>
                      <a:srgbClr val="FF0000"/>
                    </a:solidFill>
                    <a:latin typeface="Akrobat SemiBold" panose="00000700000000000000" pitchFamily="2" charset="-52"/>
                    <a:ea typeface="Roboto Medium" panose="02000000000000000000" pitchFamily="2" charset="0"/>
                  </a:rPr>
                  <a:t>о</a:t>
                </a:r>
              </a:p>
              <a:p>
                <a:pPr>
                  <a:lnSpc>
                    <a:spcPts val="1875"/>
                  </a:lnSpc>
                </a:pPr>
                <a:r>
                  <a:rPr lang="ru-RU" sz="2250" dirty="0">
                    <a:solidFill>
                      <a:srgbClr val="FF0000"/>
                    </a:solidFill>
                    <a:latin typeface="Akrobat SemiBold" panose="00000700000000000000" pitchFamily="2" charset="-52"/>
                    <a:ea typeface="Roboto Medium" panose="02000000000000000000" pitchFamily="2" charset="0"/>
                  </a:rPr>
                  <a:t>т</a:t>
                </a:r>
              </a:p>
              <a:p>
                <a:pPr>
                  <a:lnSpc>
                    <a:spcPts val="1875"/>
                  </a:lnSpc>
                </a:pPr>
                <a:r>
                  <a:rPr lang="ru-RU" sz="2250" dirty="0">
                    <a:solidFill>
                      <a:srgbClr val="FF0000"/>
                    </a:solidFill>
                    <a:latin typeface="Akrobat SemiBold" panose="00000700000000000000" pitchFamily="2" charset="-52"/>
                    <a:ea typeface="Roboto Medium" panose="02000000000000000000" pitchFamily="2" charset="0"/>
                  </a:rPr>
                  <a:t>а</a:t>
                </a:r>
              </a:p>
            </p:txBody>
          </p:sp>
          <p:sp>
            <p:nvSpPr>
              <p:cNvPr id="3" name="Полилиния: фигура 2">
                <a:extLst>
                  <a:ext uri="{FF2B5EF4-FFF2-40B4-BE49-F238E27FC236}">
                    <a16:creationId xmlns="" xmlns:a16="http://schemas.microsoft.com/office/drawing/2014/main" id="{1A485E7F-121A-0E0F-C9D3-9F1036114D07}"/>
                  </a:ext>
                </a:extLst>
              </p:cNvPr>
              <p:cNvSpPr/>
              <p:nvPr/>
            </p:nvSpPr>
            <p:spPr>
              <a:xfrm>
                <a:off x="6251418" y="5357697"/>
                <a:ext cx="152802" cy="221298"/>
              </a:xfrm>
              <a:custGeom>
                <a:avLst/>
                <a:gdLst>
                  <a:gd name="connsiteX0" fmla="*/ 8696 w 152802"/>
                  <a:gd name="connsiteY0" fmla="*/ 216442 h 221298"/>
                  <a:gd name="connsiteX1" fmla="*/ 152657 w 152802"/>
                  <a:gd name="connsiteY1" fmla="*/ -185 h 221298"/>
                  <a:gd name="connsiteX2" fmla="*/ 9153 w 152802"/>
                  <a:gd name="connsiteY2" fmla="*/ 214327 h 221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52802" h="221298">
                    <a:moveTo>
                      <a:pt x="8696" y="216442"/>
                    </a:moveTo>
                    <a:cubicBezTo>
                      <a:pt x="131635" y="251732"/>
                      <a:pt x="133092" y="77996"/>
                      <a:pt x="152657" y="-185"/>
                    </a:cubicBezTo>
                    <a:cubicBezTo>
                      <a:pt x="83162" y="47135"/>
                      <a:pt x="-33995" y="114591"/>
                      <a:pt x="9153" y="214327"/>
                    </a:cubicBezTo>
                  </a:path>
                </a:pathLst>
              </a:custGeom>
              <a:solidFill>
                <a:srgbClr val="00B05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sz="1350"/>
              </a:p>
            </p:txBody>
          </p:sp>
          <p:sp>
            <p:nvSpPr>
              <p:cNvPr id="4" name="Полилиния: фигура 3">
                <a:extLst>
                  <a:ext uri="{FF2B5EF4-FFF2-40B4-BE49-F238E27FC236}">
                    <a16:creationId xmlns="" xmlns:a16="http://schemas.microsoft.com/office/drawing/2014/main" id="{FF0F8C17-5CE7-1791-9242-8186AEDB8723}"/>
                  </a:ext>
                </a:extLst>
              </p:cNvPr>
              <p:cNvSpPr/>
              <p:nvPr/>
            </p:nvSpPr>
            <p:spPr>
              <a:xfrm>
                <a:off x="6258632" y="5447492"/>
                <a:ext cx="86664" cy="264373"/>
              </a:xfrm>
              <a:custGeom>
                <a:avLst/>
                <a:gdLst>
                  <a:gd name="connsiteX0" fmla="*/ 8263 w 86664"/>
                  <a:gd name="connsiteY0" fmla="*/ 261434 h 264373"/>
                  <a:gd name="connsiteX1" fmla="*/ 80720 w 86664"/>
                  <a:gd name="connsiteY1" fmla="*/ 439 h 264373"/>
                  <a:gd name="connsiteX2" fmla="*/ 84683 w 86664"/>
                  <a:gd name="connsiteY2" fmla="*/ 7212 h 264373"/>
                  <a:gd name="connsiteX3" fmla="*/ 15846 w 86664"/>
                  <a:gd name="connsiteY3" fmla="*/ 259348 h 264373"/>
                  <a:gd name="connsiteX4" fmla="*/ 12931 w 86664"/>
                  <a:gd name="connsiteY4" fmla="*/ 264082 h 264373"/>
                  <a:gd name="connsiteX5" fmla="*/ 8273 w 86664"/>
                  <a:gd name="connsiteY5" fmla="*/ 261434 h 264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6664" h="264373">
                    <a:moveTo>
                      <a:pt x="8263" y="261434"/>
                    </a:moveTo>
                    <a:cubicBezTo>
                      <a:pt x="-7881" y="170099"/>
                      <a:pt x="-8901" y="54418"/>
                      <a:pt x="80720" y="439"/>
                    </a:cubicBezTo>
                    <a:cubicBezTo>
                      <a:pt x="85006" y="-2266"/>
                      <a:pt x="88950" y="4526"/>
                      <a:pt x="84683" y="7212"/>
                    </a:cubicBezTo>
                    <a:cubicBezTo>
                      <a:pt x="-1843" y="59552"/>
                      <a:pt x="720" y="171309"/>
                      <a:pt x="15846" y="259348"/>
                    </a:cubicBezTo>
                    <a:cubicBezTo>
                      <a:pt x="16350" y="261453"/>
                      <a:pt x="15045" y="263578"/>
                      <a:pt x="12931" y="264082"/>
                    </a:cubicBezTo>
                    <a:cubicBezTo>
                      <a:pt x="10921" y="264558"/>
                      <a:pt x="8883" y="263396"/>
                      <a:pt x="8273" y="261434"/>
                    </a:cubicBezTo>
                    <a:close/>
                  </a:path>
                </a:pathLst>
              </a:custGeom>
              <a:solidFill>
                <a:srgbClr val="00B05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sz="1350"/>
              </a:p>
            </p:txBody>
          </p:sp>
          <p:sp>
            <p:nvSpPr>
              <p:cNvPr id="5" name="Полилиния: фигура 4">
                <a:extLst>
                  <a:ext uri="{FF2B5EF4-FFF2-40B4-BE49-F238E27FC236}">
                    <a16:creationId xmlns="" xmlns:a16="http://schemas.microsoft.com/office/drawing/2014/main" id="{0CA5E1E6-9D12-B467-1814-1DD4089883CD}"/>
                  </a:ext>
                </a:extLst>
              </p:cNvPr>
              <p:cNvSpPr/>
              <p:nvPr/>
            </p:nvSpPr>
            <p:spPr>
              <a:xfrm>
                <a:off x="6306827" y="5579021"/>
                <a:ext cx="180927" cy="92785"/>
              </a:xfrm>
              <a:custGeom>
                <a:avLst/>
                <a:gdLst>
                  <a:gd name="connsiteX0" fmla="*/ -146 w 180927"/>
                  <a:gd name="connsiteY0" fmla="*/ 65288 h 92785"/>
                  <a:gd name="connsiteX1" fmla="*/ 180782 w 180927"/>
                  <a:gd name="connsiteY1" fmla="*/ 2623 h 92785"/>
                  <a:gd name="connsiteX2" fmla="*/ 1074 w 180927"/>
                  <a:gd name="connsiteY2" fmla="*/ 64260 h 92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0927" h="92785">
                    <a:moveTo>
                      <a:pt x="-146" y="65288"/>
                    </a:moveTo>
                    <a:cubicBezTo>
                      <a:pt x="56119" y="140803"/>
                      <a:pt x="134452" y="39694"/>
                      <a:pt x="180782" y="2623"/>
                    </a:cubicBezTo>
                    <a:cubicBezTo>
                      <a:pt x="118984" y="-653"/>
                      <a:pt x="20276" y="-13398"/>
                      <a:pt x="1074" y="64260"/>
                    </a:cubicBezTo>
                  </a:path>
                </a:pathLst>
              </a:custGeom>
              <a:solidFill>
                <a:srgbClr val="00B05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sz="1350"/>
              </a:p>
            </p:txBody>
          </p:sp>
          <p:sp>
            <p:nvSpPr>
              <p:cNvPr id="6" name="Полилиния: фигура 5">
                <a:extLst>
                  <a:ext uri="{FF2B5EF4-FFF2-40B4-BE49-F238E27FC236}">
                    <a16:creationId xmlns="" xmlns:a16="http://schemas.microsoft.com/office/drawing/2014/main" id="{B3955FB0-E123-9310-5ED2-606D070C0D7B}"/>
                  </a:ext>
                </a:extLst>
              </p:cNvPr>
              <p:cNvSpPr/>
              <p:nvPr/>
            </p:nvSpPr>
            <p:spPr>
              <a:xfrm>
                <a:off x="6250902" y="5610486"/>
                <a:ext cx="163720" cy="127061"/>
              </a:xfrm>
              <a:custGeom>
                <a:avLst/>
                <a:gdLst>
                  <a:gd name="connsiteX0" fmla="*/ 372 w 163720"/>
                  <a:gd name="connsiteY0" fmla="*/ 121586 h 127061"/>
                  <a:gd name="connsiteX1" fmla="*/ 160373 w 163720"/>
                  <a:gd name="connsiteY1" fmla="*/ 562 h 127061"/>
                  <a:gd name="connsiteX2" fmla="*/ 159125 w 163720"/>
                  <a:gd name="connsiteY2" fmla="*/ 8315 h 127061"/>
                  <a:gd name="connsiteX3" fmla="*/ 7544 w 163720"/>
                  <a:gd name="connsiteY3" fmla="*/ 124787 h 127061"/>
                  <a:gd name="connsiteX4" fmla="*/ 372 w 163720"/>
                  <a:gd name="connsiteY4" fmla="*/ 121586 h 127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3720" h="127061">
                    <a:moveTo>
                      <a:pt x="372" y="121586"/>
                    </a:moveTo>
                    <a:cubicBezTo>
                      <a:pt x="32176" y="60712"/>
                      <a:pt x="82954" y="-8134"/>
                      <a:pt x="160373" y="562"/>
                    </a:cubicBezTo>
                    <a:cubicBezTo>
                      <a:pt x="165402" y="991"/>
                      <a:pt x="164145" y="8744"/>
                      <a:pt x="159125" y="8315"/>
                    </a:cubicBezTo>
                    <a:cubicBezTo>
                      <a:pt x="85592" y="705"/>
                      <a:pt x="37739" y="66837"/>
                      <a:pt x="7544" y="124787"/>
                    </a:cubicBezTo>
                    <a:cubicBezTo>
                      <a:pt x="5087" y="129149"/>
                      <a:pt x="-2124" y="125997"/>
                      <a:pt x="372" y="121586"/>
                    </a:cubicBezTo>
                    <a:close/>
                  </a:path>
                </a:pathLst>
              </a:custGeom>
              <a:solidFill>
                <a:srgbClr val="3F3D5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03861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" grpId="0" animBg="1"/>
      <p:bldP spid="2" grpId="0"/>
      <p:bldP spid="147" grpId="0" animBg="1"/>
      <p:bldP spid="148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Группа 15">
            <a:extLst>
              <a:ext uri="{FF2B5EF4-FFF2-40B4-BE49-F238E27FC236}">
                <a16:creationId xmlns="" xmlns:a16="http://schemas.microsoft.com/office/drawing/2014/main" id="{9C8F3BC5-291E-348E-1E78-E2F3E3BFDEB6}"/>
              </a:ext>
            </a:extLst>
          </p:cNvPr>
          <p:cNvGrpSpPr/>
          <p:nvPr/>
        </p:nvGrpSpPr>
        <p:grpSpPr>
          <a:xfrm>
            <a:off x="8514011" y="5024037"/>
            <a:ext cx="1000125" cy="1528376"/>
            <a:chOff x="1447800" y="1191140"/>
            <a:chExt cx="1333500" cy="2037835"/>
          </a:xfrm>
        </p:grpSpPr>
        <p:grpSp>
          <p:nvGrpSpPr>
            <p:cNvPr id="17" name="Группа 16">
              <a:extLst>
                <a:ext uri="{FF2B5EF4-FFF2-40B4-BE49-F238E27FC236}">
                  <a16:creationId xmlns="" xmlns:a16="http://schemas.microsoft.com/office/drawing/2014/main" id="{A001806F-C4D3-F955-2D55-A1512321F8E1}"/>
                </a:ext>
              </a:extLst>
            </p:cNvPr>
            <p:cNvGrpSpPr/>
            <p:nvPr/>
          </p:nvGrpSpPr>
          <p:grpSpPr>
            <a:xfrm>
              <a:off x="1447800" y="3076575"/>
              <a:ext cx="1333500" cy="152400"/>
              <a:chOff x="1447800" y="3076575"/>
              <a:chExt cx="1333500" cy="152400"/>
            </a:xfrm>
            <a:solidFill>
              <a:srgbClr val="202448"/>
            </a:solidFill>
          </p:grpSpPr>
          <p:sp>
            <p:nvSpPr>
              <p:cNvPr id="60" name="Овал 59">
                <a:extLst>
                  <a:ext uri="{FF2B5EF4-FFF2-40B4-BE49-F238E27FC236}">
                    <a16:creationId xmlns="" xmlns:a16="http://schemas.microsoft.com/office/drawing/2014/main" id="{AC522EC9-E509-E9FF-54A5-9FF23AE62ED9}"/>
                  </a:ext>
                </a:extLst>
              </p:cNvPr>
              <p:cNvSpPr/>
              <p:nvPr/>
            </p:nvSpPr>
            <p:spPr>
              <a:xfrm>
                <a:off x="1447800" y="307657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61" name="Овал 60">
                <a:extLst>
                  <a:ext uri="{FF2B5EF4-FFF2-40B4-BE49-F238E27FC236}">
                    <a16:creationId xmlns="" xmlns:a16="http://schemas.microsoft.com/office/drawing/2014/main" id="{58C521FA-2C17-EDB0-3DAF-8B818DE4FA1C}"/>
                  </a:ext>
                </a:extLst>
              </p:cNvPr>
              <p:cNvSpPr/>
              <p:nvPr/>
            </p:nvSpPr>
            <p:spPr>
              <a:xfrm>
                <a:off x="1743075" y="307657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62" name="Овал 61">
                <a:extLst>
                  <a:ext uri="{FF2B5EF4-FFF2-40B4-BE49-F238E27FC236}">
                    <a16:creationId xmlns="" xmlns:a16="http://schemas.microsoft.com/office/drawing/2014/main" id="{DEA3CD8D-E367-7219-B510-DC2FE8FF42D3}"/>
                  </a:ext>
                </a:extLst>
              </p:cNvPr>
              <p:cNvSpPr/>
              <p:nvPr/>
            </p:nvSpPr>
            <p:spPr>
              <a:xfrm>
                <a:off x="2038350" y="307657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63" name="Овал 62">
                <a:extLst>
                  <a:ext uri="{FF2B5EF4-FFF2-40B4-BE49-F238E27FC236}">
                    <a16:creationId xmlns="" xmlns:a16="http://schemas.microsoft.com/office/drawing/2014/main" id="{A8B7CD10-35A1-B5F0-7D63-F0DE552D0F1E}"/>
                  </a:ext>
                </a:extLst>
              </p:cNvPr>
              <p:cNvSpPr/>
              <p:nvPr/>
            </p:nvSpPr>
            <p:spPr>
              <a:xfrm>
                <a:off x="2333625" y="307657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64" name="Овал 63">
                <a:extLst>
                  <a:ext uri="{FF2B5EF4-FFF2-40B4-BE49-F238E27FC236}">
                    <a16:creationId xmlns="" xmlns:a16="http://schemas.microsoft.com/office/drawing/2014/main" id="{D1E8B634-ACDE-1F07-9523-F12436FF67EB}"/>
                  </a:ext>
                </a:extLst>
              </p:cNvPr>
              <p:cNvSpPr/>
              <p:nvPr/>
            </p:nvSpPr>
            <p:spPr>
              <a:xfrm>
                <a:off x="2628900" y="307657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  <p:grpSp>
          <p:nvGrpSpPr>
            <p:cNvPr id="18" name="Группа 17">
              <a:extLst>
                <a:ext uri="{FF2B5EF4-FFF2-40B4-BE49-F238E27FC236}">
                  <a16:creationId xmlns="" xmlns:a16="http://schemas.microsoft.com/office/drawing/2014/main" id="{D308B9C8-6E05-EA2F-3E56-35F0CCF3B7B5}"/>
                </a:ext>
              </a:extLst>
            </p:cNvPr>
            <p:cNvGrpSpPr/>
            <p:nvPr/>
          </p:nvGrpSpPr>
          <p:grpSpPr>
            <a:xfrm>
              <a:off x="1447800" y="2807228"/>
              <a:ext cx="1333500" cy="152400"/>
              <a:chOff x="1447800" y="2804766"/>
              <a:chExt cx="1333500" cy="152400"/>
            </a:xfrm>
            <a:solidFill>
              <a:srgbClr val="202448"/>
            </a:solidFill>
          </p:grpSpPr>
          <p:sp>
            <p:nvSpPr>
              <p:cNvPr id="55" name="Овал 54">
                <a:extLst>
                  <a:ext uri="{FF2B5EF4-FFF2-40B4-BE49-F238E27FC236}">
                    <a16:creationId xmlns="" xmlns:a16="http://schemas.microsoft.com/office/drawing/2014/main" id="{0346EDA3-5A3E-B60D-1FC5-5B83655667F5}"/>
                  </a:ext>
                </a:extLst>
              </p:cNvPr>
              <p:cNvSpPr/>
              <p:nvPr/>
            </p:nvSpPr>
            <p:spPr>
              <a:xfrm>
                <a:off x="1447800" y="2804766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56" name="Овал 55">
                <a:extLst>
                  <a:ext uri="{FF2B5EF4-FFF2-40B4-BE49-F238E27FC236}">
                    <a16:creationId xmlns="" xmlns:a16="http://schemas.microsoft.com/office/drawing/2014/main" id="{1B29531C-F452-7C2D-79D2-09ED63122874}"/>
                  </a:ext>
                </a:extLst>
              </p:cNvPr>
              <p:cNvSpPr/>
              <p:nvPr/>
            </p:nvSpPr>
            <p:spPr>
              <a:xfrm>
                <a:off x="1743075" y="2804766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57" name="Овал 56">
                <a:extLst>
                  <a:ext uri="{FF2B5EF4-FFF2-40B4-BE49-F238E27FC236}">
                    <a16:creationId xmlns="" xmlns:a16="http://schemas.microsoft.com/office/drawing/2014/main" id="{6A3D3EAF-F9F9-AAB7-1F54-6CF503E906DB}"/>
                  </a:ext>
                </a:extLst>
              </p:cNvPr>
              <p:cNvSpPr/>
              <p:nvPr/>
            </p:nvSpPr>
            <p:spPr>
              <a:xfrm>
                <a:off x="2038350" y="2804766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58" name="Овал 57">
                <a:extLst>
                  <a:ext uri="{FF2B5EF4-FFF2-40B4-BE49-F238E27FC236}">
                    <a16:creationId xmlns="" xmlns:a16="http://schemas.microsoft.com/office/drawing/2014/main" id="{8775BFAB-8352-AF8E-00E7-10AE7747DFD4}"/>
                  </a:ext>
                </a:extLst>
              </p:cNvPr>
              <p:cNvSpPr/>
              <p:nvPr/>
            </p:nvSpPr>
            <p:spPr>
              <a:xfrm>
                <a:off x="2333625" y="2804766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59" name="Овал 58">
                <a:extLst>
                  <a:ext uri="{FF2B5EF4-FFF2-40B4-BE49-F238E27FC236}">
                    <a16:creationId xmlns="" xmlns:a16="http://schemas.microsoft.com/office/drawing/2014/main" id="{EA9708BE-7507-6720-113B-65331292F24B}"/>
                  </a:ext>
                </a:extLst>
              </p:cNvPr>
              <p:cNvSpPr/>
              <p:nvPr/>
            </p:nvSpPr>
            <p:spPr>
              <a:xfrm>
                <a:off x="2628900" y="2804766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  <p:grpSp>
          <p:nvGrpSpPr>
            <p:cNvPr id="19" name="Группа 18">
              <a:extLst>
                <a:ext uri="{FF2B5EF4-FFF2-40B4-BE49-F238E27FC236}">
                  <a16:creationId xmlns="" xmlns:a16="http://schemas.microsoft.com/office/drawing/2014/main" id="{64E9DFB0-43F2-D574-534C-5E4AB9BE7E3F}"/>
                </a:ext>
              </a:extLst>
            </p:cNvPr>
            <p:cNvGrpSpPr/>
            <p:nvPr/>
          </p:nvGrpSpPr>
          <p:grpSpPr>
            <a:xfrm>
              <a:off x="1447800" y="2537880"/>
              <a:ext cx="1333500" cy="152400"/>
              <a:chOff x="1447800" y="2516462"/>
              <a:chExt cx="1333500" cy="152400"/>
            </a:xfrm>
            <a:solidFill>
              <a:srgbClr val="202448"/>
            </a:solidFill>
          </p:grpSpPr>
          <p:sp>
            <p:nvSpPr>
              <p:cNvPr id="50" name="Овал 49">
                <a:extLst>
                  <a:ext uri="{FF2B5EF4-FFF2-40B4-BE49-F238E27FC236}">
                    <a16:creationId xmlns="" xmlns:a16="http://schemas.microsoft.com/office/drawing/2014/main" id="{A4A8778E-B533-9279-F88A-AB548EE03771}"/>
                  </a:ext>
                </a:extLst>
              </p:cNvPr>
              <p:cNvSpPr/>
              <p:nvPr/>
            </p:nvSpPr>
            <p:spPr>
              <a:xfrm>
                <a:off x="1447800" y="251646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51" name="Овал 50">
                <a:extLst>
                  <a:ext uri="{FF2B5EF4-FFF2-40B4-BE49-F238E27FC236}">
                    <a16:creationId xmlns="" xmlns:a16="http://schemas.microsoft.com/office/drawing/2014/main" id="{31E5590B-424C-1247-182B-7446300366F7}"/>
                  </a:ext>
                </a:extLst>
              </p:cNvPr>
              <p:cNvSpPr/>
              <p:nvPr/>
            </p:nvSpPr>
            <p:spPr>
              <a:xfrm>
                <a:off x="1743075" y="251646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52" name="Овал 51">
                <a:extLst>
                  <a:ext uri="{FF2B5EF4-FFF2-40B4-BE49-F238E27FC236}">
                    <a16:creationId xmlns="" xmlns:a16="http://schemas.microsoft.com/office/drawing/2014/main" id="{81C67AAB-13FB-975D-5F76-F9C5DFE26187}"/>
                  </a:ext>
                </a:extLst>
              </p:cNvPr>
              <p:cNvSpPr/>
              <p:nvPr/>
            </p:nvSpPr>
            <p:spPr>
              <a:xfrm>
                <a:off x="2038350" y="251646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53" name="Овал 52">
                <a:extLst>
                  <a:ext uri="{FF2B5EF4-FFF2-40B4-BE49-F238E27FC236}">
                    <a16:creationId xmlns="" xmlns:a16="http://schemas.microsoft.com/office/drawing/2014/main" id="{67768404-8752-C34E-75D9-DCC438357E19}"/>
                  </a:ext>
                </a:extLst>
              </p:cNvPr>
              <p:cNvSpPr/>
              <p:nvPr/>
            </p:nvSpPr>
            <p:spPr>
              <a:xfrm>
                <a:off x="2333625" y="251646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54" name="Овал 53">
                <a:extLst>
                  <a:ext uri="{FF2B5EF4-FFF2-40B4-BE49-F238E27FC236}">
                    <a16:creationId xmlns="" xmlns:a16="http://schemas.microsoft.com/office/drawing/2014/main" id="{0599D41D-C2C1-7EF5-FFEB-85C917BBE298}"/>
                  </a:ext>
                </a:extLst>
              </p:cNvPr>
              <p:cNvSpPr/>
              <p:nvPr/>
            </p:nvSpPr>
            <p:spPr>
              <a:xfrm>
                <a:off x="2628900" y="251646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  <p:grpSp>
          <p:nvGrpSpPr>
            <p:cNvPr id="20" name="Группа 19">
              <a:extLst>
                <a:ext uri="{FF2B5EF4-FFF2-40B4-BE49-F238E27FC236}">
                  <a16:creationId xmlns="" xmlns:a16="http://schemas.microsoft.com/office/drawing/2014/main" id="{3A185B15-D666-913C-BADE-FD58F6EC95B0}"/>
                </a:ext>
              </a:extLst>
            </p:cNvPr>
            <p:cNvGrpSpPr/>
            <p:nvPr/>
          </p:nvGrpSpPr>
          <p:grpSpPr>
            <a:xfrm>
              <a:off x="1447800" y="2268532"/>
              <a:ext cx="1333500" cy="152400"/>
              <a:chOff x="1447800" y="2210385"/>
              <a:chExt cx="1333500" cy="152400"/>
            </a:xfrm>
            <a:solidFill>
              <a:srgbClr val="202448"/>
            </a:solidFill>
          </p:grpSpPr>
          <p:sp>
            <p:nvSpPr>
              <p:cNvPr id="45" name="Овал 44">
                <a:extLst>
                  <a:ext uri="{FF2B5EF4-FFF2-40B4-BE49-F238E27FC236}">
                    <a16:creationId xmlns="" xmlns:a16="http://schemas.microsoft.com/office/drawing/2014/main" id="{2591EF2A-5D8E-42EA-E86F-BA26A9CBD2BE}"/>
                  </a:ext>
                </a:extLst>
              </p:cNvPr>
              <p:cNvSpPr/>
              <p:nvPr/>
            </p:nvSpPr>
            <p:spPr>
              <a:xfrm>
                <a:off x="1447800" y="221038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46" name="Овал 45">
                <a:extLst>
                  <a:ext uri="{FF2B5EF4-FFF2-40B4-BE49-F238E27FC236}">
                    <a16:creationId xmlns="" xmlns:a16="http://schemas.microsoft.com/office/drawing/2014/main" id="{D0856525-A437-A42D-D86F-63DFCD4E2615}"/>
                  </a:ext>
                </a:extLst>
              </p:cNvPr>
              <p:cNvSpPr/>
              <p:nvPr/>
            </p:nvSpPr>
            <p:spPr>
              <a:xfrm>
                <a:off x="1743075" y="221038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47" name="Овал 46">
                <a:extLst>
                  <a:ext uri="{FF2B5EF4-FFF2-40B4-BE49-F238E27FC236}">
                    <a16:creationId xmlns="" xmlns:a16="http://schemas.microsoft.com/office/drawing/2014/main" id="{722E3FCD-E8EC-ED24-2AEC-D58ECF2852BE}"/>
                  </a:ext>
                </a:extLst>
              </p:cNvPr>
              <p:cNvSpPr/>
              <p:nvPr/>
            </p:nvSpPr>
            <p:spPr>
              <a:xfrm>
                <a:off x="2038350" y="221038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48" name="Овал 47">
                <a:extLst>
                  <a:ext uri="{FF2B5EF4-FFF2-40B4-BE49-F238E27FC236}">
                    <a16:creationId xmlns="" xmlns:a16="http://schemas.microsoft.com/office/drawing/2014/main" id="{FB3850A2-51A8-1FB9-48FD-85D0094A9909}"/>
                  </a:ext>
                </a:extLst>
              </p:cNvPr>
              <p:cNvSpPr/>
              <p:nvPr/>
            </p:nvSpPr>
            <p:spPr>
              <a:xfrm>
                <a:off x="2333625" y="221038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49" name="Овал 48">
                <a:extLst>
                  <a:ext uri="{FF2B5EF4-FFF2-40B4-BE49-F238E27FC236}">
                    <a16:creationId xmlns="" xmlns:a16="http://schemas.microsoft.com/office/drawing/2014/main" id="{028DC5D2-A4EA-F71F-B69B-9A491567A0E4}"/>
                  </a:ext>
                </a:extLst>
              </p:cNvPr>
              <p:cNvSpPr/>
              <p:nvPr/>
            </p:nvSpPr>
            <p:spPr>
              <a:xfrm>
                <a:off x="2628900" y="221038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  <p:grpSp>
          <p:nvGrpSpPr>
            <p:cNvPr id="21" name="Группа 20">
              <a:extLst>
                <a:ext uri="{FF2B5EF4-FFF2-40B4-BE49-F238E27FC236}">
                  <a16:creationId xmlns="" xmlns:a16="http://schemas.microsoft.com/office/drawing/2014/main" id="{D6D757AD-A664-4BFE-015E-42214A1A155C}"/>
                </a:ext>
              </a:extLst>
            </p:cNvPr>
            <p:cNvGrpSpPr/>
            <p:nvPr/>
          </p:nvGrpSpPr>
          <p:grpSpPr>
            <a:xfrm>
              <a:off x="1447800" y="1999184"/>
              <a:ext cx="1333500" cy="152400"/>
              <a:chOff x="1447800" y="1980508"/>
              <a:chExt cx="1333500" cy="152400"/>
            </a:xfrm>
            <a:solidFill>
              <a:srgbClr val="202448"/>
            </a:solidFill>
          </p:grpSpPr>
          <p:sp>
            <p:nvSpPr>
              <p:cNvPr id="40" name="Овал 39">
                <a:extLst>
                  <a:ext uri="{FF2B5EF4-FFF2-40B4-BE49-F238E27FC236}">
                    <a16:creationId xmlns="" xmlns:a16="http://schemas.microsoft.com/office/drawing/2014/main" id="{851D314B-8108-CF8F-5393-4B4C9C6D81B1}"/>
                  </a:ext>
                </a:extLst>
              </p:cNvPr>
              <p:cNvSpPr/>
              <p:nvPr/>
            </p:nvSpPr>
            <p:spPr>
              <a:xfrm>
                <a:off x="1447800" y="1980508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41" name="Овал 40">
                <a:extLst>
                  <a:ext uri="{FF2B5EF4-FFF2-40B4-BE49-F238E27FC236}">
                    <a16:creationId xmlns="" xmlns:a16="http://schemas.microsoft.com/office/drawing/2014/main" id="{DE08EF46-FBEA-D7BF-F90A-049C46EFC6C1}"/>
                  </a:ext>
                </a:extLst>
              </p:cNvPr>
              <p:cNvSpPr/>
              <p:nvPr/>
            </p:nvSpPr>
            <p:spPr>
              <a:xfrm>
                <a:off x="1743075" y="1980508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42" name="Овал 41">
                <a:extLst>
                  <a:ext uri="{FF2B5EF4-FFF2-40B4-BE49-F238E27FC236}">
                    <a16:creationId xmlns="" xmlns:a16="http://schemas.microsoft.com/office/drawing/2014/main" id="{225A2609-E4EE-25B5-D1D9-A559CB7ACD54}"/>
                  </a:ext>
                </a:extLst>
              </p:cNvPr>
              <p:cNvSpPr/>
              <p:nvPr/>
            </p:nvSpPr>
            <p:spPr>
              <a:xfrm>
                <a:off x="2038350" y="1980508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43" name="Овал 42">
                <a:extLst>
                  <a:ext uri="{FF2B5EF4-FFF2-40B4-BE49-F238E27FC236}">
                    <a16:creationId xmlns="" xmlns:a16="http://schemas.microsoft.com/office/drawing/2014/main" id="{68F0EF0A-6BF2-63D7-8D9A-1A72C8D1E48F}"/>
                  </a:ext>
                </a:extLst>
              </p:cNvPr>
              <p:cNvSpPr/>
              <p:nvPr/>
            </p:nvSpPr>
            <p:spPr>
              <a:xfrm>
                <a:off x="2333625" y="1980508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44" name="Овал 43">
                <a:extLst>
                  <a:ext uri="{FF2B5EF4-FFF2-40B4-BE49-F238E27FC236}">
                    <a16:creationId xmlns="" xmlns:a16="http://schemas.microsoft.com/office/drawing/2014/main" id="{5FF3865F-6926-DDF1-3BE8-11F1653CCB0B}"/>
                  </a:ext>
                </a:extLst>
              </p:cNvPr>
              <p:cNvSpPr/>
              <p:nvPr/>
            </p:nvSpPr>
            <p:spPr>
              <a:xfrm>
                <a:off x="2628900" y="1980508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  <p:grpSp>
          <p:nvGrpSpPr>
            <p:cNvPr id="22" name="Группа 21">
              <a:extLst>
                <a:ext uri="{FF2B5EF4-FFF2-40B4-BE49-F238E27FC236}">
                  <a16:creationId xmlns="" xmlns:a16="http://schemas.microsoft.com/office/drawing/2014/main" id="{6D971ED8-917C-3115-CA8E-354CA58EF32D}"/>
                </a:ext>
              </a:extLst>
            </p:cNvPr>
            <p:cNvGrpSpPr/>
            <p:nvPr/>
          </p:nvGrpSpPr>
          <p:grpSpPr>
            <a:xfrm>
              <a:off x="1447800" y="1729836"/>
              <a:ext cx="1333500" cy="152400"/>
              <a:chOff x="1447800" y="1709392"/>
              <a:chExt cx="1333500" cy="152400"/>
            </a:xfrm>
            <a:solidFill>
              <a:srgbClr val="202448"/>
            </a:solidFill>
          </p:grpSpPr>
          <p:sp>
            <p:nvSpPr>
              <p:cNvPr id="35" name="Овал 34">
                <a:extLst>
                  <a:ext uri="{FF2B5EF4-FFF2-40B4-BE49-F238E27FC236}">
                    <a16:creationId xmlns="" xmlns:a16="http://schemas.microsoft.com/office/drawing/2014/main" id="{BBEB772A-0D2B-5C8E-A6B8-03D871C418DD}"/>
                  </a:ext>
                </a:extLst>
              </p:cNvPr>
              <p:cNvSpPr/>
              <p:nvPr/>
            </p:nvSpPr>
            <p:spPr>
              <a:xfrm>
                <a:off x="1447800" y="170939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36" name="Овал 35">
                <a:extLst>
                  <a:ext uri="{FF2B5EF4-FFF2-40B4-BE49-F238E27FC236}">
                    <a16:creationId xmlns="" xmlns:a16="http://schemas.microsoft.com/office/drawing/2014/main" id="{B6A8EA2C-33BE-D792-F364-650D21E6D955}"/>
                  </a:ext>
                </a:extLst>
              </p:cNvPr>
              <p:cNvSpPr/>
              <p:nvPr/>
            </p:nvSpPr>
            <p:spPr>
              <a:xfrm>
                <a:off x="1743075" y="170939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37" name="Овал 36">
                <a:extLst>
                  <a:ext uri="{FF2B5EF4-FFF2-40B4-BE49-F238E27FC236}">
                    <a16:creationId xmlns="" xmlns:a16="http://schemas.microsoft.com/office/drawing/2014/main" id="{5D4DAEE0-84DE-C709-6D95-46BB49DF9B80}"/>
                  </a:ext>
                </a:extLst>
              </p:cNvPr>
              <p:cNvSpPr/>
              <p:nvPr/>
            </p:nvSpPr>
            <p:spPr>
              <a:xfrm>
                <a:off x="2038350" y="170939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38" name="Овал 37">
                <a:extLst>
                  <a:ext uri="{FF2B5EF4-FFF2-40B4-BE49-F238E27FC236}">
                    <a16:creationId xmlns="" xmlns:a16="http://schemas.microsoft.com/office/drawing/2014/main" id="{558FFF32-0A3F-036B-956A-19DFF8671561}"/>
                  </a:ext>
                </a:extLst>
              </p:cNvPr>
              <p:cNvSpPr/>
              <p:nvPr/>
            </p:nvSpPr>
            <p:spPr>
              <a:xfrm>
                <a:off x="2333625" y="170939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39" name="Овал 38">
                <a:extLst>
                  <a:ext uri="{FF2B5EF4-FFF2-40B4-BE49-F238E27FC236}">
                    <a16:creationId xmlns="" xmlns:a16="http://schemas.microsoft.com/office/drawing/2014/main" id="{B64F521C-B3A4-E69D-E418-A2645902D1E7}"/>
                  </a:ext>
                </a:extLst>
              </p:cNvPr>
              <p:cNvSpPr/>
              <p:nvPr/>
            </p:nvSpPr>
            <p:spPr>
              <a:xfrm>
                <a:off x="2628900" y="170939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  <p:grpSp>
          <p:nvGrpSpPr>
            <p:cNvPr id="23" name="Группа 22">
              <a:extLst>
                <a:ext uri="{FF2B5EF4-FFF2-40B4-BE49-F238E27FC236}">
                  <a16:creationId xmlns="" xmlns:a16="http://schemas.microsoft.com/office/drawing/2014/main" id="{DB2D5BA5-763B-0ED1-FBAE-171B34B380DC}"/>
                </a:ext>
              </a:extLst>
            </p:cNvPr>
            <p:cNvGrpSpPr/>
            <p:nvPr/>
          </p:nvGrpSpPr>
          <p:grpSpPr>
            <a:xfrm>
              <a:off x="1447800" y="1460488"/>
              <a:ext cx="1333500" cy="152400"/>
              <a:chOff x="1447800" y="1446452"/>
              <a:chExt cx="1333500" cy="152400"/>
            </a:xfrm>
            <a:solidFill>
              <a:srgbClr val="202448"/>
            </a:solidFill>
          </p:grpSpPr>
          <p:sp>
            <p:nvSpPr>
              <p:cNvPr id="30" name="Овал 29">
                <a:extLst>
                  <a:ext uri="{FF2B5EF4-FFF2-40B4-BE49-F238E27FC236}">
                    <a16:creationId xmlns="" xmlns:a16="http://schemas.microsoft.com/office/drawing/2014/main" id="{5DACBF2E-B4EA-5339-2EBE-6436A474E58B}"/>
                  </a:ext>
                </a:extLst>
              </p:cNvPr>
              <p:cNvSpPr/>
              <p:nvPr/>
            </p:nvSpPr>
            <p:spPr>
              <a:xfrm>
                <a:off x="1447800" y="144645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31" name="Овал 30">
                <a:extLst>
                  <a:ext uri="{FF2B5EF4-FFF2-40B4-BE49-F238E27FC236}">
                    <a16:creationId xmlns="" xmlns:a16="http://schemas.microsoft.com/office/drawing/2014/main" id="{505E3656-8F86-CCE7-518E-9CF39A7049EA}"/>
                  </a:ext>
                </a:extLst>
              </p:cNvPr>
              <p:cNvSpPr/>
              <p:nvPr/>
            </p:nvSpPr>
            <p:spPr>
              <a:xfrm>
                <a:off x="1743075" y="144645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32" name="Овал 31">
                <a:extLst>
                  <a:ext uri="{FF2B5EF4-FFF2-40B4-BE49-F238E27FC236}">
                    <a16:creationId xmlns="" xmlns:a16="http://schemas.microsoft.com/office/drawing/2014/main" id="{61A3B26A-52CC-6714-4912-36E71DBE26B4}"/>
                  </a:ext>
                </a:extLst>
              </p:cNvPr>
              <p:cNvSpPr/>
              <p:nvPr/>
            </p:nvSpPr>
            <p:spPr>
              <a:xfrm>
                <a:off x="2038350" y="144645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33" name="Овал 32">
                <a:extLst>
                  <a:ext uri="{FF2B5EF4-FFF2-40B4-BE49-F238E27FC236}">
                    <a16:creationId xmlns="" xmlns:a16="http://schemas.microsoft.com/office/drawing/2014/main" id="{62BB23B1-D29E-BC88-CD44-B569FD8BB0DB}"/>
                  </a:ext>
                </a:extLst>
              </p:cNvPr>
              <p:cNvSpPr/>
              <p:nvPr/>
            </p:nvSpPr>
            <p:spPr>
              <a:xfrm>
                <a:off x="2333625" y="144645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34" name="Овал 33">
                <a:extLst>
                  <a:ext uri="{FF2B5EF4-FFF2-40B4-BE49-F238E27FC236}">
                    <a16:creationId xmlns="" xmlns:a16="http://schemas.microsoft.com/office/drawing/2014/main" id="{61F59457-0A07-9EED-A461-DBF890A7900E}"/>
                  </a:ext>
                </a:extLst>
              </p:cNvPr>
              <p:cNvSpPr/>
              <p:nvPr/>
            </p:nvSpPr>
            <p:spPr>
              <a:xfrm>
                <a:off x="2628900" y="144645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  <p:grpSp>
          <p:nvGrpSpPr>
            <p:cNvPr id="24" name="Группа 23">
              <a:extLst>
                <a:ext uri="{FF2B5EF4-FFF2-40B4-BE49-F238E27FC236}">
                  <a16:creationId xmlns="" xmlns:a16="http://schemas.microsoft.com/office/drawing/2014/main" id="{28E3B097-EBE0-A644-0447-B29287B66208}"/>
                </a:ext>
              </a:extLst>
            </p:cNvPr>
            <p:cNvGrpSpPr/>
            <p:nvPr/>
          </p:nvGrpSpPr>
          <p:grpSpPr>
            <a:xfrm>
              <a:off x="1447800" y="1191140"/>
              <a:ext cx="1333500" cy="152400"/>
              <a:chOff x="1447800" y="1191140"/>
              <a:chExt cx="1333500" cy="152400"/>
            </a:xfrm>
            <a:solidFill>
              <a:srgbClr val="202448"/>
            </a:solidFill>
          </p:grpSpPr>
          <p:sp>
            <p:nvSpPr>
              <p:cNvPr id="25" name="Овал 24">
                <a:extLst>
                  <a:ext uri="{FF2B5EF4-FFF2-40B4-BE49-F238E27FC236}">
                    <a16:creationId xmlns="" xmlns:a16="http://schemas.microsoft.com/office/drawing/2014/main" id="{5CF0546E-0E74-0637-6A44-472A1EAED5C8}"/>
                  </a:ext>
                </a:extLst>
              </p:cNvPr>
              <p:cNvSpPr/>
              <p:nvPr/>
            </p:nvSpPr>
            <p:spPr>
              <a:xfrm>
                <a:off x="1447800" y="1191140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26" name="Овал 25">
                <a:extLst>
                  <a:ext uri="{FF2B5EF4-FFF2-40B4-BE49-F238E27FC236}">
                    <a16:creationId xmlns="" xmlns:a16="http://schemas.microsoft.com/office/drawing/2014/main" id="{9311B2DF-AFA7-C90D-E6B6-B169C4F21C42}"/>
                  </a:ext>
                </a:extLst>
              </p:cNvPr>
              <p:cNvSpPr/>
              <p:nvPr/>
            </p:nvSpPr>
            <p:spPr>
              <a:xfrm>
                <a:off x="1743075" y="1191140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27" name="Овал 26">
                <a:extLst>
                  <a:ext uri="{FF2B5EF4-FFF2-40B4-BE49-F238E27FC236}">
                    <a16:creationId xmlns="" xmlns:a16="http://schemas.microsoft.com/office/drawing/2014/main" id="{3C7E339C-E3D3-DE04-E79E-81308582861A}"/>
                  </a:ext>
                </a:extLst>
              </p:cNvPr>
              <p:cNvSpPr/>
              <p:nvPr/>
            </p:nvSpPr>
            <p:spPr>
              <a:xfrm>
                <a:off x="2038350" y="1191140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28" name="Овал 27">
                <a:extLst>
                  <a:ext uri="{FF2B5EF4-FFF2-40B4-BE49-F238E27FC236}">
                    <a16:creationId xmlns="" xmlns:a16="http://schemas.microsoft.com/office/drawing/2014/main" id="{3EC7E7ED-4583-5FC5-B992-4DAE941B1766}"/>
                  </a:ext>
                </a:extLst>
              </p:cNvPr>
              <p:cNvSpPr/>
              <p:nvPr/>
            </p:nvSpPr>
            <p:spPr>
              <a:xfrm>
                <a:off x="2333625" y="1191140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29" name="Овал 28">
                <a:extLst>
                  <a:ext uri="{FF2B5EF4-FFF2-40B4-BE49-F238E27FC236}">
                    <a16:creationId xmlns="" xmlns:a16="http://schemas.microsoft.com/office/drawing/2014/main" id="{87FDCEDC-C9EE-655C-3D2F-41827EF3D411}"/>
                  </a:ext>
                </a:extLst>
              </p:cNvPr>
              <p:cNvSpPr/>
              <p:nvPr/>
            </p:nvSpPr>
            <p:spPr>
              <a:xfrm>
                <a:off x="2628900" y="1191140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</p:grpSp>
      <p:sp>
        <p:nvSpPr>
          <p:cNvPr id="8" name="Прямоугольник 7">
            <a:extLst>
              <a:ext uri="{FF2B5EF4-FFF2-40B4-BE49-F238E27FC236}">
                <a16:creationId xmlns="" xmlns:a16="http://schemas.microsoft.com/office/drawing/2014/main" id="{4CFA20ED-7E60-B3A6-1F81-3BABF4FBE0AE}"/>
              </a:ext>
            </a:extLst>
          </p:cNvPr>
          <p:cNvSpPr/>
          <p:nvPr/>
        </p:nvSpPr>
        <p:spPr>
          <a:xfrm>
            <a:off x="7185838" y="591428"/>
            <a:ext cx="795632" cy="253916"/>
          </a:xfrm>
          <a:prstGeom prst="rect">
            <a:avLst/>
          </a:prstGeom>
          <a:solidFill>
            <a:srgbClr val="4F67CA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cxnSp>
        <p:nvCxnSpPr>
          <p:cNvPr id="9" name="Прямая соединительная линия 8">
            <a:extLst>
              <a:ext uri="{FF2B5EF4-FFF2-40B4-BE49-F238E27FC236}">
                <a16:creationId xmlns="" xmlns:a16="http://schemas.microsoft.com/office/drawing/2014/main" id="{08AD0E4C-5C09-A33D-50C2-5C7DA86ABC37}"/>
              </a:ext>
            </a:extLst>
          </p:cNvPr>
          <p:cNvCxnSpPr>
            <a:cxnSpLocks/>
          </p:cNvCxnSpPr>
          <p:nvPr/>
        </p:nvCxnSpPr>
        <p:spPr>
          <a:xfrm>
            <a:off x="5447221" y="828675"/>
            <a:ext cx="3270536" cy="0"/>
          </a:xfrm>
          <a:prstGeom prst="line">
            <a:avLst/>
          </a:prstGeom>
          <a:ln w="28575">
            <a:solidFill>
              <a:srgbClr val="4F67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8D4C9FF2-F8D7-9397-702C-3490F4424A0A}"/>
              </a:ext>
            </a:extLst>
          </p:cNvPr>
          <p:cNvSpPr txBox="1"/>
          <p:nvPr/>
        </p:nvSpPr>
        <p:spPr>
          <a:xfrm>
            <a:off x="7221928" y="591429"/>
            <a:ext cx="7296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latin typeface="Akrobat" panose="00000600000000000000" pitchFamily="2" charset="-52"/>
              </a:rPr>
              <a:t>Практика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="" xmlns:a16="http://schemas.microsoft.com/office/drawing/2014/main" id="{6E0F7A04-3C89-F75A-8523-82AF23DD51B3}"/>
              </a:ext>
            </a:extLst>
          </p:cNvPr>
          <p:cNvSpPr txBox="1"/>
          <p:nvPr/>
        </p:nvSpPr>
        <p:spPr>
          <a:xfrm>
            <a:off x="7935278" y="591429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" panose="00000600000000000000" pitchFamily="2" charset="-52"/>
              </a:rPr>
              <a:t>Заключение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="" xmlns:a16="http://schemas.microsoft.com/office/drawing/2014/main" id="{06F6A593-7820-B75F-CA91-6F1A3B15BC11}"/>
              </a:ext>
            </a:extLst>
          </p:cNvPr>
          <p:cNvSpPr txBox="1"/>
          <p:nvPr/>
        </p:nvSpPr>
        <p:spPr>
          <a:xfrm>
            <a:off x="5440560" y="591429"/>
            <a:ext cx="7457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 SemiBold" panose="00000700000000000000" pitchFamily="2" charset="-52"/>
              </a:rPr>
              <a:t>Введение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="" xmlns:a16="http://schemas.microsoft.com/office/drawing/2014/main" id="{C8E33F86-B5A7-7413-CC68-93B270A51360}"/>
              </a:ext>
            </a:extLst>
          </p:cNvPr>
          <p:cNvSpPr txBox="1"/>
          <p:nvPr/>
        </p:nvSpPr>
        <p:spPr>
          <a:xfrm>
            <a:off x="6148054" y="591429"/>
            <a:ext cx="1085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" panose="00000600000000000000" pitchFamily="2" charset="-52"/>
              </a:rPr>
              <a:t>Основная часть</a:t>
            </a:r>
          </a:p>
        </p:txBody>
      </p:sp>
      <p:cxnSp>
        <p:nvCxnSpPr>
          <p:cNvPr id="3" name="Прямая соединительная линия 2">
            <a:extLst>
              <a:ext uri="{FF2B5EF4-FFF2-40B4-BE49-F238E27FC236}">
                <a16:creationId xmlns="" xmlns:a16="http://schemas.microsoft.com/office/drawing/2014/main" id="{5DA56768-1D67-1D65-DD1B-B35D0DD744AB}"/>
              </a:ext>
            </a:extLst>
          </p:cNvPr>
          <p:cNvCxnSpPr>
            <a:cxnSpLocks/>
          </p:cNvCxnSpPr>
          <p:nvPr/>
        </p:nvCxnSpPr>
        <p:spPr>
          <a:xfrm>
            <a:off x="4680347" y="1465308"/>
            <a:ext cx="0" cy="4178255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>
            <a:extLst>
              <a:ext uri="{FF2B5EF4-FFF2-40B4-BE49-F238E27FC236}">
                <a16:creationId xmlns="" xmlns:a16="http://schemas.microsoft.com/office/drawing/2014/main" id="{2A713C02-5493-D2F9-259E-695B49414E7F}"/>
              </a:ext>
            </a:extLst>
          </p:cNvPr>
          <p:cNvCxnSpPr/>
          <p:nvPr/>
        </p:nvCxnSpPr>
        <p:spPr>
          <a:xfrm>
            <a:off x="600076" y="2021730"/>
            <a:ext cx="8117681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652799A1-6A46-0226-28C2-65C36E3A9E75}"/>
              </a:ext>
            </a:extLst>
          </p:cNvPr>
          <p:cNvSpPr txBox="1"/>
          <p:nvPr/>
        </p:nvSpPr>
        <p:spPr>
          <a:xfrm>
            <a:off x="1482651" y="1529997"/>
            <a:ext cx="2855119" cy="486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3200"/>
              </a:lnSpc>
              <a:defRPr sz="3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ru-RU" sz="2250" dirty="0">
                <a:latin typeface="Akrobat SemiBold" panose="00000700000000000000" pitchFamily="2" charset="-52"/>
              </a:rPr>
              <a:t>Расчеты </a:t>
            </a:r>
            <a:r>
              <a:rPr lang="en-US" sz="2250" dirty="0">
                <a:latin typeface="Akrobat SemiBold" panose="00000700000000000000" pitchFamily="2" charset="-52"/>
              </a:rPr>
              <a:t>I </a:t>
            </a:r>
            <a:r>
              <a:rPr lang="ru-RU" sz="2250" dirty="0">
                <a:latin typeface="Akrobat SemiBold" panose="00000700000000000000" pitchFamily="2" charset="-52"/>
              </a:rPr>
              <a:t>бригады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8FF2A1A7-8BA6-4CE3-2209-69E121C495FC}"/>
              </a:ext>
            </a:extLst>
          </p:cNvPr>
          <p:cNvSpPr txBox="1"/>
          <p:nvPr/>
        </p:nvSpPr>
        <p:spPr>
          <a:xfrm>
            <a:off x="5517358" y="1526831"/>
            <a:ext cx="2855119" cy="486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3200"/>
              </a:lnSpc>
              <a:defRPr sz="3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ru-RU" sz="2250" dirty="0">
                <a:latin typeface="Akrobat SemiBold" panose="00000700000000000000" pitchFamily="2" charset="-52"/>
              </a:rPr>
              <a:t>Расчеты </a:t>
            </a:r>
            <a:r>
              <a:rPr lang="en-US" sz="2250" dirty="0">
                <a:latin typeface="Akrobat SemiBold" panose="00000700000000000000" pitchFamily="2" charset="-52"/>
              </a:rPr>
              <a:t>II </a:t>
            </a:r>
            <a:r>
              <a:rPr lang="ru-RU" sz="2250" dirty="0">
                <a:latin typeface="Akrobat SemiBold" panose="00000700000000000000" pitchFamily="2" charset="-52"/>
              </a:rPr>
              <a:t>бригады </a:t>
            </a:r>
          </a:p>
        </p:txBody>
      </p:sp>
      <p:sp>
        <p:nvSpPr>
          <p:cNvPr id="71" name="Овал 70">
            <a:extLst>
              <a:ext uri="{FF2B5EF4-FFF2-40B4-BE49-F238E27FC236}">
                <a16:creationId xmlns="" xmlns:a16="http://schemas.microsoft.com/office/drawing/2014/main" id="{E7A9C131-3AEB-A7A9-DBC6-CFB8419C9430}"/>
              </a:ext>
            </a:extLst>
          </p:cNvPr>
          <p:cNvSpPr/>
          <p:nvPr/>
        </p:nvSpPr>
        <p:spPr>
          <a:xfrm>
            <a:off x="-725364" y="292142"/>
            <a:ext cx="1538288" cy="1538288"/>
          </a:xfrm>
          <a:prstGeom prst="ellipse">
            <a:avLst/>
          </a:prstGeom>
          <a:solidFill>
            <a:srgbClr val="5DCEB0"/>
          </a:solidFill>
          <a:ln>
            <a:noFill/>
          </a:ln>
          <a:effectLst>
            <a:outerShdw blurRad="50800" dist="635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</p:spTree>
    <p:extLst>
      <p:ext uri="{BB962C8B-B14F-4D97-AF65-F5344CB8AC3E}">
        <p14:creationId xmlns:p14="http://schemas.microsoft.com/office/powerpoint/2010/main" val="3385271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Прямоугольник: скругленные углы 164">
            <a:extLst>
              <a:ext uri="{FF2B5EF4-FFF2-40B4-BE49-F238E27FC236}">
                <a16:creationId xmlns="" xmlns:a16="http://schemas.microsoft.com/office/drawing/2014/main" id="{68FF9A78-D24A-6599-C71D-A924AD4866D4}"/>
              </a:ext>
            </a:extLst>
          </p:cNvPr>
          <p:cNvSpPr/>
          <p:nvPr/>
        </p:nvSpPr>
        <p:spPr>
          <a:xfrm rot="5400000">
            <a:off x="5498930" y="96165"/>
            <a:ext cx="1906283" cy="4590503"/>
          </a:xfrm>
          <a:prstGeom prst="roundRect">
            <a:avLst>
              <a:gd name="adj" fmla="val 20207"/>
            </a:avLst>
          </a:prstGeom>
          <a:solidFill>
            <a:srgbClr val="5DCEB0"/>
          </a:solidFill>
          <a:ln>
            <a:noFill/>
          </a:ln>
          <a:effectLst>
            <a:outerShdw blurRad="50800" dist="635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grpSp>
        <p:nvGrpSpPr>
          <p:cNvPr id="16" name="Группа 15">
            <a:extLst>
              <a:ext uri="{FF2B5EF4-FFF2-40B4-BE49-F238E27FC236}">
                <a16:creationId xmlns="" xmlns:a16="http://schemas.microsoft.com/office/drawing/2014/main" id="{9C8F3BC5-291E-348E-1E78-E2F3E3BFDEB6}"/>
              </a:ext>
            </a:extLst>
          </p:cNvPr>
          <p:cNvGrpSpPr/>
          <p:nvPr/>
        </p:nvGrpSpPr>
        <p:grpSpPr>
          <a:xfrm rot="16200000">
            <a:off x="8360394" y="4867267"/>
            <a:ext cx="1497980" cy="2289191"/>
            <a:chOff x="1447800" y="1191140"/>
            <a:chExt cx="1333500" cy="2037835"/>
          </a:xfrm>
        </p:grpSpPr>
        <p:grpSp>
          <p:nvGrpSpPr>
            <p:cNvPr id="17" name="Группа 16">
              <a:extLst>
                <a:ext uri="{FF2B5EF4-FFF2-40B4-BE49-F238E27FC236}">
                  <a16:creationId xmlns="" xmlns:a16="http://schemas.microsoft.com/office/drawing/2014/main" id="{A001806F-C4D3-F955-2D55-A1512321F8E1}"/>
                </a:ext>
              </a:extLst>
            </p:cNvPr>
            <p:cNvGrpSpPr/>
            <p:nvPr/>
          </p:nvGrpSpPr>
          <p:grpSpPr>
            <a:xfrm>
              <a:off x="1447800" y="3076575"/>
              <a:ext cx="1333500" cy="152400"/>
              <a:chOff x="1447800" y="3076575"/>
              <a:chExt cx="1333500" cy="152400"/>
            </a:xfrm>
            <a:solidFill>
              <a:srgbClr val="202448"/>
            </a:solidFill>
          </p:grpSpPr>
          <p:sp>
            <p:nvSpPr>
              <p:cNvPr id="60" name="Овал 59">
                <a:extLst>
                  <a:ext uri="{FF2B5EF4-FFF2-40B4-BE49-F238E27FC236}">
                    <a16:creationId xmlns="" xmlns:a16="http://schemas.microsoft.com/office/drawing/2014/main" id="{AC522EC9-E509-E9FF-54A5-9FF23AE62ED9}"/>
                  </a:ext>
                </a:extLst>
              </p:cNvPr>
              <p:cNvSpPr/>
              <p:nvPr/>
            </p:nvSpPr>
            <p:spPr>
              <a:xfrm>
                <a:off x="1447800" y="307657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61" name="Овал 60">
                <a:extLst>
                  <a:ext uri="{FF2B5EF4-FFF2-40B4-BE49-F238E27FC236}">
                    <a16:creationId xmlns="" xmlns:a16="http://schemas.microsoft.com/office/drawing/2014/main" id="{58C521FA-2C17-EDB0-3DAF-8B818DE4FA1C}"/>
                  </a:ext>
                </a:extLst>
              </p:cNvPr>
              <p:cNvSpPr/>
              <p:nvPr/>
            </p:nvSpPr>
            <p:spPr>
              <a:xfrm>
                <a:off x="1743075" y="307657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62" name="Овал 61">
                <a:extLst>
                  <a:ext uri="{FF2B5EF4-FFF2-40B4-BE49-F238E27FC236}">
                    <a16:creationId xmlns="" xmlns:a16="http://schemas.microsoft.com/office/drawing/2014/main" id="{DEA3CD8D-E367-7219-B510-DC2FE8FF42D3}"/>
                  </a:ext>
                </a:extLst>
              </p:cNvPr>
              <p:cNvSpPr/>
              <p:nvPr/>
            </p:nvSpPr>
            <p:spPr>
              <a:xfrm>
                <a:off x="2038350" y="307657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63" name="Овал 62">
                <a:extLst>
                  <a:ext uri="{FF2B5EF4-FFF2-40B4-BE49-F238E27FC236}">
                    <a16:creationId xmlns="" xmlns:a16="http://schemas.microsoft.com/office/drawing/2014/main" id="{A8B7CD10-35A1-B5F0-7D63-F0DE552D0F1E}"/>
                  </a:ext>
                </a:extLst>
              </p:cNvPr>
              <p:cNvSpPr/>
              <p:nvPr/>
            </p:nvSpPr>
            <p:spPr>
              <a:xfrm>
                <a:off x="2333625" y="307657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64" name="Овал 63">
                <a:extLst>
                  <a:ext uri="{FF2B5EF4-FFF2-40B4-BE49-F238E27FC236}">
                    <a16:creationId xmlns="" xmlns:a16="http://schemas.microsoft.com/office/drawing/2014/main" id="{D1E8B634-ACDE-1F07-9523-F12436FF67EB}"/>
                  </a:ext>
                </a:extLst>
              </p:cNvPr>
              <p:cNvSpPr/>
              <p:nvPr/>
            </p:nvSpPr>
            <p:spPr>
              <a:xfrm>
                <a:off x="2628900" y="307657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  <p:grpSp>
          <p:nvGrpSpPr>
            <p:cNvPr id="18" name="Группа 17">
              <a:extLst>
                <a:ext uri="{FF2B5EF4-FFF2-40B4-BE49-F238E27FC236}">
                  <a16:creationId xmlns="" xmlns:a16="http://schemas.microsoft.com/office/drawing/2014/main" id="{D308B9C8-6E05-EA2F-3E56-35F0CCF3B7B5}"/>
                </a:ext>
              </a:extLst>
            </p:cNvPr>
            <p:cNvGrpSpPr/>
            <p:nvPr/>
          </p:nvGrpSpPr>
          <p:grpSpPr>
            <a:xfrm>
              <a:off x="1447800" y="2807228"/>
              <a:ext cx="1333500" cy="152400"/>
              <a:chOff x="1447800" y="2804766"/>
              <a:chExt cx="1333500" cy="152400"/>
            </a:xfrm>
            <a:solidFill>
              <a:srgbClr val="202448"/>
            </a:solidFill>
          </p:grpSpPr>
          <p:sp>
            <p:nvSpPr>
              <p:cNvPr id="55" name="Овал 54">
                <a:extLst>
                  <a:ext uri="{FF2B5EF4-FFF2-40B4-BE49-F238E27FC236}">
                    <a16:creationId xmlns="" xmlns:a16="http://schemas.microsoft.com/office/drawing/2014/main" id="{0346EDA3-5A3E-B60D-1FC5-5B83655667F5}"/>
                  </a:ext>
                </a:extLst>
              </p:cNvPr>
              <p:cNvSpPr/>
              <p:nvPr/>
            </p:nvSpPr>
            <p:spPr>
              <a:xfrm>
                <a:off x="1447800" y="2804766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56" name="Овал 55">
                <a:extLst>
                  <a:ext uri="{FF2B5EF4-FFF2-40B4-BE49-F238E27FC236}">
                    <a16:creationId xmlns="" xmlns:a16="http://schemas.microsoft.com/office/drawing/2014/main" id="{1B29531C-F452-7C2D-79D2-09ED63122874}"/>
                  </a:ext>
                </a:extLst>
              </p:cNvPr>
              <p:cNvSpPr/>
              <p:nvPr/>
            </p:nvSpPr>
            <p:spPr>
              <a:xfrm>
                <a:off x="1743075" y="2804766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57" name="Овал 56">
                <a:extLst>
                  <a:ext uri="{FF2B5EF4-FFF2-40B4-BE49-F238E27FC236}">
                    <a16:creationId xmlns="" xmlns:a16="http://schemas.microsoft.com/office/drawing/2014/main" id="{6A3D3EAF-F9F9-AAB7-1F54-6CF503E906DB}"/>
                  </a:ext>
                </a:extLst>
              </p:cNvPr>
              <p:cNvSpPr/>
              <p:nvPr/>
            </p:nvSpPr>
            <p:spPr>
              <a:xfrm>
                <a:off x="2038350" y="2804766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58" name="Овал 57">
                <a:extLst>
                  <a:ext uri="{FF2B5EF4-FFF2-40B4-BE49-F238E27FC236}">
                    <a16:creationId xmlns="" xmlns:a16="http://schemas.microsoft.com/office/drawing/2014/main" id="{8775BFAB-8352-AF8E-00E7-10AE7747DFD4}"/>
                  </a:ext>
                </a:extLst>
              </p:cNvPr>
              <p:cNvSpPr/>
              <p:nvPr/>
            </p:nvSpPr>
            <p:spPr>
              <a:xfrm>
                <a:off x="2333625" y="2804766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59" name="Овал 58">
                <a:extLst>
                  <a:ext uri="{FF2B5EF4-FFF2-40B4-BE49-F238E27FC236}">
                    <a16:creationId xmlns="" xmlns:a16="http://schemas.microsoft.com/office/drawing/2014/main" id="{EA9708BE-7507-6720-113B-65331292F24B}"/>
                  </a:ext>
                </a:extLst>
              </p:cNvPr>
              <p:cNvSpPr/>
              <p:nvPr/>
            </p:nvSpPr>
            <p:spPr>
              <a:xfrm>
                <a:off x="2628900" y="2804766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  <p:grpSp>
          <p:nvGrpSpPr>
            <p:cNvPr id="19" name="Группа 18">
              <a:extLst>
                <a:ext uri="{FF2B5EF4-FFF2-40B4-BE49-F238E27FC236}">
                  <a16:creationId xmlns="" xmlns:a16="http://schemas.microsoft.com/office/drawing/2014/main" id="{64E9DFB0-43F2-D574-534C-5E4AB9BE7E3F}"/>
                </a:ext>
              </a:extLst>
            </p:cNvPr>
            <p:cNvGrpSpPr/>
            <p:nvPr/>
          </p:nvGrpSpPr>
          <p:grpSpPr>
            <a:xfrm>
              <a:off x="1447800" y="2537880"/>
              <a:ext cx="1333500" cy="152400"/>
              <a:chOff x="1447800" y="2516462"/>
              <a:chExt cx="1333500" cy="152400"/>
            </a:xfrm>
            <a:solidFill>
              <a:srgbClr val="202448"/>
            </a:solidFill>
          </p:grpSpPr>
          <p:sp>
            <p:nvSpPr>
              <p:cNvPr id="50" name="Овал 49">
                <a:extLst>
                  <a:ext uri="{FF2B5EF4-FFF2-40B4-BE49-F238E27FC236}">
                    <a16:creationId xmlns="" xmlns:a16="http://schemas.microsoft.com/office/drawing/2014/main" id="{A4A8778E-B533-9279-F88A-AB548EE03771}"/>
                  </a:ext>
                </a:extLst>
              </p:cNvPr>
              <p:cNvSpPr/>
              <p:nvPr/>
            </p:nvSpPr>
            <p:spPr>
              <a:xfrm>
                <a:off x="1447800" y="251646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51" name="Овал 50">
                <a:extLst>
                  <a:ext uri="{FF2B5EF4-FFF2-40B4-BE49-F238E27FC236}">
                    <a16:creationId xmlns="" xmlns:a16="http://schemas.microsoft.com/office/drawing/2014/main" id="{31E5590B-424C-1247-182B-7446300366F7}"/>
                  </a:ext>
                </a:extLst>
              </p:cNvPr>
              <p:cNvSpPr/>
              <p:nvPr/>
            </p:nvSpPr>
            <p:spPr>
              <a:xfrm>
                <a:off x="1743075" y="251646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52" name="Овал 51">
                <a:extLst>
                  <a:ext uri="{FF2B5EF4-FFF2-40B4-BE49-F238E27FC236}">
                    <a16:creationId xmlns="" xmlns:a16="http://schemas.microsoft.com/office/drawing/2014/main" id="{81C67AAB-13FB-975D-5F76-F9C5DFE26187}"/>
                  </a:ext>
                </a:extLst>
              </p:cNvPr>
              <p:cNvSpPr/>
              <p:nvPr/>
            </p:nvSpPr>
            <p:spPr>
              <a:xfrm>
                <a:off x="2038350" y="251646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53" name="Овал 52">
                <a:extLst>
                  <a:ext uri="{FF2B5EF4-FFF2-40B4-BE49-F238E27FC236}">
                    <a16:creationId xmlns="" xmlns:a16="http://schemas.microsoft.com/office/drawing/2014/main" id="{67768404-8752-C34E-75D9-DCC438357E19}"/>
                  </a:ext>
                </a:extLst>
              </p:cNvPr>
              <p:cNvSpPr/>
              <p:nvPr/>
            </p:nvSpPr>
            <p:spPr>
              <a:xfrm>
                <a:off x="2333625" y="251646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54" name="Овал 53">
                <a:extLst>
                  <a:ext uri="{FF2B5EF4-FFF2-40B4-BE49-F238E27FC236}">
                    <a16:creationId xmlns="" xmlns:a16="http://schemas.microsoft.com/office/drawing/2014/main" id="{0599D41D-C2C1-7EF5-FFEB-85C917BBE298}"/>
                  </a:ext>
                </a:extLst>
              </p:cNvPr>
              <p:cNvSpPr/>
              <p:nvPr/>
            </p:nvSpPr>
            <p:spPr>
              <a:xfrm>
                <a:off x="2628900" y="251646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  <p:grpSp>
          <p:nvGrpSpPr>
            <p:cNvPr id="20" name="Группа 19">
              <a:extLst>
                <a:ext uri="{FF2B5EF4-FFF2-40B4-BE49-F238E27FC236}">
                  <a16:creationId xmlns="" xmlns:a16="http://schemas.microsoft.com/office/drawing/2014/main" id="{3A185B15-D666-913C-BADE-FD58F6EC95B0}"/>
                </a:ext>
              </a:extLst>
            </p:cNvPr>
            <p:cNvGrpSpPr/>
            <p:nvPr/>
          </p:nvGrpSpPr>
          <p:grpSpPr>
            <a:xfrm>
              <a:off x="1447800" y="2268532"/>
              <a:ext cx="1333500" cy="152400"/>
              <a:chOff x="1447800" y="2210385"/>
              <a:chExt cx="1333500" cy="152400"/>
            </a:xfrm>
            <a:solidFill>
              <a:srgbClr val="202448"/>
            </a:solidFill>
          </p:grpSpPr>
          <p:sp>
            <p:nvSpPr>
              <p:cNvPr id="45" name="Овал 44">
                <a:extLst>
                  <a:ext uri="{FF2B5EF4-FFF2-40B4-BE49-F238E27FC236}">
                    <a16:creationId xmlns="" xmlns:a16="http://schemas.microsoft.com/office/drawing/2014/main" id="{2591EF2A-5D8E-42EA-E86F-BA26A9CBD2BE}"/>
                  </a:ext>
                </a:extLst>
              </p:cNvPr>
              <p:cNvSpPr/>
              <p:nvPr/>
            </p:nvSpPr>
            <p:spPr>
              <a:xfrm>
                <a:off x="1447800" y="221038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46" name="Овал 45">
                <a:extLst>
                  <a:ext uri="{FF2B5EF4-FFF2-40B4-BE49-F238E27FC236}">
                    <a16:creationId xmlns="" xmlns:a16="http://schemas.microsoft.com/office/drawing/2014/main" id="{D0856525-A437-A42D-D86F-63DFCD4E2615}"/>
                  </a:ext>
                </a:extLst>
              </p:cNvPr>
              <p:cNvSpPr/>
              <p:nvPr/>
            </p:nvSpPr>
            <p:spPr>
              <a:xfrm>
                <a:off x="1743075" y="221038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47" name="Овал 46">
                <a:extLst>
                  <a:ext uri="{FF2B5EF4-FFF2-40B4-BE49-F238E27FC236}">
                    <a16:creationId xmlns="" xmlns:a16="http://schemas.microsoft.com/office/drawing/2014/main" id="{722E3FCD-E8EC-ED24-2AEC-D58ECF2852BE}"/>
                  </a:ext>
                </a:extLst>
              </p:cNvPr>
              <p:cNvSpPr/>
              <p:nvPr/>
            </p:nvSpPr>
            <p:spPr>
              <a:xfrm>
                <a:off x="2038350" y="221038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48" name="Овал 47">
                <a:extLst>
                  <a:ext uri="{FF2B5EF4-FFF2-40B4-BE49-F238E27FC236}">
                    <a16:creationId xmlns="" xmlns:a16="http://schemas.microsoft.com/office/drawing/2014/main" id="{FB3850A2-51A8-1FB9-48FD-85D0094A9909}"/>
                  </a:ext>
                </a:extLst>
              </p:cNvPr>
              <p:cNvSpPr/>
              <p:nvPr/>
            </p:nvSpPr>
            <p:spPr>
              <a:xfrm>
                <a:off x="2333625" y="221038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49" name="Овал 48">
                <a:extLst>
                  <a:ext uri="{FF2B5EF4-FFF2-40B4-BE49-F238E27FC236}">
                    <a16:creationId xmlns="" xmlns:a16="http://schemas.microsoft.com/office/drawing/2014/main" id="{028DC5D2-A4EA-F71F-B69B-9A491567A0E4}"/>
                  </a:ext>
                </a:extLst>
              </p:cNvPr>
              <p:cNvSpPr/>
              <p:nvPr/>
            </p:nvSpPr>
            <p:spPr>
              <a:xfrm>
                <a:off x="2628900" y="221038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  <p:grpSp>
          <p:nvGrpSpPr>
            <p:cNvPr id="21" name="Группа 20">
              <a:extLst>
                <a:ext uri="{FF2B5EF4-FFF2-40B4-BE49-F238E27FC236}">
                  <a16:creationId xmlns="" xmlns:a16="http://schemas.microsoft.com/office/drawing/2014/main" id="{D6D757AD-A664-4BFE-015E-42214A1A155C}"/>
                </a:ext>
              </a:extLst>
            </p:cNvPr>
            <p:cNvGrpSpPr/>
            <p:nvPr/>
          </p:nvGrpSpPr>
          <p:grpSpPr>
            <a:xfrm>
              <a:off x="1447800" y="1999184"/>
              <a:ext cx="1333500" cy="152400"/>
              <a:chOff x="1447800" y="1980508"/>
              <a:chExt cx="1333500" cy="152400"/>
            </a:xfrm>
            <a:solidFill>
              <a:srgbClr val="202448"/>
            </a:solidFill>
          </p:grpSpPr>
          <p:sp>
            <p:nvSpPr>
              <p:cNvPr id="40" name="Овал 39">
                <a:extLst>
                  <a:ext uri="{FF2B5EF4-FFF2-40B4-BE49-F238E27FC236}">
                    <a16:creationId xmlns="" xmlns:a16="http://schemas.microsoft.com/office/drawing/2014/main" id="{851D314B-8108-CF8F-5393-4B4C9C6D81B1}"/>
                  </a:ext>
                </a:extLst>
              </p:cNvPr>
              <p:cNvSpPr/>
              <p:nvPr/>
            </p:nvSpPr>
            <p:spPr>
              <a:xfrm>
                <a:off x="1447800" y="1980508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41" name="Овал 40">
                <a:extLst>
                  <a:ext uri="{FF2B5EF4-FFF2-40B4-BE49-F238E27FC236}">
                    <a16:creationId xmlns="" xmlns:a16="http://schemas.microsoft.com/office/drawing/2014/main" id="{DE08EF46-FBEA-D7BF-F90A-049C46EFC6C1}"/>
                  </a:ext>
                </a:extLst>
              </p:cNvPr>
              <p:cNvSpPr/>
              <p:nvPr/>
            </p:nvSpPr>
            <p:spPr>
              <a:xfrm>
                <a:off x="1743075" y="1980508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42" name="Овал 41">
                <a:extLst>
                  <a:ext uri="{FF2B5EF4-FFF2-40B4-BE49-F238E27FC236}">
                    <a16:creationId xmlns="" xmlns:a16="http://schemas.microsoft.com/office/drawing/2014/main" id="{225A2609-E4EE-25B5-D1D9-A559CB7ACD54}"/>
                  </a:ext>
                </a:extLst>
              </p:cNvPr>
              <p:cNvSpPr/>
              <p:nvPr/>
            </p:nvSpPr>
            <p:spPr>
              <a:xfrm>
                <a:off x="2038350" y="1980508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43" name="Овал 42">
                <a:extLst>
                  <a:ext uri="{FF2B5EF4-FFF2-40B4-BE49-F238E27FC236}">
                    <a16:creationId xmlns="" xmlns:a16="http://schemas.microsoft.com/office/drawing/2014/main" id="{68F0EF0A-6BF2-63D7-8D9A-1A72C8D1E48F}"/>
                  </a:ext>
                </a:extLst>
              </p:cNvPr>
              <p:cNvSpPr/>
              <p:nvPr/>
            </p:nvSpPr>
            <p:spPr>
              <a:xfrm>
                <a:off x="2333625" y="1980508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44" name="Овал 43">
                <a:extLst>
                  <a:ext uri="{FF2B5EF4-FFF2-40B4-BE49-F238E27FC236}">
                    <a16:creationId xmlns="" xmlns:a16="http://schemas.microsoft.com/office/drawing/2014/main" id="{5FF3865F-6926-DDF1-3BE8-11F1653CCB0B}"/>
                  </a:ext>
                </a:extLst>
              </p:cNvPr>
              <p:cNvSpPr/>
              <p:nvPr/>
            </p:nvSpPr>
            <p:spPr>
              <a:xfrm>
                <a:off x="2628900" y="1980508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  <p:grpSp>
          <p:nvGrpSpPr>
            <p:cNvPr id="22" name="Группа 21">
              <a:extLst>
                <a:ext uri="{FF2B5EF4-FFF2-40B4-BE49-F238E27FC236}">
                  <a16:creationId xmlns="" xmlns:a16="http://schemas.microsoft.com/office/drawing/2014/main" id="{6D971ED8-917C-3115-CA8E-354CA58EF32D}"/>
                </a:ext>
              </a:extLst>
            </p:cNvPr>
            <p:cNvGrpSpPr/>
            <p:nvPr/>
          </p:nvGrpSpPr>
          <p:grpSpPr>
            <a:xfrm>
              <a:off x="1447800" y="1729836"/>
              <a:ext cx="1333500" cy="152400"/>
              <a:chOff x="1447800" y="1709392"/>
              <a:chExt cx="1333500" cy="152400"/>
            </a:xfrm>
            <a:solidFill>
              <a:srgbClr val="202448"/>
            </a:solidFill>
          </p:grpSpPr>
          <p:sp>
            <p:nvSpPr>
              <p:cNvPr id="35" name="Овал 34">
                <a:extLst>
                  <a:ext uri="{FF2B5EF4-FFF2-40B4-BE49-F238E27FC236}">
                    <a16:creationId xmlns="" xmlns:a16="http://schemas.microsoft.com/office/drawing/2014/main" id="{BBEB772A-0D2B-5C8E-A6B8-03D871C418DD}"/>
                  </a:ext>
                </a:extLst>
              </p:cNvPr>
              <p:cNvSpPr/>
              <p:nvPr/>
            </p:nvSpPr>
            <p:spPr>
              <a:xfrm>
                <a:off x="1447800" y="170939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36" name="Овал 35">
                <a:extLst>
                  <a:ext uri="{FF2B5EF4-FFF2-40B4-BE49-F238E27FC236}">
                    <a16:creationId xmlns="" xmlns:a16="http://schemas.microsoft.com/office/drawing/2014/main" id="{B6A8EA2C-33BE-D792-F364-650D21E6D955}"/>
                  </a:ext>
                </a:extLst>
              </p:cNvPr>
              <p:cNvSpPr/>
              <p:nvPr/>
            </p:nvSpPr>
            <p:spPr>
              <a:xfrm>
                <a:off x="1743075" y="170939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37" name="Овал 36">
                <a:extLst>
                  <a:ext uri="{FF2B5EF4-FFF2-40B4-BE49-F238E27FC236}">
                    <a16:creationId xmlns="" xmlns:a16="http://schemas.microsoft.com/office/drawing/2014/main" id="{5D4DAEE0-84DE-C709-6D95-46BB49DF9B80}"/>
                  </a:ext>
                </a:extLst>
              </p:cNvPr>
              <p:cNvSpPr/>
              <p:nvPr/>
            </p:nvSpPr>
            <p:spPr>
              <a:xfrm>
                <a:off x="2038350" y="170939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38" name="Овал 37">
                <a:extLst>
                  <a:ext uri="{FF2B5EF4-FFF2-40B4-BE49-F238E27FC236}">
                    <a16:creationId xmlns="" xmlns:a16="http://schemas.microsoft.com/office/drawing/2014/main" id="{558FFF32-0A3F-036B-956A-19DFF8671561}"/>
                  </a:ext>
                </a:extLst>
              </p:cNvPr>
              <p:cNvSpPr/>
              <p:nvPr/>
            </p:nvSpPr>
            <p:spPr>
              <a:xfrm>
                <a:off x="2333625" y="170939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39" name="Овал 38">
                <a:extLst>
                  <a:ext uri="{FF2B5EF4-FFF2-40B4-BE49-F238E27FC236}">
                    <a16:creationId xmlns="" xmlns:a16="http://schemas.microsoft.com/office/drawing/2014/main" id="{B64F521C-B3A4-E69D-E418-A2645902D1E7}"/>
                  </a:ext>
                </a:extLst>
              </p:cNvPr>
              <p:cNvSpPr/>
              <p:nvPr/>
            </p:nvSpPr>
            <p:spPr>
              <a:xfrm>
                <a:off x="2628900" y="170939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  <p:grpSp>
          <p:nvGrpSpPr>
            <p:cNvPr id="23" name="Группа 22">
              <a:extLst>
                <a:ext uri="{FF2B5EF4-FFF2-40B4-BE49-F238E27FC236}">
                  <a16:creationId xmlns="" xmlns:a16="http://schemas.microsoft.com/office/drawing/2014/main" id="{DB2D5BA5-763B-0ED1-FBAE-171B34B380DC}"/>
                </a:ext>
              </a:extLst>
            </p:cNvPr>
            <p:cNvGrpSpPr/>
            <p:nvPr/>
          </p:nvGrpSpPr>
          <p:grpSpPr>
            <a:xfrm>
              <a:off x="1447800" y="1460488"/>
              <a:ext cx="1333500" cy="152400"/>
              <a:chOff x="1447800" y="1446452"/>
              <a:chExt cx="1333500" cy="152400"/>
            </a:xfrm>
            <a:solidFill>
              <a:srgbClr val="202448"/>
            </a:solidFill>
          </p:grpSpPr>
          <p:sp>
            <p:nvSpPr>
              <p:cNvPr id="30" name="Овал 29">
                <a:extLst>
                  <a:ext uri="{FF2B5EF4-FFF2-40B4-BE49-F238E27FC236}">
                    <a16:creationId xmlns="" xmlns:a16="http://schemas.microsoft.com/office/drawing/2014/main" id="{5DACBF2E-B4EA-5339-2EBE-6436A474E58B}"/>
                  </a:ext>
                </a:extLst>
              </p:cNvPr>
              <p:cNvSpPr/>
              <p:nvPr/>
            </p:nvSpPr>
            <p:spPr>
              <a:xfrm>
                <a:off x="1447800" y="144645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31" name="Овал 30">
                <a:extLst>
                  <a:ext uri="{FF2B5EF4-FFF2-40B4-BE49-F238E27FC236}">
                    <a16:creationId xmlns="" xmlns:a16="http://schemas.microsoft.com/office/drawing/2014/main" id="{505E3656-8F86-CCE7-518E-9CF39A7049EA}"/>
                  </a:ext>
                </a:extLst>
              </p:cNvPr>
              <p:cNvSpPr/>
              <p:nvPr/>
            </p:nvSpPr>
            <p:spPr>
              <a:xfrm>
                <a:off x="1743075" y="144645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32" name="Овал 31">
                <a:extLst>
                  <a:ext uri="{FF2B5EF4-FFF2-40B4-BE49-F238E27FC236}">
                    <a16:creationId xmlns="" xmlns:a16="http://schemas.microsoft.com/office/drawing/2014/main" id="{61A3B26A-52CC-6714-4912-36E71DBE26B4}"/>
                  </a:ext>
                </a:extLst>
              </p:cNvPr>
              <p:cNvSpPr/>
              <p:nvPr/>
            </p:nvSpPr>
            <p:spPr>
              <a:xfrm>
                <a:off x="2038350" y="144645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33" name="Овал 32">
                <a:extLst>
                  <a:ext uri="{FF2B5EF4-FFF2-40B4-BE49-F238E27FC236}">
                    <a16:creationId xmlns="" xmlns:a16="http://schemas.microsoft.com/office/drawing/2014/main" id="{62BB23B1-D29E-BC88-CD44-B569FD8BB0DB}"/>
                  </a:ext>
                </a:extLst>
              </p:cNvPr>
              <p:cNvSpPr/>
              <p:nvPr/>
            </p:nvSpPr>
            <p:spPr>
              <a:xfrm>
                <a:off x="2333625" y="144645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34" name="Овал 33">
                <a:extLst>
                  <a:ext uri="{FF2B5EF4-FFF2-40B4-BE49-F238E27FC236}">
                    <a16:creationId xmlns="" xmlns:a16="http://schemas.microsoft.com/office/drawing/2014/main" id="{61F59457-0A07-9EED-A461-DBF890A7900E}"/>
                  </a:ext>
                </a:extLst>
              </p:cNvPr>
              <p:cNvSpPr/>
              <p:nvPr/>
            </p:nvSpPr>
            <p:spPr>
              <a:xfrm>
                <a:off x="2628900" y="144645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  <p:grpSp>
          <p:nvGrpSpPr>
            <p:cNvPr id="24" name="Группа 23">
              <a:extLst>
                <a:ext uri="{FF2B5EF4-FFF2-40B4-BE49-F238E27FC236}">
                  <a16:creationId xmlns="" xmlns:a16="http://schemas.microsoft.com/office/drawing/2014/main" id="{28E3B097-EBE0-A644-0447-B29287B66208}"/>
                </a:ext>
              </a:extLst>
            </p:cNvPr>
            <p:cNvGrpSpPr/>
            <p:nvPr/>
          </p:nvGrpSpPr>
          <p:grpSpPr>
            <a:xfrm>
              <a:off x="1447800" y="1191140"/>
              <a:ext cx="1333500" cy="152400"/>
              <a:chOff x="1447800" y="1191140"/>
              <a:chExt cx="1333500" cy="152400"/>
            </a:xfrm>
            <a:solidFill>
              <a:srgbClr val="202448"/>
            </a:solidFill>
          </p:grpSpPr>
          <p:sp>
            <p:nvSpPr>
              <p:cNvPr id="25" name="Овал 24">
                <a:extLst>
                  <a:ext uri="{FF2B5EF4-FFF2-40B4-BE49-F238E27FC236}">
                    <a16:creationId xmlns="" xmlns:a16="http://schemas.microsoft.com/office/drawing/2014/main" id="{5CF0546E-0E74-0637-6A44-472A1EAED5C8}"/>
                  </a:ext>
                </a:extLst>
              </p:cNvPr>
              <p:cNvSpPr/>
              <p:nvPr/>
            </p:nvSpPr>
            <p:spPr>
              <a:xfrm>
                <a:off x="1447800" y="1191140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26" name="Овал 25">
                <a:extLst>
                  <a:ext uri="{FF2B5EF4-FFF2-40B4-BE49-F238E27FC236}">
                    <a16:creationId xmlns="" xmlns:a16="http://schemas.microsoft.com/office/drawing/2014/main" id="{9311B2DF-AFA7-C90D-E6B6-B169C4F21C42}"/>
                  </a:ext>
                </a:extLst>
              </p:cNvPr>
              <p:cNvSpPr/>
              <p:nvPr/>
            </p:nvSpPr>
            <p:spPr>
              <a:xfrm>
                <a:off x="1743075" y="1191140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27" name="Овал 26">
                <a:extLst>
                  <a:ext uri="{FF2B5EF4-FFF2-40B4-BE49-F238E27FC236}">
                    <a16:creationId xmlns="" xmlns:a16="http://schemas.microsoft.com/office/drawing/2014/main" id="{3C7E339C-E3D3-DE04-E79E-81308582861A}"/>
                  </a:ext>
                </a:extLst>
              </p:cNvPr>
              <p:cNvSpPr/>
              <p:nvPr/>
            </p:nvSpPr>
            <p:spPr>
              <a:xfrm>
                <a:off x="2038350" y="1191140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28" name="Овал 27">
                <a:extLst>
                  <a:ext uri="{FF2B5EF4-FFF2-40B4-BE49-F238E27FC236}">
                    <a16:creationId xmlns="" xmlns:a16="http://schemas.microsoft.com/office/drawing/2014/main" id="{3EC7E7ED-4583-5FC5-B992-4DAE941B1766}"/>
                  </a:ext>
                </a:extLst>
              </p:cNvPr>
              <p:cNvSpPr/>
              <p:nvPr/>
            </p:nvSpPr>
            <p:spPr>
              <a:xfrm>
                <a:off x="2333625" y="1191140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29" name="Овал 28">
                <a:extLst>
                  <a:ext uri="{FF2B5EF4-FFF2-40B4-BE49-F238E27FC236}">
                    <a16:creationId xmlns="" xmlns:a16="http://schemas.microsoft.com/office/drawing/2014/main" id="{87FDCEDC-C9EE-655C-3D2F-41827EF3D411}"/>
                  </a:ext>
                </a:extLst>
              </p:cNvPr>
              <p:cNvSpPr/>
              <p:nvPr/>
            </p:nvSpPr>
            <p:spPr>
              <a:xfrm>
                <a:off x="2628900" y="1191140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</p:grp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78FF5BEE-A798-3509-9AE1-D6B91292EABC}"/>
              </a:ext>
            </a:extLst>
          </p:cNvPr>
          <p:cNvSpPr txBox="1"/>
          <p:nvPr/>
        </p:nvSpPr>
        <p:spPr>
          <a:xfrm>
            <a:off x="4399105" y="1821099"/>
            <a:ext cx="4405586" cy="12227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3200"/>
              </a:lnSpc>
              <a:defRPr sz="3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pPr>
              <a:lnSpc>
                <a:spcPts val="2900"/>
              </a:lnSpc>
            </a:pPr>
            <a:r>
              <a:rPr lang="ru-RU" sz="2800" dirty="0">
                <a:latin typeface="Akrobat SemiBold" panose="00000700000000000000" pitchFamily="2" charset="-52"/>
              </a:rPr>
              <a:t>Для большей устойчивости крыши необходимо большее количество опор</a:t>
            </a:r>
          </a:p>
        </p:txBody>
      </p:sp>
      <p:grpSp>
        <p:nvGrpSpPr>
          <p:cNvPr id="7" name="Группа 6">
            <a:extLst>
              <a:ext uri="{FF2B5EF4-FFF2-40B4-BE49-F238E27FC236}">
                <a16:creationId xmlns="" xmlns:a16="http://schemas.microsoft.com/office/drawing/2014/main" id="{EE47365B-9721-C300-7FF4-0F414F53D9C6}"/>
              </a:ext>
            </a:extLst>
          </p:cNvPr>
          <p:cNvGrpSpPr/>
          <p:nvPr/>
        </p:nvGrpSpPr>
        <p:grpSpPr>
          <a:xfrm>
            <a:off x="330332" y="1181235"/>
            <a:ext cx="4131522" cy="4406366"/>
            <a:chOff x="491242" y="431979"/>
            <a:chExt cx="4910318" cy="5236971"/>
          </a:xfrm>
        </p:grpSpPr>
        <p:sp>
          <p:nvSpPr>
            <p:cNvPr id="98" name="Полилиния: фигура 97">
              <a:extLst>
                <a:ext uri="{FF2B5EF4-FFF2-40B4-BE49-F238E27FC236}">
                  <a16:creationId xmlns="" xmlns:a16="http://schemas.microsoft.com/office/drawing/2014/main" id="{30F914BB-2BB4-662F-2AC5-AB5BB2432A72}"/>
                </a:ext>
              </a:extLst>
            </p:cNvPr>
            <p:cNvSpPr/>
            <p:nvPr/>
          </p:nvSpPr>
          <p:spPr>
            <a:xfrm>
              <a:off x="1736148" y="431979"/>
              <a:ext cx="193096" cy="213473"/>
            </a:xfrm>
            <a:custGeom>
              <a:avLst/>
              <a:gdLst>
                <a:gd name="connsiteX0" fmla="*/ 159260 w 193096"/>
                <a:gd name="connsiteY0" fmla="*/ 41770 h 213473"/>
                <a:gd name="connsiteX1" fmla="*/ 156574 w 193096"/>
                <a:gd name="connsiteY1" fmla="*/ 8299 h 213473"/>
                <a:gd name="connsiteX2" fmla="*/ 116369 w 193096"/>
                <a:gd name="connsiteY2" fmla="*/ 37265 h 213473"/>
                <a:gd name="connsiteX3" fmla="*/ 84851 w 193096"/>
                <a:gd name="connsiteY3" fmla="*/ 35846 h 213473"/>
                <a:gd name="connsiteX4" fmla="*/ 50180 w 193096"/>
                <a:gd name="connsiteY4" fmla="*/ 30121 h 213473"/>
                <a:gd name="connsiteX5" fmla="*/ 93881 w 193096"/>
                <a:gd name="connsiteY5" fmla="*/ 213125 h 213473"/>
                <a:gd name="connsiteX6" fmla="*/ 159260 w 193096"/>
                <a:gd name="connsiteY6" fmla="*/ 41770 h 2134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3096" h="213473">
                  <a:moveTo>
                    <a:pt x="159260" y="41770"/>
                  </a:moveTo>
                  <a:lnTo>
                    <a:pt x="156574" y="8299"/>
                  </a:lnTo>
                  <a:cubicBezTo>
                    <a:pt x="153088" y="-4836"/>
                    <a:pt x="120284" y="36369"/>
                    <a:pt x="116369" y="37265"/>
                  </a:cubicBezTo>
                  <a:cubicBezTo>
                    <a:pt x="106006" y="35083"/>
                    <a:pt x="95367" y="34607"/>
                    <a:pt x="84851" y="35846"/>
                  </a:cubicBezTo>
                  <a:cubicBezTo>
                    <a:pt x="86260" y="-24219"/>
                    <a:pt x="77021" y="3013"/>
                    <a:pt x="50180" y="30121"/>
                  </a:cubicBezTo>
                  <a:cubicBezTo>
                    <a:pt x="-36288" y="73955"/>
                    <a:pt x="-4570" y="212430"/>
                    <a:pt x="93881" y="213125"/>
                  </a:cubicBezTo>
                  <a:cubicBezTo>
                    <a:pt x="183644" y="218354"/>
                    <a:pt x="228307" y="96338"/>
                    <a:pt x="159260" y="41770"/>
                  </a:cubicBezTo>
                  <a:close/>
                </a:path>
              </a:pathLst>
            </a:custGeom>
            <a:solidFill>
              <a:srgbClr val="3F3D5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  <p:sp>
          <p:nvSpPr>
            <p:cNvPr id="99" name="Полилиния: фигура 98">
              <a:extLst>
                <a:ext uri="{FF2B5EF4-FFF2-40B4-BE49-F238E27FC236}">
                  <a16:creationId xmlns="" xmlns:a16="http://schemas.microsoft.com/office/drawing/2014/main" id="{FEBD6BDE-1730-34F2-8052-13E3A7358E93}"/>
                </a:ext>
              </a:extLst>
            </p:cNvPr>
            <p:cNvSpPr/>
            <p:nvPr/>
          </p:nvSpPr>
          <p:spPr>
            <a:xfrm>
              <a:off x="1741689" y="597312"/>
              <a:ext cx="210496" cy="147085"/>
            </a:xfrm>
            <a:custGeom>
              <a:avLst/>
              <a:gdLst>
                <a:gd name="connsiteX0" fmla="*/ 165873 w 210496"/>
                <a:gd name="connsiteY0" fmla="*/ 12274 h 147085"/>
                <a:gd name="connsiteX1" fmla="*/ 161872 w 210496"/>
                <a:gd name="connsiteY1" fmla="*/ 138004 h 147085"/>
                <a:gd name="connsiteX2" fmla="*/ 40248 w 210496"/>
                <a:gd name="connsiteY2" fmla="*/ 146900 h 147085"/>
                <a:gd name="connsiteX3" fmla="*/ 6776 w 210496"/>
                <a:gd name="connsiteY3" fmla="*/ -185 h 147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0496" h="147085">
                  <a:moveTo>
                    <a:pt x="165873" y="12274"/>
                  </a:moveTo>
                  <a:cubicBezTo>
                    <a:pt x="201677" y="11712"/>
                    <a:pt x="246721" y="137356"/>
                    <a:pt x="161872" y="138004"/>
                  </a:cubicBezTo>
                  <a:cubicBezTo>
                    <a:pt x="117971" y="138346"/>
                    <a:pt x="40248" y="146900"/>
                    <a:pt x="40248" y="146900"/>
                  </a:cubicBezTo>
                  <a:cubicBezTo>
                    <a:pt x="40248" y="146900"/>
                    <a:pt x="-20170" y="56232"/>
                    <a:pt x="6776" y="-185"/>
                  </a:cubicBezTo>
                  <a:close/>
                </a:path>
              </a:pathLst>
            </a:custGeom>
            <a:solidFill>
              <a:srgbClr val="3F3D5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  <p:sp>
          <p:nvSpPr>
            <p:cNvPr id="100" name="Полилиния: фигура 99">
              <a:extLst>
                <a:ext uri="{FF2B5EF4-FFF2-40B4-BE49-F238E27FC236}">
                  <a16:creationId xmlns="" xmlns:a16="http://schemas.microsoft.com/office/drawing/2014/main" id="{B44A634E-526F-8D50-DC70-7A8E95F4BDFB}"/>
                </a:ext>
              </a:extLst>
            </p:cNvPr>
            <p:cNvSpPr/>
            <p:nvPr/>
          </p:nvSpPr>
          <p:spPr>
            <a:xfrm>
              <a:off x="1828954" y="674988"/>
              <a:ext cx="54578" cy="66284"/>
            </a:xfrm>
            <a:custGeom>
              <a:avLst/>
              <a:gdLst>
                <a:gd name="connsiteX0" fmla="*/ 0 w 54578"/>
                <a:gd name="connsiteY0" fmla="*/ 1191 h 66284"/>
                <a:gd name="connsiteX1" fmla="*/ 0 w 54578"/>
                <a:gd name="connsiteY1" fmla="*/ 66284 h 66284"/>
                <a:gd name="connsiteX2" fmla="*/ 30432 w 54578"/>
                <a:gd name="connsiteY2" fmla="*/ 66284 h 66284"/>
                <a:gd name="connsiteX3" fmla="*/ 54579 w 54578"/>
                <a:gd name="connsiteY3" fmla="*/ 0 h 66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578" h="66284">
                  <a:moveTo>
                    <a:pt x="0" y="1191"/>
                  </a:moveTo>
                  <a:lnTo>
                    <a:pt x="0" y="66284"/>
                  </a:lnTo>
                  <a:lnTo>
                    <a:pt x="30432" y="66284"/>
                  </a:lnTo>
                  <a:lnTo>
                    <a:pt x="54579" y="0"/>
                  </a:lnTo>
                </a:path>
              </a:pathLst>
            </a:custGeom>
            <a:solidFill>
              <a:srgbClr val="3F3D5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  <p:sp>
          <p:nvSpPr>
            <p:cNvPr id="101" name="Полилиния: фигура 100">
              <a:extLst>
                <a:ext uri="{FF2B5EF4-FFF2-40B4-BE49-F238E27FC236}">
                  <a16:creationId xmlns="" xmlns:a16="http://schemas.microsoft.com/office/drawing/2014/main" id="{C7DDC330-5F57-54C2-4A0F-05037EC7BF4E}"/>
                </a:ext>
              </a:extLst>
            </p:cNvPr>
            <p:cNvSpPr/>
            <p:nvPr/>
          </p:nvSpPr>
          <p:spPr>
            <a:xfrm>
              <a:off x="1827726" y="673855"/>
              <a:ext cx="56999" cy="68783"/>
            </a:xfrm>
            <a:custGeom>
              <a:avLst/>
              <a:gdLst>
                <a:gd name="connsiteX0" fmla="*/ 31515 w 56999"/>
                <a:gd name="connsiteY0" fmla="*/ 68413 h 68783"/>
                <a:gd name="connsiteX1" fmla="*/ -108 w 56999"/>
                <a:gd name="connsiteY1" fmla="*/ 67232 h 68783"/>
                <a:gd name="connsiteX2" fmla="*/ -108 w 56999"/>
                <a:gd name="connsiteY2" fmla="*/ 2129 h 68783"/>
                <a:gd name="connsiteX3" fmla="*/ 2264 w 56999"/>
                <a:gd name="connsiteY3" fmla="*/ 66041 h 68783"/>
                <a:gd name="connsiteX4" fmla="*/ 30687 w 56999"/>
                <a:gd name="connsiteY4" fmla="*/ 66041 h 68783"/>
                <a:gd name="connsiteX5" fmla="*/ 56070 w 56999"/>
                <a:gd name="connsiteY5" fmla="*/ -167 h 68783"/>
                <a:gd name="connsiteX6" fmla="*/ 56785 w 56999"/>
                <a:gd name="connsiteY6" fmla="*/ 1347 h 68783"/>
                <a:gd name="connsiteX7" fmla="*/ 56785 w 56999"/>
                <a:gd name="connsiteY7" fmla="*/ 1347 h 68783"/>
                <a:gd name="connsiteX8" fmla="*/ 31515 w 56999"/>
                <a:gd name="connsiteY8" fmla="*/ 68413 h 68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6999" h="68783">
                  <a:moveTo>
                    <a:pt x="31515" y="68413"/>
                  </a:moveTo>
                  <a:cubicBezTo>
                    <a:pt x="30896" y="67727"/>
                    <a:pt x="-1394" y="69889"/>
                    <a:pt x="-108" y="67232"/>
                  </a:cubicBezTo>
                  <a:lnTo>
                    <a:pt x="-108" y="2129"/>
                  </a:lnTo>
                  <a:cubicBezTo>
                    <a:pt x="5274" y="-6587"/>
                    <a:pt x="959" y="66889"/>
                    <a:pt x="2264" y="66041"/>
                  </a:cubicBezTo>
                  <a:lnTo>
                    <a:pt x="30687" y="66041"/>
                  </a:lnTo>
                  <a:cubicBezTo>
                    <a:pt x="32086" y="65222"/>
                    <a:pt x="53089" y="-1453"/>
                    <a:pt x="56070" y="-167"/>
                  </a:cubicBezTo>
                  <a:cubicBezTo>
                    <a:pt x="56680" y="52"/>
                    <a:pt x="57004" y="728"/>
                    <a:pt x="56785" y="1347"/>
                  </a:cubicBezTo>
                  <a:cubicBezTo>
                    <a:pt x="56785" y="1347"/>
                    <a:pt x="56785" y="1347"/>
                    <a:pt x="56785" y="1347"/>
                  </a:cubicBezTo>
                  <a:cubicBezTo>
                    <a:pt x="55651" y="2157"/>
                    <a:pt x="33792" y="68822"/>
                    <a:pt x="31515" y="68413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  <p:sp>
          <p:nvSpPr>
            <p:cNvPr id="102" name="Полилиния: фигура 101">
              <a:extLst>
                <a:ext uri="{FF2B5EF4-FFF2-40B4-BE49-F238E27FC236}">
                  <a16:creationId xmlns="" xmlns:a16="http://schemas.microsoft.com/office/drawing/2014/main" id="{24F655C6-15B1-6286-C290-4D4BB744AB7B}"/>
                </a:ext>
              </a:extLst>
            </p:cNvPr>
            <p:cNvSpPr/>
            <p:nvPr/>
          </p:nvSpPr>
          <p:spPr>
            <a:xfrm>
              <a:off x="1882932" y="729259"/>
              <a:ext cx="49856" cy="16045"/>
            </a:xfrm>
            <a:custGeom>
              <a:avLst/>
              <a:gdLst>
                <a:gd name="connsiteX0" fmla="*/ 49700 w 49856"/>
                <a:gd name="connsiteY0" fmla="*/ 7837 h 16045"/>
                <a:gd name="connsiteX1" fmla="*/ -135 w 49856"/>
                <a:gd name="connsiteY1" fmla="*/ 7837 h 16045"/>
                <a:gd name="connsiteX2" fmla="*/ 49700 w 49856"/>
                <a:gd name="connsiteY2" fmla="*/ 7837 h 16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856" h="16045">
                  <a:moveTo>
                    <a:pt x="49700" y="7837"/>
                  </a:moveTo>
                  <a:cubicBezTo>
                    <a:pt x="50557" y="18534"/>
                    <a:pt x="-992" y="18534"/>
                    <a:pt x="-135" y="7837"/>
                  </a:cubicBezTo>
                  <a:cubicBezTo>
                    <a:pt x="-992" y="-2859"/>
                    <a:pt x="50567" y="-2859"/>
                    <a:pt x="49700" y="7837"/>
                  </a:cubicBezTo>
                  <a:close/>
                </a:path>
              </a:pathLst>
            </a:custGeom>
            <a:solidFill>
              <a:srgbClr val="3F3D5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  <p:sp>
          <p:nvSpPr>
            <p:cNvPr id="103" name="Полилиния: фигура 102">
              <a:extLst>
                <a:ext uri="{FF2B5EF4-FFF2-40B4-BE49-F238E27FC236}">
                  <a16:creationId xmlns="" xmlns:a16="http://schemas.microsoft.com/office/drawing/2014/main" id="{DD7348EB-A071-2BB0-953D-4E511FAC6304}"/>
                </a:ext>
              </a:extLst>
            </p:cNvPr>
            <p:cNvSpPr/>
            <p:nvPr/>
          </p:nvSpPr>
          <p:spPr>
            <a:xfrm>
              <a:off x="1891428" y="674521"/>
              <a:ext cx="21527" cy="55652"/>
            </a:xfrm>
            <a:custGeom>
              <a:avLst/>
              <a:gdLst>
                <a:gd name="connsiteX0" fmla="*/ 3827 w 21527"/>
                <a:gd name="connsiteY0" fmla="*/ 55460 h 55652"/>
                <a:gd name="connsiteX1" fmla="*/ 21382 w 21527"/>
                <a:gd name="connsiteY1" fmla="*/ -185 h 55652"/>
                <a:gd name="connsiteX2" fmla="*/ 3827 w 21527"/>
                <a:gd name="connsiteY2" fmla="*/ 55460 h 55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1527" h="55652">
                  <a:moveTo>
                    <a:pt x="3827" y="55460"/>
                  </a:moveTo>
                  <a:cubicBezTo>
                    <a:pt x="855" y="56184"/>
                    <a:pt x="-9203" y="6797"/>
                    <a:pt x="21382" y="-185"/>
                  </a:cubicBezTo>
                  <a:cubicBezTo>
                    <a:pt x="-8383" y="15674"/>
                    <a:pt x="6952" y="52336"/>
                    <a:pt x="3827" y="55460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  <p:sp>
          <p:nvSpPr>
            <p:cNvPr id="104" name="Полилиния: фигура 103">
              <a:extLst>
                <a:ext uri="{FF2B5EF4-FFF2-40B4-BE49-F238E27FC236}">
                  <a16:creationId xmlns="" xmlns:a16="http://schemas.microsoft.com/office/drawing/2014/main" id="{D90FA3AB-424A-C486-5C26-CEF4D4B986BC}"/>
                </a:ext>
              </a:extLst>
            </p:cNvPr>
            <p:cNvSpPr/>
            <p:nvPr/>
          </p:nvSpPr>
          <p:spPr>
            <a:xfrm>
              <a:off x="1933348" y="718584"/>
              <a:ext cx="4324" cy="733"/>
            </a:xfrm>
            <a:custGeom>
              <a:avLst/>
              <a:gdLst>
                <a:gd name="connsiteX0" fmla="*/ 4179 w 4324"/>
                <a:gd name="connsiteY0" fmla="*/ 548 h 733"/>
                <a:gd name="connsiteX1" fmla="*/ 3741 w 4324"/>
                <a:gd name="connsiteY1" fmla="*/ -185 h 733"/>
                <a:gd name="connsiteX2" fmla="*/ -146 w 4324"/>
                <a:gd name="connsiteY2" fmla="*/ -43 h 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324" h="733">
                  <a:moveTo>
                    <a:pt x="4179" y="548"/>
                  </a:moveTo>
                  <a:cubicBezTo>
                    <a:pt x="4008" y="310"/>
                    <a:pt x="3893" y="52"/>
                    <a:pt x="3741" y="-185"/>
                  </a:cubicBezTo>
                  <a:lnTo>
                    <a:pt x="-146" y="-43"/>
                  </a:lnTo>
                  <a:close/>
                </a:path>
              </a:pathLst>
            </a:custGeom>
            <a:solidFill>
              <a:srgbClr val="3F3D5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  <p:sp>
          <p:nvSpPr>
            <p:cNvPr id="105" name="Полилиния: фигура 104">
              <a:extLst>
                <a:ext uri="{FF2B5EF4-FFF2-40B4-BE49-F238E27FC236}">
                  <a16:creationId xmlns="" xmlns:a16="http://schemas.microsoft.com/office/drawing/2014/main" id="{D35FE400-9ABE-5A4A-3A2D-0714A6542E33}"/>
                </a:ext>
              </a:extLst>
            </p:cNvPr>
            <p:cNvSpPr/>
            <p:nvPr/>
          </p:nvSpPr>
          <p:spPr>
            <a:xfrm>
              <a:off x="1927132" y="666957"/>
              <a:ext cx="143626" cy="70400"/>
            </a:xfrm>
            <a:custGeom>
              <a:avLst/>
              <a:gdLst>
                <a:gd name="connsiteX0" fmla="*/ 139707 w 143626"/>
                <a:gd name="connsiteY0" fmla="*/ 14561 h 70400"/>
                <a:gd name="connsiteX1" fmla="*/ 75060 w 143626"/>
                <a:gd name="connsiteY1" fmla="*/ 24191 h 70400"/>
                <a:gd name="connsiteX2" fmla="*/ 575 w 143626"/>
                <a:gd name="connsiteY2" fmla="*/ 70215 h 70400"/>
                <a:gd name="connsiteX3" fmla="*/ 139707 w 143626"/>
                <a:gd name="connsiteY3" fmla="*/ 14561 h 7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3626" h="70400">
                  <a:moveTo>
                    <a:pt x="139707" y="14561"/>
                  </a:moveTo>
                  <a:cubicBezTo>
                    <a:pt x="122172" y="-11519"/>
                    <a:pt x="88310" y="340"/>
                    <a:pt x="75060" y="24191"/>
                  </a:cubicBezTo>
                  <a:cubicBezTo>
                    <a:pt x="59345" y="52966"/>
                    <a:pt x="-7807" y="31563"/>
                    <a:pt x="575" y="70215"/>
                  </a:cubicBezTo>
                  <a:cubicBezTo>
                    <a:pt x="42504" y="61367"/>
                    <a:pt x="166586" y="91637"/>
                    <a:pt x="139707" y="14561"/>
                  </a:cubicBezTo>
                  <a:close/>
                </a:path>
              </a:pathLst>
            </a:custGeom>
            <a:solidFill>
              <a:srgbClr val="3F3D5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  <p:sp>
          <p:nvSpPr>
            <p:cNvPr id="106" name="Полилиния: фигура 105">
              <a:extLst>
                <a:ext uri="{FF2B5EF4-FFF2-40B4-BE49-F238E27FC236}">
                  <a16:creationId xmlns="" xmlns:a16="http://schemas.microsoft.com/office/drawing/2014/main" id="{5194CB30-0F93-99F1-81D3-A2EA47BC1941}"/>
                </a:ext>
              </a:extLst>
            </p:cNvPr>
            <p:cNvSpPr/>
            <p:nvPr/>
          </p:nvSpPr>
          <p:spPr>
            <a:xfrm>
              <a:off x="1747444" y="596154"/>
              <a:ext cx="161291" cy="41141"/>
            </a:xfrm>
            <a:custGeom>
              <a:avLst/>
              <a:gdLst>
                <a:gd name="connsiteX0" fmla="*/ 77403 w 161291"/>
                <a:gd name="connsiteY0" fmla="*/ 40387 h 41141"/>
                <a:gd name="connsiteX1" fmla="*/ 12 w 161291"/>
                <a:gd name="connsiteY1" fmla="*/ 1591 h 41141"/>
                <a:gd name="connsiteX2" fmla="*/ 450 w 161291"/>
                <a:gd name="connsiteY2" fmla="*/ -28 h 41141"/>
                <a:gd name="connsiteX3" fmla="*/ 2031 w 161291"/>
                <a:gd name="connsiteY3" fmla="*/ 353 h 41141"/>
                <a:gd name="connsiteX4" fmla="*/ 39274 w 161291"/>
                <a:gd name="connsiteY4" fmla="*/ 30433 h 41141"/>
                <a:gd name="connsiteX5" fmla="*/ 161146 w 161291"/>
                <a:gd name="connsiteY5" fmla="*/ 12831 h 41141"/>
                <a:gd name="connsiteX6" fmla="*/ 77403 w 161291"/>
                <a:gd name="connsiteY6" fmla="*/ 40387 h 41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1291" h="41141">
                  <a:moveTo>
                    <a:pt x="77403" y="40387"/>
                  </a:moveTo>
                  <a:cubicBezTo>
                    <a:pt x="49866" y="45759"/>
                    <a:pt x="1307" y="11641"/>
                    <a:pt x="12" y="1591"/>
                  </a:cubicBezTo>
                  <a:cubicBezTo>
                    <a:pt x="-312" y="1020"/>
                    <a:pt x="-122" y="296"/>
                    <a:pt x="450" y="-28"/>
                  </a:cubicBezTo>
                  <a:cubicBezTo>
                    <a:pt x="993" y="-342"/>
                    <a:pt x="1688" y="-171"/>
                    <a:pt x="2031" y="353"/>
                  </a:cubicBezTo>
                  <a:cubicBezTo>
                    <a:pt x="11404" y="13660"/>
                    <a:pt x="24301" y="24080"/>
                    <a:pt x="39274" y="30433"/>
                  </a:cubicBezTo>
                  <a:cubicBezTo>
                    <a:pt x="62477" y="42187"/>
                    <a:pt x="104863" y="42454"/>
                    <a:pt x="161146" y="12831"/>
                  </a:cubicBezTo>
                  <a:cubicBezTo>
                    <a:pt x="136600" y="30166"/>
                    <a:pt x="107444" y="39758"/>
                    <a:pt x="77403" y="40387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  <p:sp>
          <p:nvSpPr>
            <p:cNvPr id="107" name="Полилиния: фигура 106">
              <a:extLst>
                <a:ext uri="{FF2B5EF4-FFF2-40B4-BE49-F238E27FC236}">
                  <a16:creationId xmlns="" xmlns:a16="http://schemas.microsoft.com/office/drawing/2014/main" id="{FA9E75C8-CFEB-81A3-B1F1-1DE0CF0BA1A0}"/>
                </a:ext>
              </a:extLst>
            </p:cNvPr>
            <p:cNvSpPr/>
            <p:nvPr/>
          </p:nvSpPr>
          <p:spPr>
            <a:xfrm>
              <a:off x="1821809" y="567004"/>
              <a:ext cx="16644" cy="9668"/>
            </a:xfrm>
            <a:custGeom>
              <a:avLst/>
              <a:gdLst>
                <a:gd name="connsiteX0" fmla="*/ 8181 w 16644"/>
                <a:gd name="connsiteY0" fmla="*/ 9311 h 9668"/>
                <a:gd name="connsiteX1" fmla="*/ 2256 w 16644"/>
                <a:gd name="connsiteY1" fmla="*/ 1005 h 9668"/>
                <a:gd name="connsiteX2" fmla="*/ 8181 w 16644"/>
                <a:gd name="connsiteY2" fmla="*/ 6939 h 9668"/>
                <a:gd name="connsiteX3" fmla="*/ 15305 w 16644"/>
                <a:gd name="connsiteY3" fmla="*/ -185 h 9668"/>
                <a:gd name="connsiteX4" fmla="*/ 8181 w 16644"/>
                <a:gd name="connsiteY4" fmla="*/ 9311 h 96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644" h="9668">
                  <a:moveTo>
                    <a:pt x="8181" y="9311"/>
                  </a:moveTo>
                  <a:cubicBezTo>
                    <a:pt x="1971" y="11244"/>
                    <a:pt x="-3430" y="-3767"/>
                    <a:pt x="2256" y="1005"/>
                  </a:cubicBezTo>
                  <a:cubicBezTo>
                    <a:pt x="2256" y="4282"/>
                    <a:pt x="4914" y="6929"/>
                    <a:pt x="8181" y="6939"/>
                  </a:cubicBezTo>
                  <a:cubicBezTo>
                    <a:pt x="13258" y="7435"/>
                    <a:pt x="13010" y="1901"/>
                    <a:pt x="15305" y="-185"/>
                  </a:cubicBezTo>
                  <a:cubicBezTo>
                    <a:pt x="19259" y="2996"/>
                    <a:pt x="12486" y="9911"/>
                    <a:pt x="8181" y="931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  <p:sp>
          <p:nvSpPr>
            <p:cNvPr id="108" name="Полилиния: фигура 107">
              <a:extLst>
                <a:ext uri="{FF2B5EF4-FFF2-40B4-BE49-F238E27FC236}">
                  <a16:creationId xmlns="" xmlns:a16="http://schemas.microsoft.com/office/drawing/2014/main" id="{7A9B5EB6-7875-25D6-32C5-0DABEEF6EF22}"/>
                </a:ext>
              </a:extLst>
            </p:cNvPr>
            <p:cNvSpPr/>
            <p:nvPr/>
          </p:nvSpPr>
          <p:spPr>
            <a:xfrm>
              <a:off x="1798694" y="675617"/>
              <a:ext cx="21358" cy="61865"/>
            </a:xfrm>
            <a:custGeom>
              <a:avLst/>
              <a:gdLst>
                <a:gd name="connsiteX0" fmla="*/ 20028 w 21358"/>
                <a:gd name="connsiteY0" fmla="*/ 61679 h 61865"/>
                <a:gd name="connsiteX1" fmla="*/ -89 w 21358"/>
                <a:gd name="connsiteY1" fmla="*/ 1319 h 61865"/>
                <a:gd name="connsiteX2" fmla="*/ 683 w 21358"/>
                <a:gd name="connsiteY2" fmla="*/ -167 h 61865"/>
                <a:gd name="connsiteX3" fmla="*/ 21162 w 21358"/>
                <a:gd name="connsiteY3" fmla="*/ 60136 h 61865"/>
                <a:gd name="connsiteX4" fmla="*/ 20371 w 21358"/>
                <a:gd name="connsiteY4" fmla="*/ 61631 h 61865"/>
                <a:gd name="connsiteX5" fmla="*/ 20028 w 21358"/>
                <a:gd name="connsiteY5" fmla="*/ 61679 h 61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358" h="61865">
                  <a:moveTo>
                    <a:pt x="20028" y="61679"/>
                  </a:moveTo>
                  <a:cubicBezTo>
                    <a:pt x="17666" y="62003"/>
                    <a:pt x="1026" y="2224"/>
                    <a:pt x="-89" y="1319"/>
                  </a:cubicBezTo>
                  <a:cubicBezTo>
                    <a:pt x="-289" y="700"/>
                    <a:pt x="54" y="33"/>
                    <a:pt x="683" y="-167"/>
                  </a:cubicBezTo>
                  <a:cubicBezTo>
                    <a:pt x="3788" y="-1405"/>
                    <a:pt x="19752" y="59336"/>
                    <a:pt x="21162" y="60136"/>
                  </a:cubicBezTo>
                  <a:cubicBezTo>
                    <a:pt x="21352" y="60765"/>
                    <a:pt x="21000" y="61431"/>
                    <a:pt x="20371" y="61631"/>
                  </a:cubicBezTo>
                  <a:cubicBezTo>
                    <a:pt x="20257" y="61660"/>
                    <a:pt x="20142" y="61679"/>
                    <a:pt x="20028" y="61679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  <p:sp>
          <p:nvSpPr>
            <p:cNvPr id="109" name="Полилиния: фигура 108">
              <a:extLst>
                <a:ext uri="{FF2B5EF4-FFF2-40B4-BE49-F238E27FC236}">
                  <a16:creationId xmlns="" xmlns:a16="http://schemas.microsoft.com/office/drawing/2014/main" id="{AAED9D36-D987-D1DA-5852-C45225702980}"/>
                </a:ext>
              </a:extLst>
            </p:cNvPr>
            <p:cNvSpPr/>
            <p:nvPr/>
          </p:nvSpPr>
          <p:spPr>
            <a:xfrm>
              <a:off x="1818857" y="737565"/>
              <a:ext cx="49856" cy="16044"/>
            </a:xfrm>
            <a:custGeom>
              <a:avLst/>
              <a:gdLst>
                <a:gd name="connsiteX0" fmla="*/ 49700 w 49856"/>
                <a:gd name="connsiteY0" fmla="*/ 7837 h 16044"/>
                <a:gd name="connsiteX1" fmla="*/ -135 w 49856"/>
                <a:gd name="connsiteY1" fmla="*/ 7837 h 16044"/>
                <a:gd name="connsiteX2" fmla="*/ 49700 w 49856"/>
                <a:gd name="connsiteY2" fmla="*/ 7837 h 16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856" h="16044">
                  <a:moveTo>
                    <a:pt x="49700" y="7837"/>
                  </a:moveTo>
                  <a:cubicBezTo>
                    <a:pt x="50557" y="18533"/>
                    <a:pt x="-992" y="18533"/>
                    <a:pt x="-135" y="7837"/>
                  </a:cubicBezTo>
                  <a:cubicBezTo>
                    <a:pt x="-992" y="-2859"/>
                    <a:pt x="50567" y="-2859"/>
                    <a:pt x="49700" y="7837"/>
                  </a:cubicBezTo>
                  <a:close/>
                </a:path>
              </a:pathLst>
            </a:custGeom>
            <a:solidFill>
              <a:srgbClr val="3F3D5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  <p:sp>
          <p:nvSpPr>
            <p:cNvPr id="110" name="Полилиния: фигура 109">
              <a:extLst>
                <a:ext uri="{FF2B5EF4-FFF2-40B4-BE49-F238E27FC236}">
                  <a16:creationId xmlns="" xmlns:a16="http://schemas.microsoft.com/office/drawing/2014/main" id="{C2125DA1-ECF4-E410-2897-EC1930C67FDF}"/>
                </a:ext>
              </a:extLst>
            </p:cNvPr>
            <p:cNvSpPr/>
            <p:nvPr/>
          </p:nvSpPr>
          <p:spPr>
            <a:xfrm>
              <a:off x="1778509" y="736374"/>
              <a:ext cx="49865" cy="16052"/>
            </a:xfrm>
            <a:custGeom>
              <a:avLst/>
              <a:gdLst>
                <a:gd name="connsiteX0" fmla="*/ 49710 w 49865"/>
                <a:gd name="connsiteY0" fmla="*/ 7837 h 16052"/>
                <a:gd name="connsiteX1" fmla="*/ -135 w 49865"/>
                <a:gd name="connsiteY1" fmla="*/ 7837 h 16052"/>
                <a:gd name="connsiteX2" fmla="*/ 49710 w 49865"/>
                <a:gd name="connsiteY2" fmla="*/ 7837 h 16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865" h="16052">
                  <a:moveTo>
                    <a:pt x="49710" y="7837"/>
                  </a:moveTo>
                  <a:cubicBezTo>
                    <a:pt x="50557" y="18543"/>
                    <a:pt x="-992" y="18543"/>
                    <a:pt x="-135" y="7837"/>
                  </a:cubicBezTo>
                  <a:cubicBezTo>
                    <a:pt x="-983" y="-2859"/>
                    <a:pt x="50567" y="-2859"/>
                    <a:pt x="49710" y="7837"/>
                  </a:cubicBezTo>
                  <a:close/>
                </a:path>
              </a:pathLst>
            </a:custGeom>
            <a:solidFill>
              <a:srgbClr val="3F3D5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  <p:sp>
          <p:nvSpPr>
            <p:cNvPr id="111" name="Полилиния: фигура 110">
              <a:extLst>
                <a:ext uri="{FF2B5EF4-FFF2-40B4-BE49-F238E27FC236}">
                  <a16:creationId xmlns="" xmlns:a16="http://schemas.microsoft.com/office/drawing/2014/main" id="{78F71341-13D3-C334-3F71-81D0E55CE0CC}"/>
                </a:ext>
              </a:extLst>
            </p:cNvPr>
            <p:cNvSpPr/>
            <p:nvPr/>
          </p:nvSpPr>
          <p:spPr>
            <a:xfrm>
              <a:off x="1821235" y="549828"/>
              <a:ext cx="18990" cy="7064"/>
            </a:xfrm>
            <a:custGeom>
              <a:avLst/>
              <a:gdLst>
                <a:gd name="connsiteX0" fmla="*/ 18842 w 18990"/>
                <a:gd name="connsiteY0" fmla="*/ 3351 h 7064"/>
                <a:gd name="connsiteX1" fmla="*/ -142 w 18990"/>
                <a:gd name="connsiteY1" fmla="*/ 3351 h 7064"/>
                <a:gd name="connsiteX2" fmla="*/ 18842 w 18990"/>
                <a:gd name="connsiteY2" fmla="*/ 3351 h 7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990" h="7064">
                  <a:moveTo>
                    <a:pt x="18842" y="3351"/>
                  </a:moveTo>
                  <a:cubicBezTo>
                    <a:pt x="19146" y="8056"/>
                    <a:pt x="-447" y="8056"/>
                    <a:pt x="-142" y="3351"/>
                  </a:cubicBezTo>
                  <a:cubicBezTo>
                    <a:pt x="-447" y="-1364"/>
                    <a:pt x="19146" y="-1364"/>
                    <a:pt x="18842" y="335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  <p:sp>
          <p:nvSpPr>
            <p:cNvPr id="112" name="Полилиния: фигура 111">
              <a:extLst>
                <a:ext uri="{FF2B5EF4-FFF2-40B4-BE49-F238E27FC236}">
                  <a16:creationId xmlns="" xmlns:a16="http://schemas.microsoft.com/office/drawing/2014/main" id="{1F3B4E78-C890-B650-30FF-61EB5C77AE46}"/>
                </a:ext>
              </a:extLst>
            </p:cNvPr>
            <p:cNvSpPr/>
            <p:nvPr/>
          </p:nvSpPr>
          <p:spPr>
            <a:xfrm>
              <a:off x="1756956" y="497889"/>
              <a:ext cx="64568" cy="55740"/>
            </a:xfrm>
            <a:custGeom>
              <a:avLst/>
              <a:gdLst>
                <a:gd name="connsiteX0" fmla="*/ 9807 w 64568"/>
                <a:gd name="connsiteY0" fmla="*/ 55556 h 55740"/>
                <a:gd name="connsiteX1" fmla="*/ 50688 w 64568"/>
                <a:gd name="connsiteY1" fmla="*/ 52013 h 55740"/>
                <a:gd name="connsiteX2" fmla="*/ 54231 w 64568"/>
                <a:gd name="connsiteY2" fmla="*/ 55556 h 55740"/>
                <a:gd name="connsiteX3" fmla="*/ 9797 w 64568"/>
                <a:gd name="connsiteY3" fmla="*/ 9017 h 55740"/>
                <a:gd name="connsiteX4" fmla="*/ 8787 w 64568"/>
                <a:gd name="connsiteY4" fmla="*/ 54537 h 55740"/>
                <a:gd name="connsiteX5" fmla="*/ 9807 w 64568"/>
                <a:gd name="connsiteY5" fmla="*/ 55556 h 55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568" h="55740">
                  <a:moveTo>
                    <a:pt x="9807" y="55556"/>
                  </a:moveTo>
                  <a:cubicBezTo>
                    <a:pt x="20113" y="43288"/>
                    <a:pt x="38420" y="41697"/>
                    <a:pt x="50688" y="52013"/>
                  </a:cubicBezTo>
                  <a:cubicBezTo>
                    <a:pt x="51974" y="53089"/>
                    <a:pt x="53155" y="54270"/>
                    <a:pt x="54231" y="55556"/>
                  </a:cubicBezTo>
                  <a:cubicBezTo>
                    <a:pt x="84835" y="27171"/>
                    <a:pt x="39572" y="-20254"/>
                    <a:pt x="9797" y="9017"/>
                  </a:cubicBezTo>
                  <a:cubicBezTo>
                    <a:pt x="-3052" y="21304"/>
                    <a:pt x="-3510" y="41687"/>
                    <a:pt x="8787" y="54537"/>
                  </a:cubicBezTo>
                  <a:cubicBezTo>
                    <a:pt x="9121" y="54880"/>
                    <a:pt x="9454" y="55223"/>
                    <a:pt x="9807" y="5555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  <p:sp>
          <p:nvSpPr>
            <p:cNvPr id="113" name="Полилиния: фигура 112">
              <a:extLst>
                <a:ext uri="{FF2B5EF4-FFF2-40B4-BE49-F238E27FC236}">
                  <a16:creationId xmlns="" xmlns:a16="http://schemas.microsoft.com/office/drawing/2014/main" id="{7533833A-18D7-CBA7-3ADF-78FEB322B5C4}"/>
                </a:ext>
              </a:extLst>
            </p:cNvPr>
            <p:cNvSpPr/>
            <p:nvPr/>
          </p:nvSpPr>
          <p:spPr>
            <a:xfrm>
              <a:off x="1843815" y="497889"/>
              <a:ext cx="64569" cy="55740"/>
            </a:xfrm>
            <a:custGeom>
              <a:avLst/>
              <a:gdLst>
                <a:gd name="connsiteX0" fmla="*/ 9797 w 64569"/>
                <a:gd name="connsiteY0" fmla="*/ 55556 h 55740"/>
                <a:gd name="connsiteX1" fmla="*/ 50688 w 64569"/>
                <a:gd name="connsiteY1" fmla="*/ 52013 h 55740"/>
                <a:gd name="connsiteX2" fmla="*/ 54231 w 64569"/>
                <a:gd name="connsiteY2" fmla="*/ 55556 h 55740"/>
                <a:gd name="connsiteX3" fmla="*/ 9797 w 64569"/>
                <a:gd name="connsiteY3" fmla="*/ 9017 h 55740"/>
                <a:gd name="connsiteX4" fmla="*/ 8788 w 64569"/>
                <a:gd name="connsiteY4" fmla="*/ 54537 h 55740"/>
                <a:gd name="connsiteX5" fmla="*/ 9797 w 64569"/>
                <a:gd name="connsiteY5" fmla="*/ 55556 h 55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569" h="55740">
                  <a:moveTo>
                    <a:pt x="9797" y="55556"/>
                  </a:moveTo>
                  <a:cubicBezTo>
                    <a:pt x="20113" y="43288"/>
                    <a:pt x="38420" y="41697"/>
                    <a:pt x="50688" y="52013"/>
                  </a:cubicBezTo>
                  <a:cubicBezTo>
                    <a:pt x="51964" y="53089"/>
                    <a:pt x="53155" y="54270"/>
                    <a:pt x="54231" y="55556"/>
                  </a:cubicBezTo>
                  <a:cubicBezTo>
                    <a:pt x="84835" y="27171"/>
                    <a:pt x="39572" y="-20254"/>
                    <a:pt x="9797" y="9017"/>
                  </a:cubicBezTo>
                  <a:cubicBezTo>
                    <a:pt x="-3052" y="21304"/>
                    <a:pt x="-3509" y="41687"/>
                    <a:pt x="8788" y="54537"/>
                  </a:cubicBezTo>
                  <a:cubicBezTo>
                    <a:pt x="9112" y="54880"/>
                    <a:pt x="9455" y="55223"/>
                    <a:pt x="9797" y="5555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  <p:sp>
          <p:nvSpPr>
            <p:cNvPr id="114" name="Полилиния: фигура 113">
              <a:extLst>
                <a:ext uri="{FF2B5EF4-FFF2-40B4-BE49-F238E27FC236}">
                  <a16:creationId xmlns="" xmlns:a16="http://schemas.microsoft.com/office/drawing/2014/main" id="{99A35D67-BB62-2300-0681-28C8702718EE}"/>
                </a:ext>
              </a:extLst>
            </p:cNvPr>
            <p:cNvSpPr/>
            <p:nvPr/>
          </p:nvSpPr>
          <p:spPr>
            <a:xfrm>
              <a:off x="1764247" y="522426"/>
              <a:ext cx="21535" cy="22126"/>
            </a:xfrm>
            <a:custGeom>
              <a:avLst/>
              <a:gdLst>
                <a:gd name="connsiteX0" fmla="*/ 10622 w 21535"/>
                <a:gd name="connsiteY0" fmla="*/ -185 h 22126"/>
                <a:gd name="connsiteX1" fmla="*/ 21386 w 21535"/>
                <a:gd name="connsiteY1" fmla="*/ 11179 h 22126"/>
                <a:gd name="connsiteX2" fmla="*/ 10622 w 21535"/>
                <a:gd name="connsiteY2" fmla="*/ 21941 h 22126"/>
                <a:gd name="connsiteX3" fmla="*/ -141 w 21535"/>
                <a:gd name="connsiteY3" fmla="*/ 10578 h 22126"/>
                <a:gd name="connsiteX4" fmla="*/ 10622 w 21535"/>
                <a:gd name="connsiteY4" fmla="*/ -185 h 22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535" h="22126">
                  <a:moveTo>
                    <a:pt x="10622" y="-185"/>
                  </a:moveTo>
                  <a:cubicBezTo>
                    <a:pt x="16737" y="-23"/>
                    <a:pt x="21557" y="5063"/>
                    <a:pt x="21386" y="11179"/>
                  </a:cubicBezTo>
                  <a:cubicBezTo>
                    <a:pt x="21223" y="17055"/>
                    <a:pt x="16499" y="21780"/>
                    <a:pt x="10622" y="21941"/>
                  </a:cubicBezTo>
                  <a:cubicBezTo>
                    <a:pt x="4507" y="21780"/>
                    <a:pt x="-313" y="16684"/>
                    <a:pt x="-141" y="10578"/>
                  </a:cubicBezTo>
                  <a:cubicBezTo>
                    <a:pt x="21" y="4701"/>
                    <a:pt x="4745" y="-32"/>
                    <a:pt x="10622" y="-185"/>
                  </a:cubicBezTo>
                  <a:close/>
                </a:path>
              </a:pathLst>
            </a:custGeom>
            <a:solidFill>
              <a:srgbClr val="3F3D5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  <p:sp>
          <p:nvSpPr>
            <p:cNvPr id="115" name="Полилиния: фигура 114">
              <a:extLst>
                <a:ext uri="{FF2B5EF4-FFF2-40B4-BE49-F238E27FC236}">
                  <a16:creationId xmlns="" xmlns:a16="http://schemas.microsoft.com/office/drawing/2014/main" id="{7D8CD9C7-0BD7-DEF1-5D63-AB61EE4D7CED}"/>
                </a:ext>
              </a:extLst>
            </p:cNvPr>
            <p:cNvSpPr/>
            <p:nvPr/>
          </p:nvSpPr>
          <p:spPr>
            <a:xfrm>
              <a:off x="1851096" y="522426"/>
              <a:ext cx="21543" cy="22126"/>
            </a:xfrm>
            <a:custGeom>
              <a:avLst/>
              <a:gdLst>
                <a:gd name="connsiteX0" fmla="*/ 10622 w 21543"/>
                <a:gd name="connsiteY0" fmla="*/ -185 h 22126"/>
                <a:gd name="connsiteX1" fmla="*/ 21394 w 21543"/>
                <a:gd name="connsiteY1" fmla="*/ 11179 h 22126"/>
                <a:gd name="connsiteX2" fmla="*/ 10622 w 21543"/>
                <a:gd name="connsiteY2" fmla="*/ 21941 h 22126"/>
                <a:gd name="connsiteX3" fmla="*/ -142 w 21543"/>
                <a:gd name="connsiteY3" fmla="*/ 10578 h 22126"/>
                <a:gd name="connsiteX4" fmla="*/ 10622 w 21543"/>
                <a:gd name="connsiteY4" fmla="*/ -185 h 22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543" h="22126">
                  <a:moveTo>
                    <a:pt x="10622" y="-185"/>
                  </a:moveTo>
                  <a:cubicBezTo>
                    <a:pt x="16737" y="-23"/>
                    <a:pt x="21557" y="5063"/>
                    <a:pt x="21394" y="11179"/>
                  </a:cubicBezTo>
                  <a:cubicBezTo>
                    <a:pt x="21233" y="17055"/>
                    <a:pt x="16499" y="21780"/>
                    <a:pt x="10622" y="21941"/>
                  </a:cubicBezTo>
                  <a:cubicBezTo>
                    <a:pt x="4516" y="21780"/>
                    <a:pt x="-303" y="16684"/>
                    <a:pt x="-142" y="10578"/>
                  </a:cubicBezTo>
                  <a:cubicBezTo>
                    <a:pt x="21" y="4701"/>
                    <a:pt x="4745" y="-32"/>
                    <a:pt x="10622" y="-185"/>
                  </a:cubicBezTo>
                  <a:close/>
                </a:path>
              </a:pathLst>
            </a:custGeom>
            <a:solidFill>
              <a:srgbClr val="3F3D5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  <p:sp>
          <p:nvSpPr>
            <p:cNvPr id="116" name="Полилиния: фигура 115">
              <a:extLst>
                <a:ext uri="{FF2B5EF4-FFF2-40B4-BE49-F238E27FC236}">
                  <a16:creationId xmlns="" xmlns:a16="http://schemas.microsoft.com/office/drawing/2014/main" id="{F9C33441-2610-B9DB-5CAD-8C839DB937CE}"/>
                </a:ext>
              </a:extLst>
            </p:cNvPr>
            <p:cNvSpPr/>
            <p:nvPr/>
          </p:nvSpPr>
          <p:spPr>
            <a:xfrm>
              <a:off x="1867575" y="557649"/>
              <a:ext cx="18875" cy="19393"/>
            </a:xfrm>
            <a:custGeom>
              <a:avLst/>
              <a:gdLst>
                <a:gd name="connsiteX0" fmla="*/ 9288 w 18875"/>
                <a:gd name="connsiteY0" fmla="*/ -185 h 19393"/>
                <a:gd name="connsiteX1" fmla="*/ 18727 w 18875"/>
                <a:gd name="connsiteY1" fmla="*/ 9778 h 19393"/>
                <a:gd name="connsiteX2" fmla="*/ 9288 w 18875"/>
                <a:gd name="connsiteY2" fmla="*/ 19208 h 19393"/>
                <a:gd name="connsiteX3" fmla="*/ -142 w 18875"/>
                <a:gd name="connsiteY3" fmla="*/ 9254 h 19393"/>
                <a:gd name="connsiteX4" fmla="*/ 9288 w 18875"/>
                <a:gd name="connsiteY4" fmla="*/ -185 h 19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875" h="19393">
                  <a:moveTo>
                    <a:pt x="9288" y="-185"/>
                  </a:moveTo>
                  <a:cubicBezTo>
                    <a:pt x="14650" y="-42"/>
                    <a:pt x="18870" y="4425"/>
                    <a:pt x="18727" y="9778"/>
                  </a:cubicBezTo>
                  <a:cubicBezTo>
                    <a:pt x="18584" y="14931"/>
                    <a:pt x="14440" y="19075"/>
                    <a:pt x="9288" y="19208"/>
                  </a:cubicBezTo>
                  <a:cubicBezTo>
                    <a:pt x="3935" y="19065"/>
                    <a:pt x="-285" y="14607"/>
                    <a:pt x="-142" y="9254"/>
                  </a:cubicBezTo>
                  <a:cubicBezTo>
                    <a:pt x="0" y="4101"/>
                    <a:pt x="4135" y="-42"/>
                    <a:pt x="9288" y="-185"/>
                  </a:cubicBezTo>
                  <a:close/>
                </a:path>
              </a:pathLst>
            </a:custGeom>
            <a:solidFill>
              <a:srgbClr val="FF658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  <p:sp>
          <p:nvSpPr>
            <p:cNvPr id="117" name="Полилиния: фигура 116">
              <a:extLst>
                <a:ext uri="{FF2B5EF4-FFF2-40B4-BE49-F238E27FC236}">
                  <a16:creationId xmlns="" xmlns:a16="http://schemas.microsoft.com/office/drawing/2014/main" id="{C0C095B5-0BE3-FC10-5697-1AA9DB894D8E}"/>
                </a:ext>
              </a:extLst>
            </p:cNvPr>
            <p:cNvSpPr/>
            <p:nvPr/>
          </p:nvSpPr>
          <p:spPr>
            <a:xfrm>
              <a:off x="1779945" y="557649"/>
              <a:ext cx="18875" cy="19393"/>
            </a:xfrm>
            <a:custGeom>
              <a:avLst/>
              <a:gdLst>
                <a:gd name="connsiteX0" fmla="*/ 9288 w 18875"/>
                <a:gd name="connsiteY0" fmla="*/ -185 h 19393"/>
                <a:gd name="connsiteX1" fmla="*/ 18727 w 18875"/>
                <a:gd name="connsiteY1" fmla="*/ 9778 h 19393"/>
                <a:gd name="connsiteX2" fmla="*/ 9288 w 18875"/>
                <a:gd name="connsiteY2" fmla="*/ 19208 h 19393"/>
                <a:gd name="connsiteX3" fmla="*/ -142 w 18875"/>
                <a:gd name="connsiteY3" fmla="*/ 9254 h 19393"/>
                <a:gd name="connsiteX4" fmla="*/ 9288 w 18875"/>
                <a:gd name="connsiteY4" fmla="*/ -185 h 19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875" h="19393">
                  <a:moveTo>
                    <a:pt x="9288" y="-185"/>
                  </a:moveTo>
                  <a:cubicBezTo>
                    <a:pt x="14650" y="-42"/>
                    <a:pt x="18870" y="4425"/>
                    <a:pt x="18727" y="9778"/>
                  </a:cubicBezTo>
                  <a:cubicBezTo>
                    <a:pt x="18584" y="14931"/>
                    <a:pt x="14441" y="19075"/>
                    <a:pt x="9288" y="19208"/>
                  </a:cubicBezTo>
                  <a:cubicBezTo>
                    <a:pt x="3935" y="19065"/>
                    <a:pt x="-285" y="14607"/>
                    <a:pt x="-142" y="9254"/>
                  </a:cubicBezTo>
                  <a:cubicBezTo>
                    <a:pt x="1" y="4101"/>
                    <a:pt x="4144" y="-42"/>
                    <a:pt x="9288" y="-185"/>
                  </a:cubicBezTo>
                  <a:close/>
                </a:path>
              </a:pathLst>
            </a:custGeom>
            <a:solidFill>
              <a:srgbClr val="FF658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  <p:sp>
          <p:nvSpPr>
            <p:cNvPr id="8" name="Полилиния: фигура 7">
              <a:extLst>
                <a:ext uri="{FF2B5EF4-FFF2-40B4-BE49-F238E27FC236}">
                  <a16:creationId xmlns="" xmlns:a16="http://schemas.microsoft.com/office/drawing/2014/main" id="{C189A46E-C314-C152-D0B7-DE7CD9DF7718}"/>
                </a:ext>
              </a:extLst>
            </p:cNvPr>
            <p:cNvSpPr/>
            <p:nvPr/>
          </p:nvSpPr>
          <p:spPr>
            <a:xfrm>
              <a:off x="633906" y="672659"/>
              <a:ext cx="4248927" cy="1741129"/>
            </a:xfrm>
            <a:custGeom>
              <a:avLst/>
              <a:gdLst>
                <a:gd name="connsiteX0" fmla="*/ 4213810 w 4248927"/>
                <a:gd name="connsiteY0" fmla="*/ 1740945 h 1741129"/>
                <a:gd name="connsiteX1" fmla="*/ 34830 w 4248927"/>
                <a:gd name="connsiteY1" fmla="*/ 1740945 h 1741129"/>
                <a:gd name="connsiteX2" fmla="*/ -146 w 4248927"/>
                <a:gd name="connsiteY2" fmla="*/ 1705969 h 1741129"/>
                <a:gd name="connsiteX3" fmla="*/ 10589 w 4248927"/>
                <a:gd name="connsiteY3" fmla="*/ 1680747 h 1741129"/>
                <a:gd name="connsiteX4" fmla="*/ 1152703 w 4248927"/>
                <a:gd name="connsiteY4" fmla="*/ 582933 h 1741129"/>
                <a:gd name="connsiteX5" fmla="*/ 1152703 w 4248927"/>
                <a:gd name="connsiteY5" fmla="*/ 104750 h 1741129"/>
                <a:gd name="connsiteX6" fmla="*/ 1187688 w 4248927"/>
                <a:gd name="connsiteY6" fmla="*/ 69774 h 1741129"/>
                <a:gd name="connsiteX7" fmla="*/ 1413098 w 4248927"/>
                <a:gd name="connsiteY7" fmla="*/ 69774 h 1741129"/>
                <a:gd name="connsiteX8" fmla="*/ 1448074 w 4248927"/>
                <a:gd name="connsiteY8" fmla="*/ 104750 h 1741129"/>
                <a:gd name="connsiteX9" fmla="*/ 1448074 w 4248927"/>
                <a:gd name="connsiteY9" fmla="*/ 299031 h 1741129"/>
                <a:gd name="connsiteX10" fmla="*/ 1534342 w 4248927"/>
                <a:gd name="connsiteY10" fmla="*/ 216107 h 1741129"/>
                <a:gd name="connsiteX11" fmla="*/ 2589721 w 4248927"/>
                <a:gd name="connsiteY11" fmla="*/ 198561 h 1741129"/>
                <a:gd name="connsiteX12" fmla="*/ 4237194 w 4248927"/>
                <a:gd name="connsiteY12" fmla="*/ 1679956 h 1741129"/>
                <a:gd name="connsiteX13" fmla="*/ 4239813 w 4248927"/>
                <a:gd name="connsiteY13" fmla="*/ 1729353 h 1741129"/>
                <a:gd name="connsiteX14" fmla="*/ 4213810 w 4248927"/>
                <a:gd name="connsiteY14" fmla="*/ 1740945 h 1741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248927" h="1741129">
                  <a:moveTo>
                    <a:pt x="4213810" y="1740945"/>
                  </a:moveTo>
                  <a:lnTo>
                    <a:pt x="34830" y="1740945"/>
                  </a:lnTo>
                  <a:cubicBezTo>
                    <a:pt x="15513" y="1740945"/>
                    <a:pt x="-146" y="1725286"/>
                    <a:pt x="-146" y="1705969"/>
                  </a:cubicBezTo>
                  <a:cubicBezTo>
                    <a:pt x="-146" y="1696444"/>
                    <a:pt x="3731" y="1687338"/>
                    <a:pt x="10589" y="1680747"/>
                  </a:cubicBezTo>
                  <a:lnTo>
                    <a:pt x="1152703" y="582933"/>
                  </a:lnTo>
                  <a:lnTo>
                    <a:pt x="1152703" y="104750"/>
                  </a:lnTo>
                  <a:cubicBezTo>
                    <a:pt x="1152732" y="85442"/>
                    <a:pt x="1168381" y="69793"/>
                    <a:pt x="1187688" y="69774"/>
                  </a:cubicBezTo>
                  <a:lnTo>
                    <a:pt x="1413098" y="69774"/>
                  </a:lnTo>
                  <a:cubicBezTo>
                    <a:pt x="1432405" y="69793"/>
                    <a:pt x="1448055" y="85442"/>
                    <a:pt x="1448074" y="104750"/>
                  </a:cubicBezTo>
                  <a:lnTo>
                    <a:pt x="1448074" y="299031"/>
                  </a:lnTo>
                  <a:lnTo>
                    <a:pt x="1534342" y="216107"/>
                  </a:lnTo>
                  <a:cubicBezTo>
                    <a:pt x="1827188" y="-65386"/>
                    <a:pt x="2287674" y="-73044"/>
                    <a:pt x="2589721" y="198561"/>
                  </a:cubicBezTo>
                  <a:lnTo>
                    <a:pt x="4237194" y="1679956"/>
                  </a:lnTo>
                  <a:cubicBezTo>
                    <a:pt x="4251557" y="1692872"/>
                    <a:pt x="4252729" y="1714989"/>
                    <a:pt x="4239813" y="1729353"/>
                  </a:cubicBezTo>
                  <a:cubicBezTo>
                    <a:pt x="4233184" y="1736725"/>
                    <a:pt x="4223725" y="1740945"/>
                    <a:pt x="4213810" y="1740945"/>
                  </a:cubicBezTo>
                  <a:close/>
                </a:path>
              </a:pathLst>
            </a:custGeom>
            <a:solidFill>
              <a:srgbClr val="4F67C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  <p:sp>
          <p:nvSpPr>
            <p:cNvPr id="142" name="TextBox 141">
              <a:extLst>
                <a:ext uri="{FF2B5EF4-FFF2-40B4-BE49-F238E27FC236}">
                  <a16:creationId xmlns="" xmlns:a16="http://schemas.microsoft.com/office/drawing/2014/main" id="{EDF30216-4E8C-0109-68C6-E4F5E4EE1740}"/>
                </a:ext>
              </a:extLst>
            </p:cNvPr>
            <p:cNvSpPr txBox="1"/>
            <p:nvPr/>
          </p:nvSpPr>
          <p:spPr>
            <a:xfrm>
              <a:off x="1995021" y="2434022"/>
              <a:ext cx="3252133" cy="62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lnSpc>
                  <a:spcPts val="3200"/>
                </a:lnSpc>
                <a:defRPr sz="3000">
                  <a:latin typeface="Roboto" panose="02000000000000000000" pitchFamily="2" charset="0"/>
                  <a:ea typeface="Roboto" panose="02000000000000000000" pitchFamily="2" charset="0"/>
                </a:defRPr>
              </a:lvl1pPr>
            </a:lstStyle>
            <a:p>
              <a:r>
                <a:rPr lang="ru-RU" sz="2250" dirty="0">
                  <a:solidFill>
                    <a:srgbClr val="FF0000"/>
                  </a:solidFill>
                  <a:latin typeface="Roboto Medium" panose="02000000000000000000" pitchFamily="2" charset="0"/>
                  <a:ea typeface="Roboto Medium" panose="02000000000000000000" pitchFamily="2" charset="0"/>
                </a:rPr>
                <a:t>Крыша</a:t>
              </a:r>
            </a:p>
          </p:txBody>
        </p:sp>
        <p:sp>
          <p:nvSpPr>
            <p:cNvPr id="3" name="Равнобедренный треугольник 2">
              <a:extLst>
                <a:ext uri="{FF2B5EF4-FFF2-40B4-BE49-F238E27FC236}">
                  <a16:creationId xmlns="" xmlns:a16="http://schemas.microsoft.com/office/drawing/2014/main" id="{ACE36226-EBFF-3B7C-D08D-E9B39B1108B3}"/>
                </a:ext>
              </a:extLst>
            </p:cNvPr>
            <p:cNvSpPr/>
            <p:nvPr/>
          </p:nvSpPr>
          <p:spPr>
            <a:xfrm>
              <a:off x="1554915" y="1265539"/>
              <a:ext cx="2406907" cy="1161699"/>
            </a:xfrm>
            <a:prstGeom prst="triangle">
              <a:avLst>
                <a:gd name="adj" fmla="val 5052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  <p:sp>
          <p:nvSpPr>
            <p:cNvPr id="4" name="Прямоугольник 3">
              <a:extLst>
                <a:ext uri="{FF2B5EF4-FFF2-40B4-BE49-F238E27FC236}">
                  <a16:creationId xmlns="" xmlns:a16="http://schemas.microsoft.com/office/drawing/2014/main" id="{D58ED856-42C0-F792-7422-0E2EA27F6B62}"/>
                </a:ext>
              </a:extLst>
            </p:cNvPr>
            <p:cNvSpPr/>
            <p:nvPr/>
          </p:nvSpPr>
          <p:spPr>
            <a:xfrm>
              <a:off x="968375" y="4025900"/>
              <a:ext cx="1965325" cy="1422381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  <p:sp>
          <p:nvSpPr>
            <p:cNvPr id="5" name="Прямоугольник 4">
              <a:extLst>
                <a:ext uri="{FF2B5EF4-FFF2-40B4-BE49-F238E27FC236}">
                  <a16:creationId xmlns="" xmlns:a16="http://schemas.microsoft.com/office/drawing/2014/main" id="{9091ADC2-2747-C91F-C78B-5E6C1218CD1D}"/>
                </a:ext>
              </a:extLst>
            </p:cNvPr>
            <p:cNvSpPr/>
            <p:nvPr/>
          </p:nvSpPr>
          <p:spPr>
            <a:xfrm>
              <a:off x="2933700" y="3556001"/>
              <a:ext cx="1965325" cy="189228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  <p:sp>
          <p:nvSpPr>
            <p:cNvPr id="6" name="Прямоугольник 5">
              <a:extLst>
                <a:ext uri="{FF2B5EF4-FFF2-40B4-BE49-F238E27FC236}">
                  <a16:creationId xmlns="" xmlns:a16="http://schemas.microsoft.com/office/drawing/2014/main" id="{527AE892-5B6A-9B6B-6D84-4A79BA9A53CE}"/>
                </a:ext>
              </a:extLst>
            </p:cNvPr>
            <p:cNvSpPr/>
            <p:nvPr/>
          </p:nvSpPr>
          <p:spPr>
            <a:xfrm rot="20874004">
              <a:off x="672507" y="3461028"/>
              <a:ext cx="4425630" cy="106122"/>
            </a:xfrm>
            <a:prstGeom prst="rect">
              <a:avLst/>
            </a:prstGeom>
            <a:noFill/>
            <a:ln w="381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  <p:cxnSp>
          <p:nvCxnSpPr>
            <p:cNvPr id="9" name="Прямая соединительная линия 8">
              <a:extLst>
                <a:ext uri="{FF2B5EF4-FFF2-40B4-BE49-F238E27FC236}">
                  <a16:creationId xmlns="" xmlns:a16="http://schemas.microsoft.com/office/drawing/2014/main" id="{AADE9647-57F4-AAF5-BA0F-33A5BB46D96F}"/>
                </a:ext>
              </a:extLst>
            </p:cNvPr>
            <p:cNvCxnSpPr/>
            <p:nvPr/>
          </p:nvCxnSpPr>
          <p:spPr>
            <a:xfrm flipV="1">
              <a:off x="4899025" y="3175528"/>
              <a:ext cx="0" cy="380473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Прямая соединительная линия 74">
              <a:extLst>
                <a:ext uri="{FF2B5EF4-FFF2-40B4-BE49-F238E27FC236}">
                  <a16:creationId xmlns="" xmlns:a16="http://schemas.microsoft.com/office/drawing/2014/main" id="{7834BF63-3698-68C6-E420-A4B4F6D6BEE0}"/>
                </a:ext>
              </a:extLst>
            </p:cNvPr>
            <p:cNvCxnSpPr>
              <a:cxnSpLocks/>
            </p:cNvCxnSpPr>
            <p:nvPr/>
          </p:nvCxnSpPr>
          <p:spPr>
            <a:xfrm>
              <a:off x="1821615" y="5219700"/>
              <a:ext cx="0" cy="44925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Прямая соединительная линия 127">
              <a:extLst>
                <a:ext uri="{FF2B5EF4-FFF2-40B4-BE49-F238E27FC236}">
                  <a16:creationId xmlns="" xmlns:a16="http://schemas.microsoft.com/office/drawing/2014/main" id="{B7ACC74F-5EC1-825C-6C95-786F67819F52}"/>
                </a:ext>
              </a:extLst>
            </p:cNvPr>
            <p:cNvCxnSpPr>
              <a:cxnSpLocks/>
            </p:cNvCxnSpPr>
            <p:nvPr/>
          </p:nvCxnSpPr>
          <p:spPr>
            <a:xfrm>
              <a:off x="2002848" y="5219700"/>
              <a:ext cx="0" cy="44925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Прямая соединительная линия 129">
              <a:extLst>
                <a:ext uri="{FF2B5EF4-FFF2-40B4-BE49-F238E27FC236}">
                  <a16:creationId xmlns="" xmlns:a16="http://schemas.microsoft.com/office/drawing/2014/main" id="{0EAC59F4-B2B3-D8F9-6347-ABD7487931CA}"/>
                </a:ext>
              </a:extLst>
            </p:cNvPr>
            <p:cNvCxnSpPr>
              <a:cxnSpLocks/>
            </p:cNvCxnSpPr>
            <p:nvPr/>
          </p:nvCxnSpPr>
          <p:spPr>
            <a:xfrm>
              <a:off x="3929237" y="5219700"/>
              <a:ext cx="0" cy="44925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Прямая соединительная линия 131">
              <a:extLst>
                <a:ext uri="{FF2B5EF4-FFF2-40B4-BE49-F238E27FC236}">
                  <a16:creationId xmlns="" xmlns:a16="http://schemas.microsoft.com/office/drawing/2014/main" id="{88B6EAD2-5B66-7476-7ED4-E597450C3F32}"/>
                </a:ext>
              </a:extLst>
            </p:cNvPr>
            <p:cNvCxnSpPr>
              <a:cxnSpLocks/>
            </p:cNvCxnSpPr>
            <p:nvPr/>
          </p:nvCxnSpPr>
          <p:spPr>
            <a:xfrm>
              <a:off x="4110470" y="5219700"/>
              <a:ext cx="0" cy="44925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3" name="Прямоугольник 132">
              <a:extLst>
                <a:ext uri="{FF2B5EF4-FFF2-40B4-BE49-F238E27FC236}">
                  <a16:creationId xmlns="" xmlns:a16="http://schemas.microsoft.com/office/drawing/2014/main" id="{A2B83A69-E34D-8B36-4308-73F7324C2705}"/>
                </a:ext>
              </a:extLst>
            </p:cNvPr>
            <p:cNvSpPr/>
            <p:nvPr/>
          </p:nvSpPr>
          <p:spPr>
            <a:xfrm>
              <a:off x="968375" y="5219700"/>
              <a:ext cx="245909" cy="228581"/>
            </a:xfrm>
            <a:prstGeom prst="rect">
              <a:avLst/>
            </a:prstGeom>
            <a:noFill/>
            <a:ln w="2857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  <p:sp>
          <p:nvSpPr>
            <p:cNvPr id="135" name="Прямоугольник 134">
              <a:extLst>
                <a:ext uri="{FF2B5EF4-FFF2-40B4-BE49-F238E27FC236}">
                  <a16:creationId xmlns="" xmlns:a16="http://schemas.microsoft.com/office/drawing/2014/main" id="{5EEB709F-56A9-1D6E-A4FD-DB163454A77F}"/>
                </a:ext>
              </a:extLst>
            </p:cNvPr>
            <p:cNvSpPr/>
            <p:nvPr/>
          </p:nvSpPr>
          <p:spPr>
            <a:xfrm>
              <a:off x="2946575" y="5219700"/>
              <a:ext cx="245909" cy="228581"/>
            </a:xfrm>
            <a:prstGeom prst="rect">
              <a:avLst/>
            </a:prstGeom>
            <a:noFill/>
            <a:ln w="2857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  <p:sp>
          <p:nvSpPr>
            <p:cNvPr id="136" name="Прямоугольник 135">
              <a:extLst>
                <a:ext uri="{FF2B5EF4-FFF2-40B4-BE49-F238E27FC236}">
                  <a16:creationId xmlns="" xmlns:a16="http://schemas.microsoft.com/office/drawing/2014/main" id="{E725EBD3-6DFF-C479-3023-5BF7AF66177D}"/>
                </a:ext>
              </a:extLst>
            </p:cNvPr>
            <p:cNvSpPr/>
            <p:nvPr/>
          </p:nvSpPr>
          <p:spPr>
            <a:xfrm>
              <a:off x="4915508" y="5232400"/>
              <a:ext cx="245909" cy="228581"/>
            </a:xfrm>
            <a:prstGeom prst="rect">
              <a:avLst/>
            </a:prstGeom>
            <a:noFill/>
            <a:ln w="2857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  <p:cxnSp>
          <p:nvCxnSpPr>
            <p:cNvPr id="139" name="Прямая соединительная линия 138">
              <a:extLst>
                <a:ext uri="{FF2B5EF4-FFF2-40B4-BE49-F238E27FC236}">
                  <a16:creationId xmlns="" xmlns:a16="http://schemas.microsoft.com/office/drawing/2014/main" id="{B2A35E36-EED7-21B4-95EC-C287AEBCB467}"/>
                </a:ext>
              </a:extLst>
            </p:cNvPr>
            <p:cNvCxnSpPr>
              <a:cxnSpLocks/>
            </p:cNvCxnSpPr>
            <p:nvPr/>
          </p:nvCxnSpPr>
          <p:spPr>
            <a:xfrm>
              <a:off x="4026460" y="3055589"/>
              <a:ext cx="133671" cy="37262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Прямая соединительная линия 148">
              <a:extLst>
                <a:ext uri="{FF2B5EF4-FFF2-40B4-BE49-F238E27FC236}">
                  <a16:creationId xmlns="" xmlns:a16="http://schemas.microsoft.com/office/drawing/2014/main" id="{433EC275-955E-462D-77C3-2266C594D279}"/>
                </a:ext>
              </a:extLst>
            </p:cNvPr>
            <p:cNvCxnSpPr>
              <a:cxnSpLocks/>
            </p:cNvCxnSpPr>
            <p:nvPr/>
          </p:nvCxnSpPr>
          <p:spPr>
            <a:xfrm>
              <a:off x="2108760" y="3474689"/>
              <a:ext cx="133671" cy="37262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0" name="Дуга 149">
              <a:extLst>
                <a:ext uri="{FF2B5EF4-FFF2-40B4-BE49-F238E27FC236}">
                  <a16:creationId xmlns="" xmlns:a16="http://schemas.microsoft.com/office/drawing/2014/main" id="{C2050CF6-7AF3-1577-4A62-784F86BCC336}"/>
                </a:ext>
              </a:extLst>
            </p:cNvPr>
            <p:cNvSpPr/>
            <p:nvPr/>
          </p:nvSpPr>
          <p:spPr>
            <a:xfrm rot="1172486">
              <a:off x="3771899" y="3350270"/>
              <a:ext cx="254557" cy="302568"/>
            </a:xfrm>
            <a:prstGeom prst="arc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  <p:sp>
          <p:nvSpPr>
            <p:cNvPr id="151" name="Дуга 150">
              <a:extLst>
                <a:ext uri="{FF2B5EF4-FFF2-40B4-BE49-F238E27FC236}">
                  <a16:creationId xmlns="" xmlns:a16="http://schemas.microsoft.com/office/drawing/2014/main" id="{31E63CDC-2FDA-5F42-6E62-153EF09A9B97}"/>
                </a:ext>
              </a:extLst>
            </p:cNvPr>
            <p:cNvSpPr/>
            <p:nvPr/>
          </p:nvSpPr>
          <p:spPr>
            <a:xfrm rot="1172486">
              <a:off x="1485899" y="3832870"/>
              <a:ext cx="254557" cy="302568"/>
            </a:xfrm>
            <a:prstGeom prst="arc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sz="1350"/>
            </a:p>
          </p:txBody>
        </p:sp>
        <p:sp>
          <p:nvSpPr>
            <p:cNvPr id="152" name="TextBox 151">
              <a:extLst>
                <a:ext uri="{FF2B5EF4-FFF2-40B4-BE49-F238E27FC236}">
                  <a16:creationId xmlns="" xmlns:a16="http://schemas.microsoft.com/office/drawing/2014/main" id="{10BD6959-98AC-8DE5-B7EC-02504C43FEB1}"/>
                </a:ext>
              </a:extLst>
            </p:cNvPr>
            <p:cNvSpPr txBox="1"/>
            <p:nvPr/>
          </p:nvSpPr>
          <p:spPr>
            <a:xfrm>
              <a:off x="491242" y="4380245"/>
              <a:ext cx="486051" cy="6360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lnSpc>
                  <a:spcPts val="3200"/>
                </a:lnSpc>
                <a:defRPr sz="3000">
                  <a:latin typeface="Roboto" panose="02000000000000000000" pitchFamily="2" charset="0"/>
                  <a:ea typeface="Roboto" panose="02000000000000000000" pitchFamily="2" charset="0"/>
                </a:defRPr>
              </a:lvl1pPr>
            </a:lstStyle>
            <a:p>
              <a:r>
                <a:rPr lang="en-US" sz="2400" dirty="0">
                  <a:latin typeface="Roboto Medium" panose="02000000000000000000" pitchFamily="2" charset="0"/>
                  <a:ea typeface="Roboto Medium" panose="02000000000000000000" pitchFamily="2" charset="0"/>
                </a:rPr>
                <a:t>a</a:t>
              </a:r>
              <a:endParaRPr lang="ru-RU" sz="2400" dirty="0">
                <a:latin typeface="Roboto Medium" panose="02000000000000000000" pitchFamily="2" charset="0"/>
                <a:ea typeface="Roboto Medium" panose="02000000000000000000" pitchFamily="2" charset="0"/>
              </a:endParaRPr>
            </a:p>
          </p:txBody>
        </p:sp>
        <p:sp>
          <p:nvSpPr>
            <p:cNvPr id="153" name="TextBox 152">
              <a:extLst>
                <a:ext uri="{FF2B5EF4-FFF2-40B4-BE49-F238E27FC236}">
                  <a16:creationId xmlns="" xmlns:a16="http://schemas.microsoft.com/office/drawing/2014/main" id="{F896DD91-8AB3-BFD1-7C45-FEA435C451B0}"/>
                </a:ext>
              </a:extLst>
            </p:cNvPr>
            <p:cNvSpPr txBox="1"/>
            <p:nvPr/>
          </p:nvSpPr>
          <p:spPr>
            <a:xfrm>
              <a:off x="2961119" y="4380245"/>
              <a:ext cx="486051" cy="6360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lnSpc>
                  <a:spcPts val="3200"/>
                </a:lnSpc>
                <a:defRPr sz="3000">
                  <a:latin typeface="Roboto" panose="02000000000000000000" pitchFamily="2" charset="0"/>
                  <a:ea typeface="Roboto" panose="02000000000000000000" pitchFamily="2" charset="0"/>
                </a:defRPr>
              </a:lvl1pPr>
            </a:lstStyle>
            <a:p>
              <a:r>
                <a:rPr lang="en-US" sz="2400" dirty="0">
                  <a:latin typeface="Roboto Medium" panose="02000000000000000000" pitchFamily="2" charset="0"/>
                  <a:ea typeface="Roboto Medium" panose="02000000000000000000" pitchFamily="2" charset="0"/>
                </a:rPr>
                <a:t>b</a:t>
              </a:r>
              <a:endParaRPr lang="ru-RU" sz="2400" dirty="0">
                <a:latin typeface="Roboto Medium" panose="02000000000000000000" pitchFamily="2" charset="0"/>
                <a:ea typeface="Roboto Medium" panose="02000000000000000000" pitchFamily="2" charset="0"/>
              </a:endParaRPr>
            </a:p>
          </p:txBody>
        </p:sp>
        <p:sp>
          <p:nvSpPr>
            <p:cNvPr id="154" name="TextBox 153">
              <a:extLst>
                <a:ext uri="{FF2B5EF4-FFF2-40B4-BE49-F238E27FC236}">
                  <a16:creationId xmlns="" xmlns:a16="http://schemas.microsoft.com/office/drawing/2014/main" id="{B9BCB477-04F8-D4D3-F67B-DE4937B71CEF}"/>
                </a:ext>
              </a:extLst>
            </p:cNvPr>
            <p:cNvSpPr txBox="1"/>
            <p:nvPr/>
          </p:nvSpPr>
          <p:spPr>
            <a:xfrm>
              <a:off x="4915509" y="4380245"/>
              <a:ext cx="486051" cy="6360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>
                <a:lnSpc>
                  <a:spcPts val="3200"/>
                </a:lnSpc>
                <a:defRPr sz="3000">
                  <a:latin typeface="Roboto" panose="02000000000000000000" pitchFamily="2" charset="0"/>
                  <a:ea typeface="Roboto" panose="02000000000000000000" pitchFamily="2" charset="0"/>
                </a:defRPr>
              </a:lvl1pPr>
            </a:lstStyle>
            <a:p>
              <a:r>
                <a:rPr lang="en-US" sz="2400" dirty="0">
                  <a:latin typeface="Roboto Medium" panose="02000000000000000000" pitchFamily="2" charset="0"/>
                  <a:ea typeface="Roboto Medium" panose="02000000000000000000" pitchFamily="2" charset="0"/>
                </a:rPr>
                <a:t>c</a:t>
              </a:r>
              <a:endParaRPr lang="ru-RU" sz="2400" dirty="0">
                <a:latin typeface="Roboto Medium" panose="02000000000000000000" pitchFamily="2" charset="0"/>
                <a:ea typeface="Roboto Medium" panose="02000000000000000000" pitchFamily="2" charset="0"/>
              </a:endParaRPr>
            </a:p>
          </p:txBody>
        </p:sp>
        <p:cxnSp>
          <p:nvCxnSpPr>
            <p:cNvPr id="159" name="Прямая соединительная линия 158">
              <a:extLst>
                <a:ext uri="{FF2B5EF4-FFF2-40B4-BE49-F238E27FC236}">
                  <a16:creationId xmlns="" xmlns:a16="http://schemas.microsoft.com/office/drawing/2014/main" id="{C3FA5EC8-ABE7-A9FB-90A0-39D8D79B8074}"/>
                </a:ext>
              </a:extLst>
            </p:cNvPr>
            <p:cNvCxnSpPr>
              <a:cxnSpLocks/>
            </p:cNvCxnSpPr>
            <p:nvPr/>
          </p:nvCxnSpPr>
          <p:spPr>
            <a:xfrm>
              <a:off x="2946575" y="3563621"/>
              <a:ext cx="1968933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Прямая соединительная линия 163">
              <a:extLst>
                <a:ext uri="{FF2B5EF4-FFF2-40B4-BE49-F238E27FC236}">
                  <a16:creationId xmlns="" xmlns:a16="http://schemas.microsoft.com/office/drawing/2014/main" id="{29CEE30D-0D2F-B94A-15FA-B85ADB9C7C75}"/>
                </a:ext>
              </a:extLst>
            </p:cNvPr>
            <p:cNvCxnSpPr>
              <a:cxnSpLocks/>
            </p:cNvCxnSpPr>
            <p:nvPr/>
          </p:nvCxnSpPr>
          <p:spPr>
            <a:xfrm>
              <a:off x="955369" y="4025900"/>
              <a:ext cx="1968933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6" name="Прямоугольник: скругленные углы 165">
            <a:extLst>
              <a:ext uri="{FF2B5EF4-FFF2-40B4-BE49-F238E27FC236}">
                <a16:creationId xmlns="" xmlns:a16="http://schemas.microsoft.com/office/drawing/2014/main" id="{2775B4EF-DC1B-000B-2F4D-4250B94A9C01}"/>
              </a:ext>
            </a:extLst>
          </p:cNvPr>
          <p:cNvSpPr/>
          <p:nvPr/>
        </p:nvSpPr>
        <p:spPr>
          <a:xfrm rot="5400000">
            <a:off x="5739063" y="2386637"/>
            <a:ext cx="2279566" cy="3718339"/>
          </a:xfrm>
          <a:prstGeom prst="roundRect">
            <a:avLst>
              <a:gd name="adj" fmla="val 20207"/>
            </a:avLst>
          </a:prstGeom>
          <a:solidFill>
            <a:srgbClr val="A8EA53"/>
          </a:solidFill>
          <a:ln>
            <a:noFill/>
          </a:ln>
          <a:effectLst>
            <a:outerShdw blurRad="50800" dist="635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67" name="TextBox 166">
            <a:extLst>
              <a:ext uri="{FF2B5EF4-FFF2-40B4-BE49-F238E27FC236}">
                <a16:creationId xmlns="" xmlns:a16="http://schemas.microsoft.com/office/drawing/2014/main" id="{B7F9EAE5-889D-1A6B-678A-A543D860B15F}"/>
              </a:ext>
            </a:extLst>
          </p:cNvPr>
          <p:cNvSpPr txBox="1"/>
          <p:nvPr/>
        </p:nvSpPr>
        <p:spPr>
          <a:xfrm>
            <a:off x="5443419" y="3724069"/>
            <a:ext cx="3265840" cy="12227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3200"/>
              </a:lnSpc>
              <a:defRPr sz="3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pPr>
              <a:lnSpc>
                <a:spcPts val="2900"/>
              </a:lnSpc>
            </a:pPr>
            <a:r>
              <a:rPr lang="ru-RU" sz="2800" dirty="0">
                <a:latin typeface="Akrobat SemiBold" panose="00000700000000000000" pitchFamily="2" charset="-52"/>
              </a:rPr>
              <a:t>Вам нужно сделать расчет недостающей опоры крыши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="" xmlns:a16="http://schemas.microsoft.com/office/drawing/2014/main" id="{30548B30-8EB0-AB44-A7D1-EC44902820E7}"/>
              </a:ext>
            </a:extLst>
          </p:cNvPr>
          <p:cNvSpPr/>
          <p:nvPr/>
        </p:nvSpPr>
        <p:spPr>
          <a:xfrm>
            <a:off x="7185838" y="591428"/>
            <a:ext cx="795632" cy="253916"/>
          </a:xfrm>
          <a:prstGeom prst="rect">
            <a:avLst/>
          </a:prstGeom>
          <a:solidFill>
            <a:srgbClr val="4F67CA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cxnSp>
        <p:nvCxnSpPr>
          <p:cNvPr id="65" name="Прямая соединительная линия 64">
            <a:extLst>
              <a:ext uri="{FF2B5EF4-FFF2-40B4-BE49-F238E27FC236}">
                <a16:creationId xmlns="" xmlns:a16="http://schemas.microsoft.com/office/drawing/2014/main" id="{5FDC0E19-FCB5-3A1F-74E0-3DBC59CC2ECF}"/>
              </a:ext>
            </a:extLst>
          </p:cNvPr>
          <p:cNvCxnSpPr>
            <a:cxnSpLocks/>
          </p:cNvCxnSpPr>
          <p:nvPr/>
        </p:nvCxnSpPr>
        <p:spPr>
          <a:xfrm>
            <a:off x="5447221" y="828675"/>
            <a:ext cx="3270536" cy="0"/>
          </a:xfrm>
          <a:prstGeom prst="line">
            <a:avLst/>
          </a:prstGeom>
          <a:ln w="28575">
            <a:solidFill>
              <a:srgbClr val="4F67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="" xmlns:a16="http://schemas.microsoft.com/office/drawing/2014/main" id="{B9B74DBF-5760-AF4B-AEBB-76821D417C66}"/>
              </a:ext>
            </a:extLst>
          </p:cNvPr>
          <p:cNvSpPr txBox="1"/>
          <p:nvPr/>
        </p:nvSpPr>
        <p:spPr>
          <a:xfrm>
            <a:off x="7221928" y="591429"/>
            <a:ext cx="7296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latin typeface="Akrobat" panose="00000600000000000000" pitchFamily="2" charset="-52"/>
              </a:rPr>
              <a:t>Практика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="" xmlns:a16="http://schemas.microsoft.com/office/drawing/2014/main" id="{95C59301-34CA-E0F2-E278-08D0D73A9C81}"/>
              </a:ext>
            </a:extLst>
          </p:cNvPr>
          <p:cNvSpPr txBox="1"/>
          <p:nvPr/>
        </p:nvSpPr>
        <p:spPr>
          <a:xfrm>
            <a:off x="7935278" y="591429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" panose="00000600000000000000" pitchFamily="2" charset="-52"/>
              </a:rPr>
              <a:t>Заключение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="" xmlns:a16="http://schemas.microsoft.com/office/drawing/2014/main" id="{D2B1A5F6-5EA0-6FF8-B0BC-5E343B181EB5}"/>
              </a:ext>
            </a:extLst>
          </p:cNvPr>
          <p:cNvSpPr txBox="1"/>
          <p:nvPr/>
        </p:nvSpPr>
        <p:spPr>
          <a:xfrm>
            <a:off x="5440560" y="591429"/>
            <a:ext cx="7457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 SemiBold" panose="00000700000000000000" pitchFamily="2" charset="-52"/>
              </a:rPr>
              <a:t>Введение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="" xmlns:a16="http://schemas.microsoft.com/office/drawing/2014/main" id="{68DE2534-549C-B36C-2576-E5B07952105A}"/>
              </a:ext>
            </a:extLst>
          </p:cNvPr>
          <p:cNvSpPr txBox="1"/>
          <p:nvPr/>
        </p:nvSpPr>
        <p:spPr>
          <a:xfrm>
            <a:off x="6148054" y="591429"/>
            <a:ext cx="1085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" panose="00000600000000000000" pitchFamily="2" charset="-52"/>
              </a:rPr>
              <a:t>Основная часть</a:t>
            </a:r>
          </a:p>
        </p:txBody>
      </p:sp>
    </p:spTree>
    <p:extLst>
      <p:ext uri="{BB962C8B-B14F-4D97-AF65-F5344CB8AC3E}">
        <p14:creationId xmlns:p14="http://schemas.microsoft.com/office/powerpoint/2010/main" val="682699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" grpId="0" animBg="1"/>
      <p:bldP spid="2" grpId="0"/>
      <p:bldP spid="166" grpId="0" animBg="1"/>
      <p:bldP spid="167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Группа 15">
            <a:extLst>
              <a:ext uri="{FF2B5EF4-FFF2-40B4-BE49-F238E27FC236}">
                <a16:creationId xmlns="" xmlns:a16="http://schemas.microsoft.com/office/drawing/2014/main" id="{9C8F3BC5-291E-348E-1E78-E2F3E3BFDEB6}"/>
              </a:ext>
            </a:extLst>
          </p:cNvPr>
          <p:cNvGrpSpPr/>
          <p:nvPr/>
        </p:nvGrpSpPr>
        <p:grpSpPr>
          <a:xfrm>
            <a:off x="8514011" y="5024037"/>
            <a:ext cx="1000125" cy="1528376"/>
            <a:chOff x="1447800" y="1191140"/>
            <a:chExt cx="1333500" cy="2037835"/>
          </a:xfrm>
        </p:grpSpPr>
        <p:grpSp>
          <p:nvGrpSpPr>
            <p:cNvPr id="17" name="Группа 16">
              <a:extLst>
                <a:ext uri="{FF2B5EF4-FFF2-40B4-BE49-F238E27FC236}">
                  <a16:creationId xmlns="" xmlns:a16="http://schemas.microsoft.com/office/drawing/2014/main" id="{A001806F-C4D3-F955-2D55-A1512321F8E1}"/>
                </a:ext>
              </a:extLst>
            </p:cNvPr>
            <p:cNvGrpSpPr/>
            <p:nvPr/>
          </p:nvGrpSpPr>
          <p:grpSpPr>
            <a:xfrm>
              <a:off x="1447800" y="3076575"/>
              <a:ext cx="1333500" cy="152400"/>
              <a:chOff x="1447800" y="3076575"/>
              <a:chExt cx="1333500" cy="152400"/>
            </a:xfrm>
            <a:solidFill>
              <a:srgbClr val="202448"/>
            </a:solidFill>
          </p:grpSpPr>
          <p:sp>
            <p:nvSpPr>
              <p:cNvPr id="60" name="Овал 59">
                <a:extLst>
                  <a:ext uri="{FF2B5EF4-FFF2-40B4-BE49-F238E27FC236}">
                    <a16:creationId xmlns="" xmlns:a16="http://schemas.microsoft.com/office/drawing/2014/main" id="{AC522EC9-E509-E9FF-54A5-9FF23AE62ED9}"/>
                  </a:ext>
                </a:extLst>
              </p:cNvPr>
              <p:cNvSpPr/>
              <p:nvPr/>
            </p:nvSpPr>
            <p:spPr>
              <a:xfrm>
                <a:off x="1447800" y="307657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61" name="Овал 60">
                <a:extLst>
                  <a:ext uri="{FF2B5EF4-FFF2-40B4-BE49-F238E27FC236}">
                    <a16:creationId xmlns="" xmlns:a16="http://schemas.microsoft.com/office/drawing/2014/main" id="{58C521FA-2C17-EDB0-3DAF-8B818DE4FA1C}"/>
                  </a:ext>
                </a:extLst>
              </p:cNvPr>
              <p:cNvSpPr/>
              <p:nvPr/>
            </p:nvSpPr>
            <p:spPr>
              <a:xfrm>
                <a:off x="1743075" y="307657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62" name="Овал 61">
                <a:extLst>
                  <a:ext uri="{FF2B5EF4-FFF2-40B4-BE49-F238E27FC236}">
                    <a16:creationId xmlns="" xmlns:a16="http://schemas.microsoft.com/office/drawing/2014/main" id="{DEA3CD8D-E367-7219-B510-DC2FE8FF42D3}"/>
                  </a:ext>
                </a:extLst>
              </p:cNvPr>
              <p:cNvSpPr/>
              <p:nvPr/>
            </p:nvSpPr>
            <p:spPr>
              <a:xfrm>
                <a:off x="2038350" y="307657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63" name="Овал 62">
                <a:extLst>
                  <a:ext uri="{FF2B5EF4-FFF2-40B4-BE49-F238E27FC236}">
                    <a16:creationId xmlns="" xmlns:a16="http://schemas.microsoft.com/office/drawing/2014/main" id="{A8B7CD10-35A1-B5F0-7D63-F0DE552D0F1E}"/>
                  </a:ext>
                </a:extLst>
              </p:cNvPr>
              <p:cNvSpPr/>
              <p:nvPr/>
            </p:nvSpPr>
            <p:spPr>
              <a:xfrm>
                <a:off x="2333625" y="307657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64" name="Овал 63">
                <a:extLst>
                  <a:ext uri="{FF2B5EF4-FFF2-40B4-BE49-F238E27FC236}">
                    <a16:creationId xmlns="" xmlns:a16="http://schemas.microsoft.com/office/drawing/2014/main" id="{D1E8B634-ACDE-1F07-9523-F12436FF67EB}"/>
                  </a:ext>
                </a:extLst>
              </p:cNvPr>
              <p:cNvSpPr/>
              <p:nvPr/>
            </p:nvSpPr>
            <p:spPr>
              <a:xfrm>
                <a:off x="2628900" y="307657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  <p:grpSp>
          <p:nvGrpSpPr>
            <p:cNvPr id="18" name="Группа 17">
              <a:extLst>
                <a:ext uri="{FF2B5EF4-FFF2-40B4-BE49-F238E27FC236}">
                  <a16:creationId xmlns="" xmlns:a16="http://schemas.microsoft.com/office/drawing/2014/main" id="{D308B9C8-6E05-EA2F-3E56-35F0CCF3B7B5}"/>
                </a:ext>
              </a:extLst>
            </p:cNvPr>
            <p:cNvGrpSpPr/>
            <p:nvPr/>
          </p:nvGrpSpPr>
          <p:grpSpPr>
            <a:xfrm>
              <a:off x="1447800" y="2807228"/>
              <a:ext cx="1333500" cy="152400"/>
              <a:chOff x="1447800" y="2804766"/>
              <a:chExt cx="1333500" cy="152400"/>
            </a:xfrm>
            <a:solidFill>
              <a:srgbClr val="202448"/>
            </a:solidFill>
          </p:grpSpPr>
          <p:sp>
            <p:nvSpPr>
              <p:cNvPr id="55" name="Овал 54">
                <a:extLst>
                  <a:ext uri="{FF2B5EF4-FFF2-40B4-BE49-F238E27FC236}">
                    <a16:creationId xmlns="" xmlns:a16="http://schemas.microsoft.com/office/drawing/2014/main" id="{0346EDA3-5A3E-B60D-1FC5-5B83655667F5}"/>
                  </a:ext>
                </a:extLst>
              </p:cNvPr>
              <p:cNvSpPr/>
              <p:nvPr/>
            </p:nvSpPr>
            <p:spPr>
              <a:xfrm>
                <a:off x="1447800" y="2804766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56" name="Овал 55">
                <a:extLst>
                  <a:ext uri="{FF2B5EF4-FFF2-40B4-BE49-F238E27FC236}">
                    <a16:creationId xmlns="" xmlns:a16="http://schemas.microsoft.com/office/drawing/2014/main" id="{1B29531C-F452-7C2D-79D2-09ED63122874}"/>
                  </a:ext>
                </a:extLst>
              </p:cNvPr>
              <p:cNvSpPr/>
              <p:nvPr/>
            </p:nvSpPr>
            <p:spPr>
              <a:xfrm>
                <a:off x="1743075" y="2804766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57" name="Овал 56">
                <a:extLst>
                  <a:ext uri="{FF2B5EF4-FFF2-40B4-BE49-F238E27FC236}">
                    <a16:creationId xmlns="" xmlns:a16="http://schemas.microsoft.com/office/drawing/2014/main" id="{6A3D3EAF-F9F9-AAB7-1F54-6CF503E906DB}"/>
                  </a:ext>
                </a:extLst>
              </p:cNvPr>
              <p:cNvSpPr/>
              <p:nvPr/>
            </p:nvSpPr>
            <p:spPr>
              <a:xfrm>
                <a:off x="2038350" y="2804766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58" name="Овал 57">
                <a:extLst>
                  <a:ext uri="{FF2B5EF4-FFF2-40B4-BE49-F238E27FC236}">
                    <a16:creationId xmlns="" xmlns:a16="http://schemas.microsoft.com/office/drawing/2014/main" id="{8775BFAB-8352-AF8E-00E7-10AE7747DFD4}"/>
                  </a:ext>
                </a:extLst>
              </p:cNvPr>
              <p:cNvSpPr/>
              <p:nvPr/>
            </p:nvSpPr>
            <p:spPr>
              <a:xfrm>
                <a:off x="2333625" y="2804766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59" name="Овал 58">
                <a:extLst>
                  <a:ext uri="{FF2B5EF4-FFF2-40B4-BE49-F238E27FC236}">
                    <a16:creationId xmlns="" xmlns:a16="http://schemas.microsoft.com/office/drawing/2014/main" id="{EA9708BE-7507-6720-113B-65331292F24B}"/>
                  </a:ext>
                </a:extLst>
              </p:cNvPr>
              <p:cNvSpPr/>
              <p:nvPr/>
            </p:nvSpPr>
            <p:spPr>
              <a:xfrm>
                <a:off x="2628900" y="2804766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  <p:grpSp>
          <p:nvGrpSpPr>
            <p:cNvPr id="19" name="Группа 18">
              <a:extLst>
                <a:ext uri="{FF2B5EF4-FFF2-40B4-BE49-F238E27FC236}">
                  <a16:creationId xmlns="" xmlns:a16="http://schemas.microsoft.com/office/drawing/2014/main" id="{64E9DFB0-43F2-D574-534C-5E4AB9BE7E3F}"/>
                </a:ext>
              </a:extLst>
            </p:cNvPr>
            <p:cNvGrpSpPr/>
            <p:nvPr/>
          </p:nvGrpSpPr>
          <p:grpSpPr>
            <a:xfrm>
              <a:off x="1447800" y="2537880"/>
              <a:ext cx="1333500" cy="152400"/>
              <a:chOff x="1447800" y="2516462"/>
              <a:chExt cx="1333500" cy="152400"/>
            </a:xfrm>
            <a:solidFill>
              <a:srgbClr val="202448"/>
            </a:solidFill>
          </p:grpSpPr>
          <p:sp>
            <p:nvSpPr>
              <p:cNvPr id="50" name="Овал 49">
                <a:extLst>
                  <a:ext uri="{FF2B5EF4-FFF2-40B4-BE49-F238E27FC236}">
                    <a16:creationId xmlns="" xmlns:a16="http://schemas.microsoft.com/office/drawing/2014/main" id="{A4A8778E-B533-9279-F88A-AB548EE03771}"/>
                  </a:ext>
                </a:extLst>
              </p:cNvPr>
              <p:cNvSpPr/>
              <p:nvPr/>
            </p:nvSpPr>
            <p:spPr>
              <a:xfrm>
                <a:off x="1447800" y="251646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51" name="Овал 50">
                <a:extLst>
                  <a:ext uri="{FF2B5EF4-FFF2-40B4-BE49-F238E27FC236}">
                    <a16:creationId xmlns="" xmlns:a16="http://schemas.microsoft.com/office/drawing/2014/main" id="{31E5590B-424C-1247-182B-7446300366F7}"/>
                  </a:ext>
                </a:extLst>
              </p:cNvPr>
              <p:cNvSpPr/>
              <p:nvPr/>
            </p:nvSpPr>
            <p:spPr>
              <a:xfrm>
                <a:off x="1743075" y="251646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52" name="Овал 51">
                <a:extLst>
                  <a:ext uri="{FF2B5EF4-FFF2-40B4-BE49-F238E27FC236}">
                    <a16:creationId xmlns="" xmlns:a16="http://schemas.microsoft.com/office/drawing/2014/main" id="{81C67AAB-13FB-975D-5F76-F9C5DFE26187}"/>
                  </a:ext>
                </a:extLst>
              </p:cNvPr>
              <p:cNvSpPr/>
              <p:nvPr/>
            </p:nvSpPr>
            <p:spPr>
              <a:xfrm>
                <a:off x="2038350" y="251646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53" name="Овал 52">
                <a:extLst>
                  <a:ext uri="{FF2B5EF4-FFF2-40B4-BE49-F238E27FC236}">
                    <a16:creationId xmlns="" xmlns:a16="http://schemas.microsoft.com/office/drawing/2014/main" id="{67768404-8752-C34E-75D9-DCC438357E19}"/>
                  </a:ext>
                </a:extLst>
              </p:cNvPr>
              <p:cNvSpPr/>
              <p:nvPr/>
            </p:nvSpPr>
            <p:spPr>
              <a:xfrm>
                <a:off x="2333625" y="251646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54" name="Овал 53">
                <a:extLst>
                  <a:ext uri="{FF2B5EF4-FFF2-40B4-BE49-F238E27FC236}">
                    <a16:creationId xmlns="" xmlns:a16="http://schemas.microsoft.com/office/drawing/2014/main" id="{0599D41D-C2C1-7EF5-FFEB-85C917BBE298}"/>
                  </a:ext>
                </a:extLst>
              </p:cNvPr>
              <p:cNvSpPr/>
              <p:nvPr/>
            </p:nvSpPr>
            <p:spPr>
              <a:xfrm>
                <a:off x="2628900" y="251646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  <p:grpSp>
          <p:nvGrpSpPr>
            <p:cNvPr id="20" name="Группа 19">
              <a:extLst>
                <a:ext uri="{FF2B5EF4-FFF2-40B4-BE49-F238E27FC236}">
                  <a16:creationId xmlns="" xmlns:a16="http://schemas.microsoft.com/office/drawing/2014/main" id="{3A185B15-D666-913C-BADE-FD58F6EC95B0}"/>
                </a:ext>
              </a:extLst>
            </p:cNvPr>
            <p:cNvGrpSpPr/>
            <p:nvPr/>
          </p:nvGrpSpPr>
          <p:grpSpPr>
            <a:xfrm>
              <a:off x="1447800" y="2268532"/>
              <a:ext cx="1333500" cy="152400"/>
              <a:chOff x="1447800" y="2210385"/>
              <a:chExt cx="1333500" cy="152400"/>
            </a:xfrm>
            <a:solidFill>
              <a:srgbClr val="202448"/>
            </a:solidFill>
          </p:grpSpPr>
          <p:sp>
            <p:nvSpPr>
              <p:cNvPr id="45" name="Овал 44">
                <a:extLst>
                  <a:ext uri="{FF2B5EF4-FFF2-40B4-BE49-F238E27FC236}">
                    <a16:creationId xmlns="" xmlns:a16="http://schemas.microsoft.com/office/drawing/2014/main" id="{2591EF2A-5D8E-42EA-E86F-BA26A9CBD2BE}"/>
                  </a:ext>
                </a:extLst>
              </p:cNvPr>
              <p:cNvSpPr/>
              <p:nvPr/>
            </p:nvSpPr>
            <p:spPr>
              <a:xfrm>
                <a:off x="1447800" y="221038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46" name="Овал 45">
                <a:extLst>
                  <a:ext uri="{FF2B5EF4-FFF2-40B4-BE49-F238E27FC236}">
                    <a16:creationId xmlns="" xmlns:a16="http://schemas.microsoft.com/office/drawing/2014/main" id="{D0856525-A437-A42D-D86F-63DFCD4E2615}"/>
                  </a:ext>
                </a:extLst>
              </p:cNvPr>
              <p:cNvSpPr/>
              <p:nvPr/>
            </p:nvSpPr>
            <p:spPr>
              <a:xfrm>
                <a:off x="1743075" y="221038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47" name="Овал 46">
                <a:extLst>
                  <a:ext uri="{FF2B5EF4-FFF2-40B4-BE49-F238E27FC236}">
                    <a16:creationId xmlns="" xmlns:a16="http://schemas.microsoft.com/office/drawing/2014/main" id="{722E3FCD-E8EC-ED24-2AEC-D58ECF2852BE}"/>
                  </a:ext>
                </a:extLst>
              </p:cNvPr>
              <p:cNvSpPr/>
              <p:nvPr/>
            </p:nvSpPr>
            <p:spPr>
              <a:xfrm>
                <a:off x="2038350" y="221038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48" name="Овал 47">
                <a:extLst>
                  <a:ext uri="{FF2B5EF4-FFF2-40B4-BE49-F238E27FC236}">
                    <a16:creationId xmlns="" xmlns:a16="http://schemas.microsoft.com/office/drawing/2014/main" id="{FB3850A2-51A8-1FB9-48FD-85D0094A9909}"/>
                  </a:ext>
                </a:extLst>
              </p:cNvPr>
              <p:cNvSpPr/>
              <p:nvPr/>
            </p:nvSpPr>
            <p:spPr>
              <a:xfrm>
                <a:off x="2333625" y="221038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49" name="Овал 48">
                <a:extLst>
                  <a:ext uri="{FF2B5EF4-FFF2-40B4-BE49-F238E27FC236}">
                    <a16:creationId xmlns="" xmlns:a16="http://schemas.microsoft.com/office/drawing/2014/main" id="{028DC5D2-A4EA-F71F-B69B-9A491567A0E4}"/>
                  </a:ext>
                </a:extLst>
              </p:cNvPr>
              <p:cNvSpPr/>
              <p:nvPr/>
            </p:nvSpPr>
            <p:spPr>
              <a:xfrm>
                <a:off x="2628900" y="221038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  <p:grpSp>
          <p:nvGrpSpPr>
            <p:cNvPr id="21" name="Группа 20">
              <a:extLst>
                <a:ext uri="{FF2B5EF4-FFF2-40B4-BE49-F238E27FC236}">
                  <a16:creationId xmlns="" xmlns:a16="http://schemas.microsoft.com/office/drawing/2014/main" id="{D6D757AD-A664-4BFE-015E-42214A1A155C}"/>
                </a:ext>
              </a:extLst>
            </p:cNvPr>
            <p:cNvGrpSpPr/>
            <p:nvPr/>
          </p:nvGrpSpPr>
          <p:grpSpPr>
            <a:xfrm>
              <a:off x="1447800" y="1999184"/>
              <a:ext cx="1333500" cy="152400"/>
              <a:chOff x="1447800" y="1980508"/>
              <a:chExt cx="1333500" cy="152400"/>
            </a:xfrm>
            <a:solidFill>
              <a:srgbClr val="202448"/>
            </a:solidFill>
          </p:grpSpPr>
          <p:sp>
            <p:nvSpPr>
              <p:cNvPr id="40" name="Овал 39">
                <a:extLst>
                  <a:ext uri="{FF2B5EF4-FFF2-40B4-BE49-F238E27FC236}">
                    <a16:creationId xmlns="" xmlns:a16="http://schemas.microsoft.com/office/drawing/2014/main" id="{851D314B-8108-CF8F-5393-4B4C9C6D81B1}"/>
                  </a:ext>
                </a:extLst>
              </p:cNvPr>
              <p:cNvSpPr/>
              <p:nvPr/>
            </p:nvSpPr>
            <p:spPr>
              <a:xfrm>
                <a:off x="1447800" y="1980508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41" name="Овал 40">
                <a:extLst>
                  <a:ext uri="{FF2B5EF4-FFF2-40B4-BE49-F238E27FC236}">
                    <a16:creationId xmlns="" xmlns:a16="http://schemas.microsoft.com/office/drawing/2014/main" id="{DE08EF46-FBEA-D7BF-F90A-049C46EFC6C1}"/>
                  </a:ext>
                </a:extLst>
              </p:cNvPr>
              <p:cNvSpPr/>
              <p:nvPr/>
            </p:nvSpPr>
            <p:spPr>
              <a:xfrm>
                <a:off x="1743075" y="1980508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42" name="Овал 41">
                <a:extLst>
                  <a:ext uri="{FF2B5EF4-FFF2-40B4-BE49-F238E27FC236}">
                    <a16:creationId xmlns="" xmlns:a16="http://schemas.microsoft.com/office/drawing/2014/main" id="{225A2609-E4EE-25B5-D1D9-A559CB7ACD54}"/>
                  </a:ext>
                </a:extLst>
              </p:cNvPr>
              <p:cNvSpPr/>
              <p:nvPr/>
            </p:nvSpPr>
            <p:spPr>
              <a:xfrm>
                <a:off x="2038350" y="1980508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43" name="Овал 42">
                <a:extLst>
                  <a:ext uri="{FF2B5EF4-FFF2-40B4-BE49-F238E27FC236}">
                    <a16:creationId xmlns="" xmlns:a16="http://schemas.microsoft.com/office/drawing/2014/main" id="{68F0EF0A-6BF2-63D7-8D9A-1A72C8D1E48F}"/>
                  </a:ext>
                </a:extLst>
              </p:cNvPr>
              <p:cNvSpPr/>
              <p:nvPr/>
            </p:nvSpPr>
            <p:spPr>
              <a:xfrm>
                <a:off x="2333625" y="1980508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44" name="Овал 43">
                <a:extLst>
                  <a:ext uri="{FF2B5EF4-FFF2-40B4-BE49-F238E27FC236}">
                    <a16:creationId xmlns="" xmlns:a16="http://schemas.microsoft.com/office/drawing/2014/main" id="{5FF3865F-6926-DDF1-3BE8-11F1653CCB0B}"/>
                  </a:ext>
                </a:extLst>
              </p:cNvPr>
              <p:cNvSpPr/>
              <p:nvPr/>
            </p:nvSpPr>
            <p:spPr>
              <a:xfrm>
                <a:off x="2628900" y="1980508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  <p:grpSp>
          <p:nvGrpSpPr>
            <p:cNvPr id="22" name="Группа 21">
              <a:extLst>
                <a:ext uri="{FF2B5EF4-FFF2-40B4-BE49-F238E27FC236}">
                  <a16:creationId xmlns="" xmlns:a16="http://schemas.microsoft.com/office/drawing/2014/main" id="{6D971ED8-917C-3115-CA8E-354CA58EF32D}"/>
                </a:ext>
              </a:extLst>
            </p:cNvPr>
            <p:cNvGrpSpPr/>
            <p:nvPr/>
          </p:nvGrpSpPr>
          <p:grpSpPr>
            <a:xfrm>
              <a:off x="1447800" y="1729836"/>
              <a:ext cx="1333500" cy="152400"/>
              <a:chOff x="1447800" y="1709392"/>
              <a:chExt cx="1333500" cy="152400"/>
            </a:xfrm>
            <a:solidFill>
              <a:srgbClr val="202448"/>
            </a:solidFill>
          </p:grpSpPr>
          <p:sp>
            <p:nvSpPr>
              <p:cNvPr id="35" name="Овал 34">
                <a:extLst>
                  <a:ext uri="{FF2B5EF4-FFF2-40B4-BE49-F238E27FC236}">
                    <a16:creationId xmlns="" xmlns:a16="http://schemas.microsoft.com/office/drawing/2014/main" id="{BBEB772A-0D2B-5C8E-A6B8-03D871C418DD}"/>
                  </a:ext>
                </a:extLst>
              </p:cNvPr>
              <p:cNvSpPr/>
              <p:nvPr/>
            </p:nvSpPr>
            <p:spPr>
              <a:xfrm>
                <a:off x="1447800" y="170939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36" name="Овал 35">
                <a:extLst>
                  <a:ext uri="{FF2B5EF4-FFF2-40B4-BE49-F238E27FC236}">
                    <a16:creationId xmlns="" xmlns:a16="http://schemas.microsoft.com/office/drawing/2014/main" id="{B6A8EA2C-33BE-D792-F364-650D21E6D955}"/>
                  </a:ext>
                </a:extLst>
              </p:cNvPr>
              <p:cNvSpPr/>
              <p:nvPr/>
            </p:nvSpPr>
            <p:spPr>
              <a:xfrm>
                <a:off x="1743075" y="170939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37" name="Овал 36">
                <a:extLst>
                  <a:ext uri="{FF2B5EF4-FFF2-40B4-BE49-F238E27FC236}">
                    <a16:creationId xmlns="" xmlns:a16="http://schemas.microsoft.com/office/drawing/2014/main" id="{5D4DAEE0-84DE-C709-6D95-46BB49DF9B80}"/>
                  </a:ext>
                </a:extLst>
              </p:cNvPr>
              <p:cNvSpPr/>
              <p:nvPr/>
            </p:nvSpPr>
            <p:spPr>
              <a:xfrm>
                <a:off x="2038350" y="170939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38" name="Овал 37">
                <a:extLst>
                  <a:ext uri="{FF2B5EF4-FFF2-40B4-BE49-F238E27FC236}">
                    <a16:creationId xmlns="" xmlns:a16="http://schemas.microsoft.com/office/drawing/2014/main" id="{558FFF32-0A3F-036B-956A-19DFF8671561}"/>
                  </a:ext>
                </a:extLst>
              </p:cNvPr>
              <p:cNvSpPr/>
              <p:nvPr/>
            </p:nvSpPr>
            <p:spPr>
              <a:xfrm>
                <a:off x="2333625" y="170939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39" name="Овал 38">
                <a:extLst>
                  <a:ext uri="{FF2B5EF4-FFF2-40B4-BE49-F238E27FC236}">
                    <a16:creationId xmlns="" xmlns:a16="http://schemas.microsoft.com/office/drawing/2014/main" id="{B64F521C-B3A4-E69D-E418-A2645902D1E7}"/>
                  </a:ext>
                </a:extLst>
              </p:cNvPr>
              <p:cNvSpPr/>
              <p:nvPr/>
            </p:nvSpPr>
            <p:spPr>
              <a:xfrm>
                <a:off x="2628900" y="170939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  <p:grpSp>
          <p:nvGrpSpPr>
            <p:cNvPr id="23" name="Группа 22">
              <a:extLst>
                <a:ext uri="{FF2B5EF4-FFF2-40B4-BE49-F238E27FC236}">
                  <a16:creationId xmlns="" xmlns:a16="http://schemas.microsoft.com/office/drawing/2014/main" id="{DB2D5BA5-763B-0ED1-FBAE-171B34B380DC}"/>
                </a:ext>
              </a:extLst>
            </p:cNvPr>
            <p:cNvGrpSpPr/>
            <p:nvPr/>
          </p:nvGrpSpPr>
          <p:grpSpPr>
            <a:xfrm>
              <a:off x="1447800" y="1460488"/>
              <a:ext cx="1333500" cy="152400"/>
              <a:chOff x="1447800" y="1446452"/>
              <a:chExt cx="1333500" cy="152400"/>
            </a:xfrm>
            <a:solidFill>
              <a:srgbClr val="202448"/>
            </a:solidFill>
          </p:grpSpPr>
          <p:sp>
            <p:nvSpPr>
              <p:cNvPr id="30" name="Овал 29">
                <a:extLst>
                  <a:ext uri="{FF2B5EF4-FFF2-40B4-BE49-F238E27FC236}">
                    <a16:creationId xmlns="" xmlns:a16="http://schemas.microsoft.com/office/drawing/2014/main" id="{5DACBF2E-B4EA-5339-2EBE-6436A474E58B}"/>
                  </a:ext>
                </a:extLst>
              </p:cNvPr>
              <p:cNvSpPr/>
              <p:nvPr/>
            </p:nvSpPr>
            <p:spPr>
              <a:xfrm>
                <a:off x="1447800" y="144645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31" name="Овал 30">
                <a:extLst>
                  <a:ext uri="{FF2B5EF4-FFF2-40B4-BE49-F238E27FC236}">
                    <a16:creationId xmlns="" xmlns:a16="http://schemas.microsoft.com/office/drawing/2014/main" id="{505E3656-8F86-CCE7-518E-9CF39A7049EA}"/>
                  </a:ext>
                </a:extLst>
              </p:cNvPr>
              <p:cNvSpPr/>
              <p:nvPr/>
            </p:nvSpPr>
            <p:spPr>
              <a:xfrm>
                <a:off x="1743075" y="144645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32" name="Овал 31">
                <a:extLst>
                  <a:ext uri="{FF2B5EF4-FFF2-40B4-BE49-F238E27FC236}">
                    <a16:creationId xmlns="" xmlns:a16="http://schemas.microsoft.com/office/drawing/2014/main" id="{61A3B26A-52CC-6714-4912-36E71DBE26B4}"/>
                  </a:ext>
                </a:extLst>
              </p:cNvPr>
              <p:cNvSpPr/>
              <p:nvPr/>
            </p:nvSpPr>
            <p:spPr>
              <a:xfrm>
                <a:off x="2038350" y="144645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33" name="Овал 32">
                <a:extLst>
                  <a:ext uri="{FF2B5EF4-FFF2-40B4-BE49-F238E27FC236}">
                    <a16:creationId xmlns="" xmlns:a16="http://schemas.microsoft.com/office/drawing/2014/main" id="{62BB23B1-D29E-BC88-CD44-B569FD8BB0DB}"/>
                  </a:ext>
                </a:extLst>
              </p:cNvPr>
              <p:cNvSpPr/>
              <p:nvPr/>
            </p:nvSpPr>
            <p:spPr>
              <a:xfrm>
                <a:off x="2333625" y="144645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34" name="Овал 33">
                <a:extLst>
                  <a:ext uri="{FF2B5EF4-FFF2-40B4-BE49-F238E27FC236}">
                    <a16:creationId xmlns="" xmlns:a16="http://schemas.microsoft.com/office/drawing/2014/main" id="{61F59457-0A07-9EED-A461-DBF890A7900E}"/>
                  </a:ext>
                </a:extLst>
              </p:cNvPr>
              <p:cNvSpPr/>
              <p:nvPr/>
            </p:nvSpPr>
            <p:spPr>
              <a:xfrm>
                <a:off x="2628900" y="144645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  <p:grpSp>
          <p:nvGrpSpPr>
            <p:cNvPr id="24" name="Группа 23">
              <a:extLst>
                <a:ext uri="{FF2B5EF4-FFF2-40B4-BE49-F238E27FC236}">
                  <a16:creationId xmlns="" xmlns:a16="http://schemas.microsoft.com/office/drawing/2014/main" id="{28E3B097-EBE0-A644-0447-B29287B66208}"/>
                </a:ext>
              </a:extLst>
            </p:cNvPr>
            <p:cNvGrpSpPr/>
            <p:nvPr/>
          </p:nvGrpSpPr>
          <p:grpSpPr>
            <a:xfrm>
              <a:off x="1447800" y="1191140"/>
              <a:ext cx="1333500" cy="152400"/>
              <a:chOff x="1447800" y="1191140"/>
              <a:chExt cx="1333500" cy="152400"/>
            </a:xfrm>
            <a:solidFill>
              <a:srgbClr val="202448"/>
            </a:solidFill>
          </p:grpSpPr>
          <p:sp>
            <p:nvSpPr>
              <p:cNvPr id="25" name="Овал 24">
                <a:extLst>
                  <a:ext uri="{FF2B5EF4-FFF2-40B4-BE49-F238E27FC236}">
                    <a16:creationId xmlns="" xmlns:a16="http://schemas.microsoft.com/office/drawing/2014/main" id="{5CF0546E-0E74-0637-6A44-472A1EAED5C8}"/>
                  </a:ext>
                </a:extLst>
              </p:cNvPr>
              <p:cNvSpPr/>
              <p:nvPr/>
            </p:nvSpPr>
            <p:spPr>
              <a:xfrm>
                <a:off x="1447800" y="1191140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26" name="Овал 25">
                <a:extLst>
                  <a:ext uri="{FF2B5EF4-FFF2-40B4-BE49-F238E27FC236}">
                    <a16:creationId xmlns="" xmlns:a16="http://schemas.microsoft.com/office/drawing/2014/main" id="{9311B2DF-AFA7-C90D-E6B6-B169C4F21C42}"/>
                  </a:ext>
                </a:extLst>
              </p:cNvPr>
              <p:cNvSpPr/>
              <p:nvPr/>
            </p:nvSpPr>
            <p:spPr>
              <a:xfrm>
                <a:off x="1743075" y="1191140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27" name="Овал 26">
                <a:extLst>
                  <a:ext uri="{FF2B5EF4-FFF2-40B4-BE49-F238E27FC236}">
                    <a16:creationId xmlns="" xmlns:a16="http://schemas.microsoft.com/office/drawing/2014/main" id="{3C7E339C-E3D3-DE04-E79E-81308582861A}"/>
                  </a:ext>
                </a:extLst>
              </p:cNvPr>
              <p:cNvSpPr/>
              <p:nvPr/>
            </p:nvSpPr>
            <p:spPr>
              <a:xfrm>
                <a:off x="2038350" y="1191140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28" name="Овал 27">
                <a:extLst>
                  <a:ext uri="{FF2B5EF4-FFF2-40B4-BE49-F238E27FC236}">
                    <a16:creationId xmlns="" xmlns:a16="http://schemas.microsoft.com/office/drawing/2014/main" id="{3EC7E7ED-4583-5FC5-B992-4DAE941B1766}"/>
                  </a:ext>
                </a:extLst>
              </p:cNvPr>
              <p:cNvSpPr/>
              <p:nvPr/>
            </p:nvSpPr>
            <p:spPr>
              <a:xfrm>
                <a:off x="2333625" y="1191140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29" name="Овал 28">
                <a:extLst>
                  <a:ext uri="{FF2B5EF4-FFF2-40B4-BE49-F238E27FC236}">
                    <a16:creationId xmlns="" xmlns:a16="http://schemas.microsoft.com/office/drawing/2014/main" id="{87FDCEDC-C9EE-655C-3D2F-41827EF3D411}"/>
                  </a:ext>
                </a:extLst>
              </p:cNvPr>
              <p:cNvSpPr/>
              <p:nvPr/>
            </p:nvSpPr>
            <p:spPr>
              <a:xfrm>
                <a:off x="2628900" y="1191140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</p:grpSp>
      <p:sp>
        <p:nvSpPr>
          <p:cNvPr id="8" name="Прямоугольник 7">
            <a:extLst>
              <a:ext uri="{FF2B5EF4-FFF2-40B4-BE49-F238E27FC236}">
                <a16:creationId xmlns="" xmlns:a16="http://schemas.microsoft.com/office/drawing/2014/main" id="{4CFA20ED-7E60-B3A6-1F81-3BABF4FBE0AE}"/>
              </a:ext>
            </a:extLst>
          </p:cNvPr>
          <p:cNvSpPr/>
          <p:nvPr/>
        </p:nvSpPr>
        <p:spPr>
          <a:xfrm>
            <a:off x="7185838" y="591428"/>
            <a:ext cx="795632" cy="253916"/>
          </a:xfrm>
          <a:prstGeom prst="rect">
            <a:avLst/>
          </a:prstGeom>
          <a:solidFill>
            <a:srgbClr val="4F67CA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cxnSp>
        <p:nvCxnSpPr>
          <p:cNvPr id="9" name="Прямая соединительная линия 8">
            <a:extLst>
              <a:ext uri="{FF2B5EF4-FFF2-40B4-BE49-F238E27FC236}">
                <a16:creationId xmlns="" xmlns:a16="http://schemas.microsoft.com/office/drawing/2014/main" id="{08AD0E4C-5C09-A33D-50C2-5C7DA86ABC37}"/>
              </a:ext>
            </a:extLst>
          </p:cNvPr>
          <p:cNvCxnSpPr>
            <a:cxnSpLocks/>
          </p:cNvCxnSpPr>
          <p:nvPr/>
        </p:nvCxnSpPr>
        <p:spPr>
          <a:xfrm>
            <a:off x="5447221" y="828675"/>
            <a:ext cx="3270536" cy="0"/>
          </a:xfrm>
          <a:prstGeom prst="line">
            <a:avLst/>
          </a:prstGeom>
          <a:ln w="28575">
            <a:solidFill>
              <a:srgbClr val="4F67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8D4C9FF2-F8D7-9397-702C-3490F4424A0A}"/>
              </a:ext>
            </a:extLst>
          </p:cNvPr>
          <p:cNvSpPr txBox="1"/>
          <p:nvPr/>
        </p:nvSpPr>
        <p:spPr>
          <a:xfrm>
            <a:off x="7221928" y="591429"/>
            <a:ext cx="7296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latin typeface="Akrobat" panose="00000600000000000000" pitchFamily="2" charset="-52"/>
              </a:rPr>
              <a:t>Практика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="" xmlns:a16="http://schemas.microsoft.com/office/drawing/2014/main" id="{6E0F7A04-3C89-F75A-8523-82AF23DD51B3}"/>
              </a:ext>
            </a:extLst>
          </p:cNvPr>
          <p:cNvSpPr txBox="1"/>
          <p:nvPr/>
        </p:nvSpPr>
        <p:spPr>
          <a:xfrm>
            <a:off x="7935278" y="591429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" panose="00000600000000000000" pitchFamily="2" charset="-52"/>
              </a:rPr>
              <a:t>Заключение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="" xmlns:a16="http://schemas.microsoft.com/office/drawing/2014/main" id="{06F6A593-7820-B75F-CA91-6F1A3B15BC11}"/>
              </a:ext>
            </a:extLst>
          </p:cNvPr>
          <p:cNvSpPr txBox="1"/>
          <p:nvPr/>
        </p:nvSpPr>
        <p:spPr>
          <a:xfrm>
            <a:off x="5440560" y="591429"/>
            <a:ext cx="7457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 SemiBold" panose="00000700000000000000" pitchFamily="2" charset="-52"/>
              </a:rPr>
              <a:t>Введение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="" xmlns:a16="http://schemas.microsoft.com/office/drawing/2014/main" id="{C8E33F86-B5A7-7413-CC68-93B270A51360}"/>
              </a:ext>
            </a:extLst>
          </p:cNvPr>
          <p:cNvSpPr txBox="1"/>
          <p:nvPr/>
        </p:nvSpPr>
        <p:spPr>
          <a:xfrm>
            <a:off x="6148054" y="591429"/>
            <a:ext cx="1085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" panose="00000600000000000000" pitchFamily="2" charset="-52"/>
              </a:rPr>
              <a:t>Основная часть</a:t>
            </a:r>
          </a:p>
        </p:txBody>
      </p:sp>
      <p:cxnSp>
        <p:nvCxnSpPr>
          <p:cNvPr id="3" name="Прямая соединительная линия 2">
            <a:extLst>
              <a:ext uri="{FF2B5EF4-FFF2-40B4-BE49-F238E27FC236}">
                <a16:creationId xmlns="" xmlns:a16="http://schemas.microsoft.com/office/drawing/2014/main" id="{5DA56768-1D67-1D65-DD1B-B35D0DD744AB}"/>
              </a:ext>
            </a:extLst>
          </p:cNvPr>
          <p:cNvCxnSpPr>
            <a:cxnSpLocks/>
          </p:cNvCxnSpPr>
          <p:nvPr/>
        </p:nvCxnSpPr>
        <p:spPr>
          <a:xfrm>
            <a:off x="4680347" y="1465308"/>
            <a:ext cx="0" cy="4178255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>
            <a:extLst>
              <a:ext uri="{FF2B5EF4-FFF2-40B4-BE49-F238E27FC236}">
                <a16:creationId xmlns="" xmlns:a16="http://schemas.microsoft.com/office/drawing/2014/main" id="{2A713C02-5493-D2F9-259E-695B49414E7F}"/>
              </a:ext>
            </a:extLst>
          </p:cNvPr>
          <p:cNvCxnSpPr/>
          <p:nvPr/>
        </p:nvCxnSpPr>
        <p:spPr>
          <a:xfrm>
            <a:off x="600076" y="2021730"/>
            <a:ext cx="8117681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652799A1-6A46-0226-28C2-65C36E3A9E75}"/>
              </a:ext>
            </a:extLst>
          </p:cNvPr>
          <p:cNvSpPr txBox="1"/>
          <p:nvPr/>
        </p:nvSpPr>
        <p:spPr>
          <a:xfrm>
            <a:off x="1482651" y="1529997"/>
            <a:ext cx="2855119" cy="486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3200"/>
              </a:lnSpc>
              <a:defRPr sz="3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ru-RU" sz="2250" dirty="0">
                <a:latin typeface="Akrobat SemiBold" panose="00000700000000000000" pitchFamily="2" charset="-52"/>
              </a:rPr>
              <a:t>Расчеты </a:t>
            </a:r>
            <a:r>
              <a:rPr lang="en-US" sz="2250" dirty="0">
                <a:latin typeface="Akrobat SemiBold" panose="00000700000000000000" pitchFamily="2" charset="-52"/>
              </a:rPr>
              <a:t>I </a:t>
            </a:r>
            <a:r>
              <a:rPr lang="ru-RU" sz="2250" dirty="0">
                <a:latin typeface="Akrobat SemiBold" panose="00000700000000000000" pitchFamily="2" charset="-52"/>
              </a:rPr>
              <a:t>бригады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8FF2A1A7-8BA6-4CE3-2209-69E121C495FC}"/>
              </a:ext>
            </a:extLst>
          </p:cNvPr>
          <p:cNvSpPr txBox="1"/>
          <p:nvPr/>
        </p:nvSpPr>
        <p:spPr>
          <a:xfrm>
            <a:off x="5517358" y="1526831"/>
            <a:ext cx="2855119" cy="486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3200"/>
              </a:lnSpc>
              <a:defRPr sz="3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ru-RU" sz="2250" dirty="0">
                <a:latin typeface="Akrobat SemiBold" panose="00000700000000000000" pitchFamily="2" charset="-52"/>
              </a:rPr>
              <a:t>Расчеты </a:t>
            </a:r>
            <a:r>
              <a:rPr lang="en-US" sz="2250" dirty="0">
                <a:latin typeface="Akrobat SemiBold" panose="00000700000000000000" pitchFamily="2" charset="-52"/>
              </a:rPr>
              <a:t>II </a:t>
            </a:r>
            <a:r>
              <a:rPr lang="ru-RU" sz="2250" dirty="0">
                <a:latin typeface="Akrobat SemiBold" panose="00000700000000000000" pitchFamily="2" charset="-52"/>
              </a:rPr>
              <a:t>бригады </a:t>
            </a:r>
          </a:p>
        </p:txBody>
      </p:sp>
      <p:sp>
        <p:nvSpPr>
          <p:cNvPr id="71" name="Овал 70">
            <a:extLst>
              <a:ext uri="{FF2B5EF4-FFF2-40B4-BE49-F238E27FC236}">
                <a16:creationId xmlns="" xmlns:a16="http://schemas.microsoft.com/office/drawing/2014/main" id="{E7A9C131-3AEB-A7A9-DBC6-CFB8419C9430}"/>
              </a:ext>
            </a:extLst>
          </p:cNvPr>
          <p:cNvSpPr/>
          <p:nvPr/>
        </p:nvSpPr>
        <p:spPr>
          <a:xfrm>
            <a:off x="-725364" y="292142"/>
            <a:ext cx="1538288" cy="1538288"/>
          </a:xfrm>
          <a:prstGeom prst="ellipse">
            <a:avLst/>
          </a:prstGeom>
          <a:solidFill>
            <a:srgbClr val="5DCEB0"/>
          </a:solidFill>
          <a:ln>
            <a:noFill/>
          </a:ln>
          <a:effectLst>
            <a:outerShdw blurRad="50800" dist="635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</p:spTree>
    <p:extLst>
      <p:ext uri="{BB962C8B-B14F-4D97-AF65-F5344CB8AC3E}">
        <p14:creationId xmlns:p14="http://schemas.microsoft.com/office/powerpoint/2010/main" val="752714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Группа 15">
            <a:extLst>
              <a:ext uri="{FF2B5EF4-FFF2-40B4-BE49-F238E27FC236}">
                <a16:creationId xmlns="" xmlns:a16="http://schemas.microsoft.com/office/drawing/2014/main" id="{9C8F3BC5-291E-348E-1E78-E2F3E3BFDEB6}"/>
              </a:ext>
            </a:extLst>
          </p:cNvPr>
          <p:cNvGrpSpPr/>
          <p:nvPr/>
        </p:nvGrpSpPr>
        <p:grpSpPr>
          <a:xfrm rot="5400000">
            <a:off x="-539136" y="6183608"/>
            <a:ext cx="775624" cy="1185297"/>
            <a:chOff x="1447800" y="1191140"/>
            <a:chExt cx="1333500" cy="2037835"/>
          </a:xfrm>
        </p:grpSpPr>
        <p:grpSp>
          <p:nvGrpSpPr>
            <p:cNvPr id="17" name="Группа 16">
              <a:extLst>
                <a:ext uri="{FF2B5EF4-FFF2-40B4-BE49-F238E27FC236}">
                  <a16:creationId xmlns="" xmlns:a16="http://schemas.microsoft.com/office/drawing/2014/main" id="{A001806F-C4D3-F955-2D55-A1512321F8E1}"/>
                </a:ext>
              </a:extLst>
            </p:cNvPr>
            <p:cNvGrpSpPr/>
            <p:nvPr/>
          </p:nvGrpSpPr>
          <p:grpSpPr>
            <a:xfrm>
              <a:off x="1447800" y="3076575"/>
              <a:ext cx="1333500" cy="152400"/>
              <a:chOff x="1447800" y="3076575"/>
              <a:chExt cx="1333500" cy="152400"/>
            </a:xfrm>
            <a:solidFill>
              <a:srgbClr val="202448"/>
            </a:solidFill>
          </p:grpSpPr>
          <p:sp>
            <p:nvSpPr>
              <p:cNvPr id="60" name="Овал 59">
                <a:extLst>
                  <a:ext uri="{FF2B5EF4-FFF2-40B4-BE49-F238E27FC236}">
                    <a16:creationId xmlns="" xmlns:a16="http://schemas.microsoft.com/office/drawing/2014/main" id="{AC522EC9-E509-E9FF-54A5-9FF23AE62ED9}"/>
                  </a:ext>
                </a:extLst>
              </p:cNvPr>
              <p:cNvSpPr/>
              <p:nvPr/>
            </p:nvSpPr>
            <p:spPr>
              <a:xfrm>
                <a:off x="1447800" y="307657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61" name="Овал 60">
                <a:extLst>
                  <a:ext uri="{FF2B5EF4-FFF2-40B4-BE49-F238E27FC236}">
                    <a16:creationId xmlns="" xmlns:a16="http://schemas.microsoft.com/office/drawing/2014/main" id="{58C521FA-2C17-EDB0-3DAF-8B818DE4FA1C}"/>
                  </a:ext>
                </a:extLst>
              </p:cNvPr>
              <p:cNvSpPr/>
              <p:nvPr/>
            </p:nvSpPr>
            <p:spPr>
              <a:xfrm>
                <a:off x="1743075" y="307657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62" name="Овал 61">
                <a:extLst>
                  <a:ext uri="{FF2B5EF4-FFF2-40B4-BE49-F238E27FC236}">
                    <a16:creationId xmlns="" xmlns:a16="http://schemas.microsoft.com/office/drawing/2014/main" id="{DEA3CD8D-E367-7219-B510-DC2FE8FF42D3}"/>
                  </a:ext>
                </a:extLst>
              </p:cNvPr>
              <p:cNvSpPr/>
              <p:nvPr/>
            </p:nvSpPr>
            <p:spPr>
              <a:xfrm>
                <a:off x="2038350" y="307657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63" name="Овал 62">
                <a:extLst>
                  <a:ext uri="{FF2B5EF4-FFF2-40B4-BE49-F238E27FC236}">
                    <a16:creationId xmlns="" xmlns:a16="http://schemas.microsoft.com/office/drawing/2014/main" id="{A8B7CD10-35A1-B5F0-7D63-F0DE552D0F1E}"/>
                  </a:ext>
                </a:extLst>
              </p:cNvPr>
              <p:cNvSpPr/>
              <p:nvPr/>
            </p:nvSpPr>
            <p:spPr>
              <a:xfrm>
                <a:off x="2333625" y="307657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64" name="Овал 63">
                <a:extLst>
                  <a:ext uri="{FF2B5EF4-FFF2-40B4-BE49-F238E27FC236}">
                    <a16:creationId xmlns="" xmlns:a16="http://schemas.microsoft.com/office/drawing/2014/main" id="{D1E8B634-ACDE-1F07-9523-F12436FF67EB}"/>
                  </a:ext>
                </a:extLst>
              </p:cNvPr>
              <p:cNvSpPr/>
              <p:nvPr/>
            </p:nvSpPr>
            <p:spPr>
              <a:xfrm>
                <a:off x="2628900" y="307657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  <p:grpSp>
          <p:nvGrpSpPr>
            <p:cNvPr id="18" name="Группа 17">
              <a:extLst>
                <a:ext uri="{FF2B5EF4-FFF2-40B4-BE49-F238E27FC236}">
                  <a16:creationId xmlns="" xmlns:a16="http://schemas.microsoft.com/office/drawing/2014/main" id="{D308B9C8-6E05-EA2F-3E56-35F0CCF3B7B5}"/>
                </a:ext>
              </a:extLst>
            </p:cNvPr>
            <p:cNvGrpSpPr/>
            <p:nvPr/>
          </p:nvGrpSpPr>
          <p:grpSpPr>
            <a:xfrm>
              <a:off x="1447800" y="2807228"/>
              <a:ext cx="1333500" cy="152400"/>
              <a:chOff x="1447800" y="2804766"/>
              <a:chExt cx="1333500" cy="152400"/>
            </a:xfrm>
            <a:solidFill>
              <a:srgbClr val="202448"/>
            </a:solidFill>
          </p:grpSpPr>
          <p:sp>
            <p:nvSpPr>
              <p:cNvPr id="55" name="Овал 54">
                <a:extLst>
                  <a:ext uri="{FF2B5EF4-FFF2-40B4-BE49-F238E27FC236}">
                    <a16:creationId xmlns="" xmlns:a16="http://schemas.microsoft.com/office/drawing/2014/main" id="{0346EDA3-5A3E-B60D-1FC5-5B83655667F5}"/>
                  </a:ext>
                </a:extLst>
              </p:cNvPr>
              <p:cNvSpPr/>
              <p:nvPr/>
            </p:nvSpPr>
            <p:spPr>
              <a:xfrm>
                <a:off x="1447800" y="2804766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56" name="Овал 55">
                <a:extLst>
                  <a:ext uri="{FF2B5EF4-FFF2-40B4-BE49-F238E27FC236}">
                    <a16:creationId xmlns="" xmlns:a16="http://schemas.microsoft.com/office/drawing/2014/main" id="{1B29531C-F452-7C2D-79D2-09ED63122874}"/>
                  </a:ext>
                </a:extLst>
              </p:cNvPr>
              <p:cNvSpPr/>
              <p:nvPr/>
            </p:nvSpPr>
            <p:spPr>
              <a:xfrm>
                <a:off x="1743075" y="2804766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57" name="Овал 56">
                <a:extLst>
                  <a:ext uri="{FF2B5EF4-FFF2-40B4-BE49-F238E27FC236}">
                    <a16:creationId xmlns="" xmlns:a16="http://schemas.microsoft.com/office/drawing/2014/main" id="{6A3D3EAF-F9F9-AAB7-1F54-6CF503E906DB}"/>
                  </a:ext>
                </a:extLst>
              </p:cNvPr>
              <p:cNvSpPr/>
              <p:nvPr/>
            </p:nvSpPr>
            <p:spPr>
              <a:xfrm>
                <a:off x="2038350" y="2804766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58" name="Овал 57">
                <a:extLst>
                  <a:ext uri="{FF2B5EF4-FFF2-40B4-BE49-F238E27FC236}">
                    <a16:creationId xmlns="" xmlns:a16="http://schemas.microsoft.com/office/drawing/2014/main" id="{8775BFAB-8352-AF8E-00E7-10AE7747DFD4}"/>
                  </a:ext>
                </a:extLst>
              </p:cNvPr>
              <p:cNvSpPr/>
              <p:nvPr/>
            </p:nvSpPr>
            <p:spPr>
              <a:xfrm>
                <a:off x="2333625" y="2804766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59" name="Овал 58">
                <a:extLst>
                  <a:ext uri="{FF2B5EF4-FFF2-40B4-BE49-F238E27FC236}">
                    <a16:creationId xmlns="" xmlns:a16="http://schemas.microsoft.com/office/drawing/2014/main" id="{EA9708BE-7507-6720-113B-65331292F24B}"/>
                  </a:ext>
                </a:extLst>
              </p:cNvPr>
              <p:cNvSpPr/>
              <p:nvPr/>
            </p:nvSpPr>
            <p:spPr>
              <a:xfrm>
                <a:off x="2628900" y="2804766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  <p:grpSp>
          <p:nvGrpSpPr>
            <p:cNvPr id="19" name="Группа 18">
              <a:extLst>
                <a:ext uri="{FF2B5EF4-FFF2-40B4-BE49-F238E27FC236}">
                  <a16:creationId xmlns="" xmlns:a16="http://schemas.microsoft.com/office/drawing/2014/main" id="{64E9DFB0-43F2-D574-534C-5E4AB9BE7E3F}"/>
                </a:ext>
              </a:extLst>
            </p:cNvPr>
            <p:cNvGrpSpPr/>
            <p:nvPr/>
          </p:nvGrpSpPr>
          <p:grpSpPr>
            <a:xfrm>
              <a:off x="1447800" y="2537880"/>
              <a:ext cx="1333500" cy="152400"/>
              <a:chOff x="1447800" y="2516462"/>
              <a:chExt cx="1333500" cy="152400"/>
            </a:xfrm>
            <a:solidFill>
              <a:srgbClr val="202448"/>
            </a:solidFill>
          </p:grpSpPr>
          <p:sp>
            <p:nvSpPr>
              <p:cNvPr id="50" name="Овал 49">
                <a:extLst>
                  <a:ext uri="{FF2B5EF4-FFF2-40B4-BE49-F238E27FC236}">
                    <a16:creationId xmlns="" xmlns:a16="http://schemas.microsoft.com/office/drawing/2014/main" id="{A4A8778E-B533-9279-F88A-AB548EE03771}"/>
                  </a:ext>
                </a:extLst>
              </p:cNvPr>
              <p:cNvSpPr/>
              <p:nvPr/>
            </p:nvSpPr>
            <p:spPr>
              <a:xfrm>
                <a:off x="1447800" y="251646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51" name="Овал 50">
                <a:extLst>
                  <a:ext uri="{FF2B5EF4-FFF2-40B4-BE49-F238E27FC236}">
                    <a16:creationId xmlns="" xmlns:a16="http://schemas.microsoft.com/office/drawing/2014/main" id="{31E5590B-424C-1247-182B-7446300366F7}"/>
                  </a:ext>
                </a:extLst>
              </p:cNvPr>
              <p:cNvSpPr/>
              <p:nvPr/>
            </p:nvSpPr>
            <p:spPr>
              <a:xfrm>
                <a:off x="1743075" y="251646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52" name="Овал 51">
                <a:extLst>
                  <a:ext uri="{FF2B5EF4-FFF2-40B4-BE49-F238E27FC236}">
                    <a16:creationId xmlns="" xmlns:a16="http://schemas.microsoft.com/office/drawing/2014/main" id="{81C67AAB-13FB-975D-5F76-F9C5DFE26187}"/>
                  </a:ext>
                </a:extLst>
              </p:cNvPr>
              <p:cNvSpPr/>
              <p:nvPr/>
            </p:nvSpPr>
            <p:spPr>
              <a:xfrm>
                <a:off x="2038350" y="251646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53" name="Овал 52">
                <a:extLst>
                  <a:ext uri="{FF2B5EF4-FFF2-40B4-BE49-F238E27FC236}">
                    <a16:creationId xmlns="" xmlns:a16="http://schemas.microsoft.com/office/drawing/2014/main" id="{67768404-8752-C34E-75D9-DCC438357E19}"/>
                  </a:ext>
                </a:extLst>
              </p:cNvPr>
              <p:cNvSpPr/>
              <p:nvPr/>
            </p:nvSpPr>
            <p:spPr>
              <a:xfrm>
                <a:off x="2333625" y="251646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54" name="Овал 53">
                <a:extLst>
                  <a:ext uri="{FF2B5EF4-FFF2-40B4-BE49-F238E27FC236}">
                    <a16:creationId xmlns="" xmlns:a16="http://schemas.microsoft.com/office/drawing/2014/main" id="{0599D41D-C2C1-7EF5-FFEB-85C917BBE298}"/>
                  </a:ext>
                </a:extLst>
              </p:cNvPr>
              <p:cNvSpPr/>
              <p:nvPr/>
            </p:nvSpPr>
            <p:spPr>
              <a:xfrm>
                <a:off x="2628900" y="251646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  <p:grpSp>
          <p:nvGrpSpPr>
            <p:cNvPr id="20" name="Группа 19">
              <a:extLst>
                <a:ext uri="{FF2B5EF4-FFF2-40B4-BE49-F238E27FC236}">
                  <a16:creationId xmlns="" xmlns:a16="http://schemas.microsoft.com/office/drawing/2014/main" id="{3A185B15-D666-913C-BADE-FD58F6EC95B0}"/>
                </a:ext>
              </a:extLst>
            </p:cNvPr>
            <p:cNvGrpSpPr/>
            <p:nvPr/>
          </p:nvGrpSpPr>
          <p:grpSpPr>
            <a:xfrm>
              <a:off x="1447800" y="2268532"/>
              <a:ext cx="1333500" cy="152400"/>
              <a:chOff x="1447800" y="2210385"/>
              <a:chExt cx="1333500" cy="152400"/>
            </a:xfrm>
            <a:solidFill>
              <a:srgbClr val="202448"/>
            </a:solidFill>
          </p:grpSpPr>
          <p:sp>
            <p:nvSpPr>
              <p:cNvPr id="45" name="Овал 44">
                <a:extLst>
                  <a:ext uri="{FF2B5EF4-FFF2-40B4-BE49-F238E27FC236}">
                    <a16:creationId xmlns="" xmlns:a16="http://schemas.microsoft.com/office/drawing/2014/main" id="{2591EF2A-5D8E-42EA-E86F-BA26A9CBD2BE}"/>
                  </a:ext>
                </a:extLst>
              </p:cNvPr>
              <p:cNvSpPr/>
              <p:nvPr/>
            </p:nvSpPr>
            <p:spPr>
              <a:xfrm>
                <a:off x="1447800" y="221038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46" name="Овал 45">
                <a:extLst>
                  <a:ext uri="{FF2B5EF4-FFF2-40B4-BE49-F238E27FC236}">
                    <a16:creationId xmlns="" xmlns:a16="http://schemas.microsoft.com/office/drawing/2014/main" id="{D0856525-A437-A42D-D86F-63DFCD4E2615}"/>
                  </a:ext>
                </a:extLst>
              </p:cNvPr>
              <p:cNvSpPr/>
              <p:nvPr/>
            </p:nvSpPr>
            <p:spPr>
              <a:xfrm>
                <a:off x="1743075" y="221038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47" name="Овал 46">
                <a:extLst>
                  <a:ext uri="{FF2B5EF4-FFF2-40B4-BE49-F238E27FC236}">
                    <a16:creationId xmlns="" xmlns:a16="http://schemas.microsoft.com/office/drawing/2014/main" id="{722E3FCD-E8EC-ED24-2AEC-D58ECF2852BE}"/>
                  </a:ext>
                </a:extLst>
              </p:cNvPr>
              <p:cNvSpPr/>
              <p:nvPr/>
            </p:nvSpPr>
            <p:spPr>
              <a:xfrm>
                <a:off x="2038350" y="221038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48" name="Овал 47">
                <a:extLst>
                  <a:ext uri="{FF2B5EF4-FFF2-40B4-BE49-F238E27FC236}">
                    <a16:creationId xmlns="" xmlns:a16="http://schemas.microsoft.com/office/drawing/2014/main" id="{FB3850A2-51A8-1FB9-48FD-85D0094A9909}"/>
                  </a:ext>
                </a:extLst>
              </p:cNvPr>
              <p:cNvSpPr/>
              <p:nvPr/>
            </p:nvSpPr>
            <p:spPr>
              <a:xfrm>
                <a:off x="2333625" y="221038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49" name="Овал 48">
                <a:extLst>
                  <a:ext uri="{FF2B5EF4-FFF2-40B4-BE49-F238E27FC236}">
                    <a16:creationId xmlns="" xmlns:a16="http://schemas.microsoft.com/office/drawing/2014/main" id="{028DC5D2-A4EA-F71F-B69B-9A491567A0E4}"/>
                  </a:ext>
                </a:extLst>
              </p:cNvPr>
              <p:cNvSpPr/>
              <p:nvPr/>
            </p:nvSpPr>
            <p:spPr>
              <a:xfrm>
                <a:off x="2628900" y="2210385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  <p:grpSp>
          <p:nvGrpSpPr>
            <p:cNvPr id="21" name="Группа 20">
              <a:extLst>
                <a:ext uri="{FF2B5EF4-FFF2-40B4-BE49-F238E27FC236}">
                  <a16:creationId xmlns="" xmlns:a16="http://schemas.microsoft.com/office/drawing/2014/main" id="{D6D757AD-A664-4BFE-015E-42214A1A155C}"/>
                </a:ext>
              </a:extLst>
            </p:cNvPr>
            <p:cNvGrpSpPr/>
            <p:nvPr/>
          </p:nvGrpSpPr>
          <p:grpSpPr>
            <a:xfrm>
              <a:off x="1447800" y="1999184"/>
              <a:ext cx="1333500" cy="152400"/>
              <a:chOff x="1447800" y="1980508"/>
              <a:chExt cx="1333500" cy="152400"/>
            </a:xfrm>
            <a:solidFill>
              <a:srgbClr val="202448"/>
            </a:solidFill>
          </p:grpSpPr>
          <p:sp>
            <p:nvSpPr>
              <p:cNvPr id="40" name="Овал 39">
                <a:extLst>
                  <a:ext uri="{FF2B5EF4-FFF2-40B4-BE49-F238E27FC236}">
                    <a16:creationId xmlns="" xmlns:a16="http://schemas.microsoft.com/office/drawing/2014/main" id="{851D314B-8108-CF8F-5393-4B4C9C6D81B1}"/>
                  </a:ext>
                </a:extLst>
              </p:cNvPr>
              <p:cNvSpPr/>
              <p:nvPr/>
            </p:nvSpPr>
            <p:spPr>
              <a:xfrm>
                <a:off x="1447800" y="1980508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41" name="Овал 40">
                <a:extLst>
                  <a:ext uri="{FF2B5EF4-FFF2-40B4-BE49-F238E27FC236}">
                    <a16:creationId xmlns="" xmlns:a16="http://schemas.microsoft.com/office/drawing/2014/main" id="{DE08EF46-FBEA-D7BF-F90A-049C46EFC6C1}"/>
                  </a:ext>
                </a:extLst>
              </p:cNvPr>
              <p:cNvSpPr/>
              <p:nvPr/>
            </p:nvSpPr>
            <p:spPr>
              <a:xfrm>
                <a:off x="1743075" y="1980508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42" name="Овал 41">
                <a:extLst>
                  <a:ext uri="{FF2B5EF4-FFF2-40B4-BE49-F238E27FC236}">
                    <a16:creationId xmlns="" xmlns:a16="http://schemas.microsoft.com/office/drawing/2014/main" id="{225A2609-E4EE-25B5-D1D9-A559CB7ACD54}"/>
                  </a:ext>
                </a:extLst>
              </p:cNvPr>
              <p:cNvSpPr/>
              <p:nvPr/>
            </p:nvSpPr>
            <p:spPr>
              <a:xfrm>
                <a:off x="2038350" y="1980508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43" name="Овал 42">
                <a:extLst>
                  <a:ext uri="{FF2B5EF4-FFF2-40B4-BE49-F238E27FC236}">
                    <a16:creationId xmlns="" xmlns:a16="http://schemas.microsoft.com/office/drawing/2014/main" id="{68F0EF0A-6BF2-63D7-8D9A-1A72C8D1E48F}"/>
                  </a:ext>
                </a:extLst>
              </p:cNvPr>
              <p:cNvSpPr/>
              <p:nvPr/>
            </p:nvSpPr>
            <p:spPr>
              <a:xfrm>
                <a:off x="2333625" y="1980508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44" name="Овал 43">
                <a:extLst>
                  <a:ext uri="{FF2B5EF4-FFF2-40B4-BE49-F238E27FC236}">
                    <a16:creationId xmlns="" xmlns:a16="http://schemas.microsoft.com/office/drawing/2014/main" id="{5FF3865F-6926-DDF1-3BE8-11F1653CCB0B}"/>
                  </a:ext>
                </a:extLst>
              </p:cNvPr>
              <p:cNvSpPr/>
              <p:nvPr/>
            </p:nvSpPr>
            <p:spPr>
              <a:xfrm>
                <a:off x="2628900" y="1980508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  <p:grpSp>
          <p:nvGrpSpPr>
            <p:cNvPr id="22" name="Группа 21">
              <a:extLst>
                <a:ext uri="{FF2B5EF4-FFF2-40B4-BE49-F238E27FC236}">
                  <a16:creationId xmlns="" xmlns:a16="http://schemas.microsoft.com/office/drawing/2014/main" id="{6D971ED8-917C-3115-CA8E-354CA58EF32D}"/>
                </a:ext>
              </a:extLst>
            </p:cNvPr>
            <p:cNvGrpSpPr/>
            <p:nvPr/>
          </p:nvGrpSpPr>
          <p:grpSpPr>
            <a:xfrm>
              <a:off x="1447800" y="1729836"/>
              <a:ext cx="1333500" cy="152400"/>
              <a:chOff x="1447800" y="1709392"/>
              <a:chExt cx="1333500" cy="152400"/>
            </a:xfrm>
            <a:solidFill>
              <a:srgbClr val="202448"/>
            </a:solidFill>
          </p:grpSpPr>
          <p:sp>
            <p:nvSpPr>
              <p:cNvPr id="35" name="Овал 34">
                <a:extLst>
                  <a:ext uri="{FF2B5EF4-FFF2-40B4-BE49-F238E27FC236}">
                    <a16:creationId xmlns="" xmlns:a16="http://schemas.microsoft.com/office/drawing/2014/main" id="{BBEB772A-0D2B-5C8E-A6B8-03D871C418DD}"/>
                  </a:ext>
                </a:extLst>
              </p:cNvPr>
              <p:cNvSpPr/>
              <p:nvPr/>
            </p:nvSpPr>
            <p:spPr>
              <a:xfrm>
                <a:off x="1447800" y="170939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36" name="Овал 35">
                <a:extLst>
                  <a:ext uri="{FF2B5EF4-FFF2-40B4-BE49-F238E27FC236}">
                    <a16:creationId xmlns="" xmlns:a16="http://schemas.microsoft.com/office/drawing/2014/main" id="{B6A8EA2C-33BE-D792-F364-650D21E6D955}"/>
                  </a:ext>
                </a:extLst>
              </p:cNvPr>
              <p:cNvSpPr/>
              <p:nvPr/>
            </p:nvSpPr>
            <p:spPr>
              <a:xfrm>
                <a:off x="1743075" y="170939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37" name="Овал 36">
                <a:extLst>
                  <a:ext uri="{FF2B5EF4-FFF2-40B4-BE49-F238E27FC236}">
                    <a16:creationId xmlns="" xmlns:a16="http://schemas.microsoft.com/office/drawing/2014/main" id="{5D4DAEE0-84DE-C709-6D95-46BB49DF9B80}"/>
                  </a:ext>
                </a:extLst>
              </p:cNvPr>
              <p:cNvSpPr/>
              <p:nvPr/>
            </p:nvSpPr>
            <p:spPr>
              <a:xfrm>
                <a:off x="2038350" y="170939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38" name="Овал 37">
                <a:extLst>
                  <a:ext uri="{FF2B5EF4-FFF2-40B4-BE49-F238E27FC236}">
                    <a16:creationId xmlns="" xmlns:a16="http://schemas.microsoft.com/office/drawing/2014/main" id="{558FFF32-0A3F-036B-956A-19DFF8671561}"/>
                  </a:ext>
                </a:extLst>
              </p:cNvPr>
              <p:cNvSpPr/>
              <p:nvPr/>
            </p:nvSpPr>
            <p:spPr>
              <a:xfrm>
                <a:off x="2333625" y="170939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39" name="Овал 38">
                <a:extLst>
                  <a:ext uri="{FF2B5EF4-FFF2-40B4-BE49-F238E27FC236}">
                    <a16:creationId xmlns="" xmlns:a16="http://schemas.microsoft.com/office/drawing/2014/main" id="{B64F521C-B3A4-E69D-E418-A2645902D1E7}"/>
                  </a:ext>
                </a:extLst>
              </p:cNvPr>
              <p:cNvSpPr/>
              <p:nvPr/>
            </p:nvSpPr>
            <p:spPr>
              <a:xfrm>
                <a:off x="2628900" y="170939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  <p:grpSp>
          <p:nvGrpSpPr>
            <p:cNvPr id="23" name="Группа 22">
              <a:extLst>
                <a:ext uri="{FF2B5EF4-FFF2-40B4-BE49-F238E27FC236}">
                  <a16:creationId xmlns="" xmlns:a16="http://schemas.microsoft.com/office/drawing/2014/main" id="{DB2D5BA5-763B-0ED1-FBAE-171B34B380DC}"/>
                </a:ext>
              </a:extLst>
            </p:cNvPr>
            <p:cNvGrpSpPr/>
            <p:nvPr/>
          </p:nvGrpSpPr>
          <p:grpSpPr>
            <a:xfrm>
              <a:off x="1447800" y="1460488"/>
              <a:ext cx="1333500" cy="152400"/>
              <a:chOff x="1447800" y="1446452"/>
              <a:chExt cx="1333500" cy="152400"/>
            </a:xfrm>
            <a:solidFill>
              <a:srgbClr val="202448"/>
            </a:solidFill>
          </p:grpSpPr>
          <p:sp>
            <p:nvSpPr>
              <p:cNvPr id="30" name="Овал 29">
                <a:extLst>
                  <a:ext uri="{FF2B5EF4-FFF2-40B4-BE49-F238E27FC236}">
                    <a16:creationId xmlns="" xmlns:a16="http://schemas.microsoft.com/office/drawing/2014/main" id="{5DACBF2E-B4EA-5339-2EBE-6436A474E58B}"/>
                  </a:ext>
                </a:extLst>
              </p:cNvPr>
              <p:cNvSpPr/>
              <p:nvPr/>
            </p:nvSpPr>
            <p:spPr>
              <a:xfrm>
                <a:off x="1447800" y="144645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31" name="Овал 30">
                <a:extLst>
                  <a:ext uri="{FF2B5EF4-FFF2-40B4-BE49-F238E27FC236}">
                    <a16:creationId xmlns="" xmlns:a16="http://schemas.microsoft.com/office/drawing/2014/main" id="{505E3656-8F86-CCE7-518E-9CF39A7049EA}"/>
                  </a:ext>
                </a:extLst>
              </p:cNvPr>
              <p:cNvSpPr/>
              <p:nvPr/>
            </p:nvSpPr>
            <p:spPr>
              <a:xfrm>
                <a:off x="1743075" y="144645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32" name="Овал 31">
                <a:extLst>
                  <a:ext uri="{FF2B5EF4-FFF2-40B4-BE49-F238E27FC236}">
                    <a16:creationId xmlns="" xmlns:a16="http://schemas.microsoft.com/office/drawing/2014/main" id="{61A3B26A-52CC-6714-4912-36E71DBE26B4}"/>
                  </a:ext>
                </a:extLst>
              </p:cNvPr>
              <p:cNvSpPr/>
              <p:nvPr/>
            </p:nvSpPr>
            <p:spPr>
              <a:xfrm>
                <a:off x="2038350" y="144645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33" name="Овал 32">
                <a:extLst>
                  <a:ext uri="{FF2B5EF4-FFF2-40B4-BE49-F238E27FC236}">
                    <a16:creationId xmlns="" xmlns:a16="http://schemas.microsoft.com/office/drawing/2014/main" id="{62BB23B1-D29E-BC88-CD44-B569FD8BB0DB}"/>
                  </a:ext>
                </a:extLst>
              </p:cNvPr>
              <p:cNvSpPr/>
              <p:nvPr/>
            </p:nvSpPr>
            <p:spPr>
              <a:xfrm>
                <a:off x="2333625" y="144645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34" name="Овал 33">
                <a:extLst>
                  <a:ext uri="{FF2B5EF4-FFF2-40B4-BE49-F238E27FC236}">
                    <a16:creationId xmlns="" xmlns:a16="http://schemas.microsoft.com/office/drawing/2014/main" id="{61F59457-0A07-9EED-A461-DBF890A7900E}"/>
                  </a:ext>
                </a:extLst>
              </p:cNvPr>
              <p:cNvSpPr/>
              <p:nvPr/>
            </p:nvSpPr>
            <p:spPr>
              <a:xfrm>
                <a:off x="2628900" y="1446452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  <p:grpSp>
          <p:nvGrpSpPr>
            <p:cNvPr id="24" name="Группа 23">
              <a:extLst>
                <a:ext uri="{FF2B5EF4-FFF2-40B4-BE49-F238E27FC236}">
                  <a16:creationId xmlns="" xmlns:a16="http://schemas.microsoft.com/office/drawing/2014/main" id="{28E3B097-EBE0-A644-0447-B29287B66208}"/>
                </a:ext>
              </a:extLst>
            </p:cNvPr>
            <p:cNvGrpSpPr/>
            <p:nvPr/>
          </p:nvGrpSpPr>
          <p:grpSpPr>
            <a:xfrm>
              <a:off x="1447800" y="1191140"/>
              <a:ext cx="1333500" cy="152400"/>
              <a:chOff x="1447800" y="1191140"/>
              <a:chExt cx="1333500" cy="152400"/>
            </a:xfrm>
            <a:solidFill>
              <a:srgbClr val="202448"/>
            </a:solidFill>
          </p:grpSpPr>
          <p:sp>
            <p:nvSpPr>
              <p:cNvPr id="25" name="Овал 24">
                <a:extLst>
                  <a:ext uri="{FF2B5EF4-FFF2-40B4-BE49-F238E27FC236}">
                    <a16:creationId xmlns="" xmlns:a16="http://schemas.microsoft.com/office/drawing/2014/main" id="{5CF0546E-0E74-0637-6A44-472A1EAED5C8}"/>
                  </a:ext>
                </a:extLst>
              </p:cNvPr>
              <p:cNvSpPr/>
              <p:nvPr/>
            </p:nvSpPr>
            <p:spPr>
              <a:xfrm>
                <a:off x="1447800" y="1191140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26" name="Овал 25">
                <a:extLst>
                  <a:ext uri="{FF2B5EF4-FFF2-40B4-BE49-F238E27FC236}">
                    <a16:creationId xmlns="" xmlns:a16="http://schemas.microsoft.com/office/drawing/2014/main" id="{9311B2DF-AFA7-C90D-E6B6-B169C4F21C42}"/>
                  </a:ext>
                </a:extLst>
              </p:cNvPr>
              <p:cNvSpPr/>
              <p:nvPr/>
            </p:nvSpPr>
            <p:spPr>
              <a:xfrm>
                <a:off x="1743075" y="1191140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27" name="Овал 26">
                <a:extLst>
                  <a:ext uri="{FF2B5EF4-FFF2-40B4-BE49-F238E27FC236}">
                    <a16:creationId xmlns="" xmlns:a16="http://schemas.microsoft.com/office/drawing/2014/main" id="{3C7E339C-E3D3-DE04-E79E-81308582861A}"/>
                  </a:ext>
                </a:extLst>
              </p:cNvPr>
              <p:cNvSpPr/>
              <p:nvPr/>
            </p:nvSpPr>
            <p:spPr>
              <a:xfrm>
                <a:off x="2038350" y="1191140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28" name="Овал 27">
                <a:extLst>
                  <a:ext uri="{FF2B5EF4-FFF2-40B4-BE49-F238E27FC236}">
                    <a16:creationId xmlns="" xmlns:a16="http://schemas.microsoft.com/office/drawing/2014/main" id="{3EC7E7ED-4583-5FC5-B992-4DAE941B1766}"/>
                  </a:ext>
                </a:extLst>
              </p:cNvPr>
              <p:cNvSpPr/>
              <p:nvPr/>
            </p:nvSpPr>
            <p:spPr>
              <a:xfrm>
                <a:off x="2333625" y="1191140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sp>
            <p:nvSpPr>
              <p:cNvPr id="29" name="Овал 28">
                <a:extLst>
                  <a:ext uri="{FF2B5EF4-FFF2-40B4-BE49-F238E27FC236}">
                    <a16:creationId xmlns="" xmlns:a16="http://schemas.microsoft.com/office/drawing/2014/main" id="{87FDCEDC-C9EE-655C-3D2F-41827EF3D411}"/>
                  </a:ext>
                </a:extLst>
              </p:cNvPr>
              <p:cNvSpPr/>
              <p:nvPr/>
            </p:nvSpPr>
            <p:spPr>
              <a:xfrm>
                <a:off x="2628900" y="1191140"/>
                <a:ext cx="152400" cy="1524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</p:grpSp>
      </p:grpSp>
      <p:sp>
        <p:nvSpPr>
          <p:cNvPr id="82" name="Полилиния: фигура 81">
            <a:extLst>
              <a:ext uri="{FF2B5EF4-FFF2-40B4-BE49-F238E27FC236}">
                <a16:creationId xmlns="" xmlns:a16="http://schemas.microsoft.com/office/drawing/2014/main" id="{E7B3D7F8-C3B3-0134-536F-4375A66E4176}"/>
              </a:ext>
            </a:extLst>
          </p:cNvPr>
          <p:cNvSpPr>
            <a:spLocks/>
          </p:cNvSpPr>
          <p:nvPr/>
        </p:nvSpPr>
        <p:spPr>
          <a:xfrm>
            <a:off x="2989893" y="5127792"/>
            <a:ext cx="2949812" cy="874452"/>
          </a:xfrm>
          <a:custGeom>
            <a:avLst/>
            <a:gdLst>
              <a:gd name="connsiteX0" fmla="*/ 0 w 3933082"/>
              <a:gd name="connsiteY0" fmla="*/ 0 h 1165936"/>
              <a:gd name="connsiteX1" fmla="*/ 3933082 w 3933082"/>
              <a:gd name="connsiteY1" fmla="*/ 0 h 1165936"/>
              <a:gd name="connsiteX2" fmla="*/ 3933082 w 3933082"/>
              <a:gd name="connsiteY2" fmla="*/ 1165936 h 1165936"/>
              <a:gd name="connsiteX3" fmla="*/ 0 w 3933082"/>
              <a:gd name="connsiteY3" fmla="*/ 1165936 h 1165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33082" h="1165936">
                <a:moveTo>
                  <a:pt x="0" y="0"/>
                </a:moveTo>
                <a:lnTo>
                  <a:pt x="3933082" y="0"/>
                </a:lnTo>
                <a:lnTo>
                  <a:pt x="3933082" y="1165936"/>
                </a:lnTo>
                <a:lnTo>
                  <a:pt x="0" y="1165936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r>
              <a:rPr lang="en-US" sz="1350" dirty="0"/>
              <a:t>                 </a:t>
            </a:r>
            <a:endParaRPr lang="ru-RU" sz="1350" dirty="0"/>
          </a:p>
        </p:txBody>
      </p:sp>
      <p:sp>
        <p:nvSpPr>
          <p:cNvPr id="84" name="Полилиния: фигура 83">
            <a:extLst>
              <a:ext uri="{FF2B5EF4-FFF2-40B4-BE49-F238E27FC236}">
                <a16:creationId xmlns="" xmlns:a16="http://schemas.microsoft.com/office/drawing/2014/main" id="{6A172500-CC43-5585-8F48-738B7CF54A7D}"/>
              </a:ext>
            </a:extLst>
          </p:cNvPr>
          <p:cNvSpPr/>
          <p:nvPr/>
        </p:nvSpPr>
        <p:spPr>
          <a:xfrm>
            <a:off x="2989893" y="4095941"/>
            <a:ext cx="2949812" cy="904142"/>
          </a:xfrm>
          <a:custGeom>
            <a:avLst/>
            <a:gdLst>
              <a:gd name="connsiteX0" fmla="*/ 0 w 3474481"/>
              <a:gd name="connsiteY0" fmla="*/ 0 h 1072657"/>
              <a:gd name="connsiteX1" fmla="*/ 3474482 w 3474481"/>
              <a:gd name="connsiteY1" fmla="*/ 0 h 1072657"/>
              <a:gd name="connsiteX2" fmla="*/ 3474482 w 3474481"/>
              <a:gd name="connsiteY2" fmla="*/ 1072658 h 1072657"/>
              <a:gd name="connsiteX3" fmla="*/ 0 w 3474481"/>
              <a:gd name="connsiteY3" fmla="*/ 1072658 h 1072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74481" h="1072657">
                <a:moveTo>
                  <a:pt x="0" y="0"/>
                </a:moveTo>
                <a:lnTo>
                  <a:pt x="3474482" y="0"/>
                </a:lnTo>
                <a:lnTo>
                  <a:pt x="3474482" y="1072658"/>
                </a:lnTo>
                <a:lnTo>
                  <a:pt x="0" y="1072658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sz="1350"/>
          </a:p>
        </p:txBody>
      </p:sp>
      <p:sp>
        <p:nvSpPr>
          <p:cNvPr id="86" name="Полилиния: фигура 85">
            <a:extLst>
              <a:ext uri="{FF2B5EF4-FFF2-40B4-BE49-F238E27FC236}">
                <a16:creationId xmlns="" xmlns:a16="http://schemas.microsoft.com/office/drawing/2014/main" id="{C08FCBD8-A2C4-DE0C-1958-698D3C370656}"/>
              </a:ext>
            </a:extLst>
          </p:cNvPr>
          <p:cNvSpPr/>
          <p:nvPr/>
        </p:nvSpPr>
        <p:spPr>
          <a:xfrm>
            <a:off x="3683623" y="4299982"/>
            <a:ext cx="332291" cy="390584"/>
          </a:xfrm>
          <a:custGeom>
            <a:avLst/>
            <a:gdLst>
              <a:gd name="connsiteX0" fmla="*/ 221523 w 443055"/>
              <a:gd name="connsiteY0" fmla="*/ 0 h 520779"/>
              <a:gd name="connsiteX1" fmla="*/ 221523 w 443055"/>
              <a:gd name="connsiteY1" fmla="*/ 0 h 520779"/>
              <a:gd name="connsiteX2" fmla="*/ 443055 w 443055"/>
              <a:gd name="connsiteY2" fmla="*/ 221523 h 520779"/>
              <a:gd name="connsiteX3" fmla="*/ 443055 w 443055"/>
              <a:gd name="connsiteY3" fmla="*/ 520779 h 520779"/>
              <a:gd name="connsiteX4" fmla="*/ 443055 w 443055"/>
              <a:gd name="connsiteY4" fmla="*/ 520779 h 520779"/>
              <a:gd name="connsiteX5" fmla="*/ 0 w 443055"/>
              <a:gd name="connsiteY5" fmla="*/ 520779 h 520779"/>
              <a:gd name="connsiteX6" fmla="*/ 0 w 443055"/>
              <a:gd name="connsiteY6" fmla="*/ 520779 h 520779"/>
              <a:gd name="connsiteX7" fmla="*/ 0 w 443055"/>
              <a:gd name="connsiteY7" fmla="*/ 221523 h 520779"/>
              <a:gd name="connsiteX8" fmla="*/ 221523 w 443055"/>
              <a:gd name="connsiteY8" fmla="*/ 0 h 520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43055" h="520779">
                <a:moveTo>
                  <a:pt x="221523" y="0"/>
                </a:moveTo>
                <a:lnTo>
                  <a:pt x="221523" y="0"/>
                </a:lnTo>
                <a:cubicBezTo>
                  <a:pt x="343871" y="0"/>
                  <a:pt x="443055" y="99174"/>
                  <a:pt x="443055" y="221523"/>
                </a:cubicBezTo>
                <a:lnTo>
                  <a:pt x="443055" y="520779"/>
                </a:lnTo>
                <a:lnTo>
                  <a:pt x="443055" y="520779"/>
                </a:lnTo>
                <a:lnTo>
                  <a:pt x="0" y="520779"/>
                </a:lnTo>
                <a:lnTo>
                  <a:pt x="0" y="520779"/>
                </a:lnTo>
                <a:lnTo>
                  <a:pt x="0" y="221523"/>
                </a:lnTo>
                <a:cubicBezTo>
                  <a:pt x="0" y="99174"/>
                  <a:pt x="99184" y="0"/>
                  <a:pt x="221523" y="0"/>
                </a:cubicBezTo>
                <a:close/>
              </a:path>
            </a:pathLst>
          </a:custGeom>
          <a:solidFill>
            <a:srgbClr val="FFF2CC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sz="1350"/>
          </a:p>
        </p:txBody>
      </p:sp>
      <p:sp>
        <p:nvSpPr>
          <p:cNvPr id="87" name="Полилиния: фигура 86">
            <a:extLst>
              <a:ext uri="{FF2B5EF4-FFF2-40B4-BE49-F238E27FC236}">
                <a16:creationId xmlns="" xmlns:a16="http://schemas.microsoft.com/office/drawing/2014/main" id="{8E3C542A-20EA-3CBC-871B-7FCE50DA57B2}"/>
              </a:ext>
            </a:extLst>
          </p:cNvPr>
          <p:cNvSpPr/>
          <p:nvPr/>
        </p:nvSpPr>
        <p:spPr>
          <a:xfrm>
            <a:off x="4298650" y="4302896"/>
            <a:ext cx="332291" cy="390584"/>
          </a:xfrm>
          <a:custGeom>
            <a:avLst/>
            <a:gdLst>
              <a:gd name="connsiteX0" fmla="*/ 221532 w 443054"/>
              <a:gd name="connsiteY0" fmla="*/ 0 h 520779"/>
              <a:gd name="connsiteX1" fmla="*/ 221532 w 443054"/>
              <a:gd name="connsiteY1" fmla="*/ 0 h 520779"/>
              <a:gd name="connsiteX2" fmla="*/ 443055 w 443054"/>
              <a:gd name="connsiteY2" fmla="*/ 221523 h 520779"/>
              <a:gd name="connsiteX3" fmla="*/ 443055 w 443054"/>
              <a:gd name="connsiteY3" fmla="*/ 520780 h 520779"/>
              <a:gd name="connsiteX4" fmla="*/ 443055 w 443054"/>
              <a:gd name="connsiteY4" fmla="*/ 520780 h 520779"/>
              <a:gd name="connsiteX5" fmla="*/ 0 w 443054"/>
              <a:gd name="connsiteY5" fmla="*/ 520780 h 520779"/>
              <a:gd name="connsiteX6" fmla="*/ 0 w 443054"/>
              <a:gd name="connsiteY6" fmla="*/ 520780 h 520779"/>
              <a:gd name="connsiteX7" fmla="*/ 0 w 443054"/>
              <a:gd name="connsiteY7" fmla="*/ 221523 h 520779"/>
              <a:gd name="connsiteX8" fmla="*/ 221532 w 443054"/>
              <a:gd name="connsiteY8" fmla="*/ 0 h 520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43054" h="520779">
                <a:moveTo>
                  <a:pt x="221532" y="0"/>
                </a:moveTo>
                <a:lnTo>
                  <a:pt x="221532" y="0"/>
                </a:lnTo>
                <a:cubicBezTo>
                  <a:pt x="343881" y="0"/>
                  <a:pt x="443055" y="99174"/>
                  <a:pt x="443055" y="221523"/>
                </a:cubicBezTo>
                <a:lnTo>
                  <a:pt x="443055" y="520780"/>
                </a:lnTo>
                <a:lnTo>
                  <a:pt x="443055" y="520780"/>
                </a:lnTo>
                <a:lnTo>
                  <a:pt x="0" y="520780"/>
                </a:lnTo>
                <a:lnTo>
                  <a:pt x="0" y="520780"/>
                </a:lnTo>
                <a:lnTo>
                  <a:pt x="0" y="221523"/>
                </a:lnTo>
                <a:cubicBezTo>
                  <a:pt x="0" y="99174"/>
                  <a:pt x="99183" y="0"/>
                  <a:pt x="221532" y="0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sz="1350"/>
          </a:p>
        </p:txBody>
      </p:sp>
      <p:sp>
        <p:nvSpPr>
          <p:cNvPr id="88" name="Полилиния: фигура 87">
            <a:extLst>
              <a:ext uri="{FF2B5EF4-FFF2-40B4-BE49-F238E27FC236}">
                <a16:creationId xmlns="" xmlns:a16="http://schemas.microsoft.com/office/drawing/2014/main" id="{3958F934-7CA3-D197-453C-3D6973853A9B}"/>
              </a:ext>
            </a:extLst>
          </p:cNvPr>
          <p:cNvSpPr/>
          <p:nvPr/>
        </p:nvSpPr>
        <p:spPr>
          <a:xfrm>
            <a:off x="4913683" y="4305811"/>
            <a:ext cx="332291" cy="390584"/>
          </a:xfrm>
          <a:custGeom>
            <a:avLst/>
            <a:gdLst>
              <a:gd name="connsiteX0" fmla="*/ 221523 w 443054"/>
              <a:gd name="connsiteY0" fmla="*/ 0 h 520779"/>
              <a:gd name="connsiteX1" fmla="*/ 221523 w 443054"/>
              <a:gd name="connsiteY1" fmla="*/ 0 h 520779"/>
              <a:gd name="connsiteX2" fmla="*/ 443055 w 443054"/>
              <a:gd name="connsiteY2" fmla="*/ 221523 h 520779"/>
              <a:gd name="connsiteX3" fmla="*/ 443055 w 443054"/>
              <a:gd name="connsiteY3" fmla="*/ 520779 h 520779"/>
              <a:gd name="connsiteX4" fmla="*/ 443055 w 443054"/>
              <a:gd name="connsiteY4" fmla="*/ 520779 h 520779"/>
              <a:gd name="connsiteX5" fmla="*/ 0 w 443054"/>
              <a:gd name="connsiteY5" fmla="*/ 520779 h 520779"/>
              <a:gd name="connsiteX6" fmla="*/ 0 w 443054"/>
              <a:gd name="connsiteY6" fmla="*/ 520779 h 520779"/>
              <a:gd name="connsiteX7" fmla="*/ 0 w 443054"/>
              <a:gd name="connsiteY7" fmla="*/ 221523 h 520779"/>
              <a:gd name="connsiteX8" fmla="*/ 221523 w 443054"/>
              <a:gd name="connsiteY8" fmla="*/ 0 h 520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43054" h="520779">
                <a:moveTo>
                  <a:pt x="221523" y="0"/>
                </a:moveTo>
                <a:lnTo>
                  <a:pt x="221523" y="0"/>
                </a:lnTo>
                <a:cubicBezTo>
                  <a:pt x="343871" y="0"/>
                  <a:pt x="443055" y="99174"/>
                  <a:pt x="443055" y="221523"/>
                </a:cubicBezTo>
                <a:lnTo>
                  <a:pt x="443055" y="520779"/>
                </a:lnTo>
                <a:lnTo>
                  <a:pt x="443055" y="520779"/>
                </a:lnTo>
                <a:lnTo>
                  <a:pt x="0" y="520779"/>
                </a:lnTo>
                <a:lnTo>
                  <a:pt x="0" y="520779"/>
                </a:lnTo>
                <a:lnTo>
                  <a:pt x="0" y="221523"/>
                </a:lnTo>
                <a:cubicBezTo>
                  <a:pt x="0" y="99174"/>
                  <a:pt x="99174" y="0"/>
                  <a:pt x="221523" y="0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sz="1350"/>
          </a:p>
        </p:txBody>
      </p:sp>
      <p:sp>
        <p:nvSpPr>
          <p:cNvPr id="89" name="Полилиния: фигура 88">
            <a:extLst>
              <a:ext uri="{FF2B5EF4-FFF2-40B4-BE49-F238E27FC236}">
                <a16:creationId xmlns="" xmlns:a16="http://schemas.microsoft.com/office/drawing/2014/main" id="{1E3815BD-DBF8-D06B-C4C9-7CB7A708514A}"/>
              </a:ext>
            </a:extLst>
          </p:cNvPr>
          <p:cNvSpPr>
            <a:spLocks/>
          </p:cNvSpPr>
          <p:nvPr/>
        </p:nvSpPr>
        <p:spPr>
          <a:xfrm>
            <a:off x="5157485" y="5293454"/>
            <a:ext cx="332291" cy="390591"/>
          </a:xfrm>
          <a:custGeom>
            <a:avLst/>
            <a:gdLst>
              <a:gd name="connsiteX0" fmla="*/ 221523 w 443055"/>
              <a:gd name="connsiteY0" fmla="*/ 0 h 520788"/>
              <a:gd name="connsiteX1" fmla="*/ 221523 w 443055"/>
              <a:gd name="connsiteY1" fmla="*/ 0 h 520788"/>
              <a:gd name="connsiteX2" fmla="*/ 443056 w 443055"/>
              <a:gd name="connsiteY2" fmla="*/ 221532 h 520788"/>
              <a:gd name="connsiteX3" fmla="*/ 443056 w 443055"/>
              <a:gd name="connsiteY3" fmla="*/ 520789 h 520788"/>
              <a:gd name="connsiteX4" fmla="*/ 443056 w 443055"/>
              <a:gd name="connsiteY4" fmla="*/ 520789 h 520788"/>
              <a:gd name="connsiteX5" fmla="*/ 0 w 443055"/>
              <a:gd name="connsiteY5" fmla="*/ 520789 h 520788"/>
              <a:gd name="connsiteX6" fmla="*/ 0 w 443055"/>
              <a:gd name="connsiteY6" fmla="*/ 520789 h 520788"/>
              <a:gd name="connsiteX7" fmla="*/ 0 w 443055"/>
              <a:gd name="connsiteY7" fmla="*/ 221532 h 520788"/>
              <a:gd name="connsiteX8" fmla="*/ 221523 w 443055"/>
              <a:gd name="connsiteY8" fmla="*/ 0 h 520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43055" h="520788">
                <a:moveTo>
                  <a:pt x="221523" y="0"/>
                </a:moveTo>
                <a:lnTo>
                  <a:pt x="221523" y="0"/>
                </a:lnTo>
                <a:cubicBezTo>
                  <a:pt x="343871" y="0"/>
                  <a:pt x="443056" y="99184"/>
                  <a:pt x="443056" y="221532"/>
                </a:cubicBezTo>
                <a:lnTo>
                  <a:pt x="443056" y="520789"/>
                </a:lnTo>
                <a:lnTo>
                  <a:pt x="443056" y="520789"/>
                </a:lnTo>
                <a:lnTo>
                  <a:pt x="0" y="520789"/>
                </a:lnTo>
                <a:lnTo>
                  <a:pt x="0" y="520789"/>
                </a:lnTo>
                <a:lnTo>
                  <a:pt x="0" y="221532"/>
                </a:lnTo>
                <a:cubicBezTo>
                  <a:pt x="0" y="99184"/>
                  <a:pt x="99174" y="0"/>
                  <a:pt x="221523" y="0"/>
                </a:cubicBezTo>
                <a:close/>
              </a:path>
            </a:pathLst>
          </a:custGeom>
          <a:solidFill>
            <a:srgbClr val="FFF2CC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sz="1350"/>
          </a:p>
        </p:txBody>
      </p:sp>
      <p:sp>
        <p:nvSpPr>
          <p:cNvPr id="90" name="Полилиния: фигура 89">
            <a:extLst>
              <a:ext uri="{FF2B5EF4-FFF2-40B4-BE49-F238E27FC236}">
                <a16:creationId xmlns="" xmlns:a16="http://schemas.microsoft.com/office/drawing/2014/main" id="{B18136BB-47B1-E4BE-1F0C-233A4C526F4A}"/>
              </a:ext>
            </a:extLst>
          </p:cNvPr>
          <p:cNvSpPr/>
          <p:nvPr/>
        </p:nvSpPr>
        <p:spPr>
          <a:xfrm>
            <a:off x="3514566" y="5299763"/>
            <a:ext cx="332284" cy="390591"/>
          </a:xfrm>
          <a:custGeom>
            <a:avLst/>
            <a:gdLst>
              <a:gd name="connsiteX0" fmla="*/ 221523 w 443045"/>
              <a:gd name="connsiteY0" fmla="*/ 0 h 520788"/>
              <a:gd name="connsiteX1" fmla="*/ 221523 w 443045"/>
              <a:gd name="connsiteY1" fmla="*/ 0 h 520788"/>
              <a:gd name="connsiteX2" fmla="*/ 443046 w 443045"/>
              <a:gd name="connsiteY2" fmla="*/ 221532 h 520788"/>
              <a:gd name="connsiteX3" fmla="*/ 443046 w 443045"/>
              <a:gd name="connsiteY3" fmla="*/ 520789 h 520788"/>
              <a:gd name="connsiteX4" fmla="*/ 443046 w 443045"/>
              <a:gd name="connsiteY4" fmla="*/ 520789 h 520788"/>
              <a:gd name="connsiteX5" fmla="*/ 0 w 443045"/>
              <a:gd name="connsiteY5" fmla="*/ 520789 h 520788"/>
              <a:gd name="connsiteX6" fmla="*/ 0 w 443045"/>
              <a:gd name="connsiteY6" fmla="*/ 520789 h 520788"/>
              <a:gd name="connsiteX7" fmla="*/ 0 w 443045"/>
              <a:gd name="connsiteY7" fmla="*/ 221532 h 520788"/>
              <a:gd name="connsiteX8" fmla="*/ 221523 w 443045"/>
              <a:gd name="connsiteY8" fmla="*/ 0 h 520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43045" h="520788">
                <a:moveTo>
                  <a:pt x="221523" y="0"/>
                </a:moveTo>
                <a:lnTo>
                  <a:pt x="221523" y="0"/>
                </a:lnTo>
                <a:cubicBezTo>
                  <a:pt x="343871" y="0"/>
                  <a:pt x="443046" y="99184"/>
                  <a:pt x="443046" y="221532"/>
                </a:cubicBezTo>
                <a:lnTo>
                  <a:pt x="443046" y="520789"/>
                </a:lnTo>
                <a:lnTo>
                  <a:pt x="443046" y="520789"/>
                </a:lnTo>
                <a:lnTo>
                  <a:pt x="0" y="520789"/>
                </a:lnTo>
                <a:lnTo>
                  <a:pt x="0" y="520789"/>
                </a:lnTo>
                <a:lnTo>
                  <a:pt x="0" y="221532"/>
                </a:lnTo>
                <a:cubicBezTo>
                  <a:pt x="0" y="99184"/>
                  <a:pt x="99174" y="0"/>
                  <a:pt x="221523" y="0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sz="1350"/>
          </a:p>
        </p:txBody>
      </p:sp>
      <p:sp>
        <p:nvSpPr>
          <p:cNvPr id="91" name="Полилиния: фигура 90">
            <a:extLst>
              <a:ext uri="{FF2B5EF4-FFF2-40B4-BE49-F238E27FC236}">
                <a16:creationId xmlns="" xmlns:a16="http://schemas.microsoft.com/office/drawing/2014/main" id="{EC93074E-22AC-A25B-96D2-A1B494DAA259}"/>
              </a:ext>
            </a:extLst>
          </p:cNvPr>
          <p:cNvSpPr/>
          <p:nvPr/>
        </p:nvSpPr>
        <p:spPr>
          <a:xfrm>
            <a:off x="2313709" y="4894599"/>
            <a:ext cx="4250327" cy="1177589"/>
          </a:xfrm>
          <a:custGeom>
            <a:avLst/>
            <a:gdLst>
              <a:gd name="connsiteX0" fmla="*/ 5100675 w 5119327"/>
              <a:gd name="connsiteY0" fmla="*/ 328942 h 1570119"/>
              <a:gd name="connsiteX1" fmla="*/ 4362868 w 5119327"/>
              <a:gd name="connsiteY1" fmla="*/ 2472 h 1570119"/>
              <a:gd name="connsiteX2" fmla="*/ 4350295 w 5119327"/>
              <a:gd name="connsiteY2" fmla="*/ -185 h 1570119"/>
              <a:gd name="connsiteX3" fmla="*/ 834056 w 5119327"/>
              <a:gd name="connsiteY3" fmla="*/ -185 h 1570119"/>
              <a:gd name="connsiteX4" fmla="*/ 822340 w 5119327"/>
              <a:gd name="connsiteY4" fmla="*/ 2110 h 1570119"/>
              <a:gd name="connsiteX5" fmla="*/ 19249 w 5119327"/>
              <a:gd name="connsiteY5" fmla="*/ 328570 h 1570119"/>
              <a:gd name="connsiteX6" fmla="*/ 2151 w 5119327"/>
              <a:gd name="connsiteY6" fmla="*/ 369080 h 1570119"/>
              <a:gd name="connsiteX7" fmla="*/ 30955 w 5119327"/>
              <a:gd name="connsiteY7" fmla="*/ 388463 h 1570119"/>
              <a:gd name="connsiteX8" fmla="*/ 239324 w 5119327"/>
              <a:gd name="connsiteY8" fmla="*/ 388463 h 1570119"/>
              <a:gd name="connsiteX9" fmla="*/ 239324 w 5119327"/>
              <a:gd name="connsiteY9" fmla="*/ 1461121 h 1570119"/>
              <a:gd name="connsiteX10" fmla="*/ 216007 w 5119327"/>
              <a:gd name="connsiteY10" fmla="*/ 1461121 h 1570119"/>
              <a:gd name="connsiteX11" fmla="*/ 216007 w 5119327"/>
              <a:gd name="connsiteY11" fmla="*/ 1569935 h 1570119"/>
              <a:gd name="connsiteX12" fmla="*/ 4903050 w 5119327"/>
              <a:gd name="connsiteY12" fmla="*/ 1569935 h 1570119"/>
              <a:gd name="connsiteX13" fmla="*/ 4903050 w 5119327"/>
              <a:gd name="connsiteY13" fmla="*/ 1461121 h 1570119"/>
              <a:gd name="connsiteX14" fmla="*/ 4864188 w 5119327"/>
              <a:gd name="connsiteY14" fmla="*/ 1461121 h 1570119"/>
              <a:gd name="connsiteX15" fmla="*/ 4864188 w 5119327"/>
              <a:gd name="connsiteY15" fmla="*/ 388463 h 1570119"/>
              <a:gd name="connsiteX16" fmla="*/ 5088092 w 5119327"/>
              <a:gd name="connsiteY16" fmla="*/ 388463 h 1570119"/>
              <a:gd name="connsiteX17" fmla="*/ 5119182 w 5119327"/>
              <a:gd name="connsiteY17" fmla="*/ 357374 h 1570119"/>
              <a:gd name="connsiteX18" fmla="*/ 5100675 w 5119327"/>
              <a:gd name="connsiteY18" fmla="*/ 328942 h 1570119"/>
              <a:gd name="connsiteX19" fmla="*/ 4801999 w 5119327"/>
              <a:gd name="connsiteY19" fmla="*/ 1461121 h 1570119"/>
              <a:gd name="connsiteX20" fmla="*/ 301503 w 5119327"/>
              <a:gd name="connsiteY20" fmla="*/ 1461121 h 1570119"/>
              <a:gd name="connsiteX21" fmla="*/ 301503 w 5119327"/>
              <a:gd name="connsiteY21" fmla="*/ 388463 h 1570119"/>
              <a:gd name="connsiteX22" fmla="*/ 4801999 w 5119327"/>
              <a:gd name="connsiteY22" fmla="*/ 388463 h 1570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5119327" h="1570119">
                <a:moveTo>
                  <a:pt x="5100675" y="328942"/>
                </a:moveTo>
                <a:lnTo>
                  <a:pt x="4362868" y="2472"/>
                </a:lnTo>
                <a:cubicBezTo>
                  <a:pt x="4358906" y="720"/>
                  <a:pt x="4354620" y="-185"/>
                  <a:pt x="4350295" y="-185"/>
                </a:cubicBezTo>
                <a:lnTo>
                  <a:pt x="834056" y="-185"/>
                </a:lnTo>
                <a:cubicBezTo>
                  <a:pt x="830036" y="-185"/>
                  <a:pt x="826064" y="596"/>
                  <a:pt x="822340" y="2110"/>
                </a:cubicBezTo>
                <a:lnTo>
                  <a:pt x="19249" y="328570"/>
                </a:lnTo>
                <a:cubicBezTo>
                  <a:pt x="3342" y="335038"/>
                  <a:pt x="-4316" y="353173"/>
                  <a:pt x="2151" y="369080"/>
                </a:cubicBezTo>
                <a:cubicBezTo>
                  <a:pt x="6914" y="380795"/>
                  <a:pt x="18306" y="388463"/>
                  <a:pt x="30955" y="388463"/>
                </a:cubicBezTo>
                <a:lnTo>
                  <a:pt x="239324" y="388463"/>
                </a:lnTo>
                <a:lnTo>
                  <a:pt x="239324" y="1461121"/>
                </a:lnTo>
                <a:lnTo>
                  <a:pt x="216007" y="1461121"/>
                </a:lnTo>
                <a:lnTo>
                  <a:pt x="216007" y="1569935"/>
                </a:lnTo>
                <a:lnTo>
                  <a:pt x="4903050" y="1569935"/>
                </a:lnTo>
                <a:lnTo>
                  <a:pt x="4903050" y="1461121"/>
                </a:lnTo>
                <a:lnTo>
                  <a:pt x="4864188" y="1461121"/>
                </a:lnTo>
                <a:lnTo>
                  <a:pt x="4864188" y="388463"/>
                </a:lnTo>
                <a:lnTo>
                  <a:pt x="5088092" y="388463"/>
                </a:lnTo>
                <a:cubicBezTo>
                  <a:pt x="5105266" y="388463"/>
                  <a:pt x="5119182" y="374538"/>
                  <a:pt x="5119182" y="357374"/>
                </a:cubicBezTo>
                <a:cubicBezTo>
                  <a:pt x="5119182" y="345067"/>
                  <a:pt x="5111923" y="333913"/>
                  <a:pt x="5100675" y="328942"/>
                </a:cubicBezTo>
                <a:close/>
                <a:moveTo>
                  <a:pt x="4801999" y="1461121"/>
                </a:moveTo>
                <a:lnTo>
                  <a:pt x="301503" y="1461121"/>
                </a:lnTo>
                <a:lnTo>
                  <a:pt x="301503" y="388463"/>
                </a:lnTo>
                <a:lnTo>
                  <a:pt x="4801999" y="388463"/>
                </a:lnTo>
                <a:close/>
              </a:path>
            </a:pathLst>
          </a:custGeom>
          <a:solidFill>
            <a:srgbClr val="4F67C9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sz="1350"/>
          </a:p>
        </p:txBody>
      </p:sp>
      <p:sp>
        <p:nvSpPr>
          <p:cNvPr id="92" name="Полилиния: фигура 91">
            <a:extLst>
              <a:ext uri="{FF2B5EF4-FFF2-40B4-BE49-F238E27FC236}">
                <a16:creationId xmlns="" xmlns:a16="http://schemas.microsoft.com/office/drawing/2014/main" id="{7696892F-4C92-8DA6-FC0C-A172E0CA6E28}"/>
              </a:ext>
            </a:extLst>
          </p:cNvPr>
          <p:cNvSpPr/>
          <p:nvPr/>
        </p:nvSpPr>
        <p:spPr>
          <a:xfrm>
            <a:off x="3631159" y="4658504"/>
            <a:ext cx="425565" cy="69956"/>
          </a:xfrm>
          <a:custGeom>
            <a:avLst/>
            <a:gdLst>
              <a:gd name="connsiteX0" fmla="*/ 0 w 567420"/>
              <a:gd name="connsiteY0" fmla="*/ 0 h 93274"/>
              <a:gd name="connsiteX1" fmla="*/ 567420 w 567420"/>
              <a:gd name="connsiteY1" fmla="*/ 0 h 93274"/>
              <a:gd name="connsiteX2" fmla="*/ 567420 w 567420"/>
              <a:gd name="connsiteY2" fmla="*/ 93274 h 93274"/>
              <a:gd name="connsiteX3" fmla="*/ 0 w 567420"/>
              <a:gd name="connsiteY3" fmla="*/ 93274 h 93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7420" h="93274">
                <a:moveTo>
                  <a:pt x="0" y="0"/>
                </a:moveTo>
                <a:lnTo>
                  <a:pt x="567420" y="0"/>
                </a:lnTo>
                <a:lnTo>
                  <a:pt x="567420" y="93274"/>
                </a:lnTo>
                <a:lnTo>
                  <a:pt x="0" y="93274"/>
                </a:lnTo>
                <a:close/>
              </a:path>
            </a:pathLst>
          </a:custGeom>
          <a:solidFill>
            <a:srgbClr val="A8EA5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sz="1350"/>
          </a:p>
        </p:txBody>
      </p:sp>
      <p:sp>
        <p:nvSpPr>
          <p:cNvPr id="93" name="Полилиния: фигура 92">
            <a:extLst>
              <a:ext uri="{FF2B5EF4-FFF2-40B4-BE49-F238E27FC236}">
                <a16:creationId xmlns="" xmlns:a16="http://schemas.microsoft.com/office/drawing/2014/main" id="{8EC5B8B9-A061-1F28-49E7-BBFC91886005}"/>
              </a:ext>
            </a:extLst>
          </p:cNvPr>
          <p:cNvSpPr/>
          <p:nvPr/>
        </p:nvSpPr>
        <p:spPr>
          <a:xfrm>
            <a:off x="4254930" y="4658504"/>
            <a:ext cx="425565" cy="69956"/>
          </a:xfrm>
          <a:custGeom>
            <a:avLst/>
            <a:gdLst>
              <a:gd name="connsiteX0" fmla="*/ 0 w 567420"/>
              <a:gd name="connsiteY0" fmla="*/ 0 h 93274"/>
              <a:gd name="connsiteX1" fmla="*/ 567421 w 567420"/>
              <a:gd name="connsiteY1" fmla="*/ 0 h 93274"/>
              <a:gd name="connsiteX2" fmla="*/ 567421 w 567420"/>
              <a:gd name="connsiteY2" fmla="*/ 93274 h 93274"/>
              <a:gd name="connsiteX3" fmla="*/ 0 w 567420"/>
              <a:gd name="connsiteY3" fmla="*/ 93274 h 93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7420" h="93274">
                <a:moveTo>
                  <a:pt x="0" y="0"/>
                </a:moveTo>
                <a:lnTo>
                  <a:pt x="567421" y="0"/>
                </a:lnTo>
                <a:lnTo>
                  <a:pt x="567421" y="93274"/>
                </a:lnTo>
                <a:lnTo>
                  <a:pt x="0" y="93274"/>
                </a:lnTo>
                <a:close/>
              </a:path>
            </a:pathLst>
          </a:custGeom>
          <a:solidFill>
            <a:srgbClr val="A8EA5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sz="1350"/>
          </a:p>
        </p:txBody>
      </p:sp>
      <p:sp>
        <p:nvSpPr>
          <p:cNvPr id="94" name="Полилиния: фигура 93">
            <a:extLst>
              <a:ext uri="{FF2B5EF4-FFF2-40B4-BE49-F238E27FC236}">
                <a16:creationId xmlns="" xmlns:a16="http://schemas.microsoft.com/office/drawing/2014/main" id="{D22B1655-5315-260E-9C3D-5ADD2F08A4B5}"/>
              </a:ext>
            </a:extLst>
          </p:cNvPr>
          <p:cNvSpPr/>
          <p:nvPr/>
        </p:nvSpPr>
        <p:spPr>
          <a:xfrm>
            <a:off x="4878701" y="4658504"/>
            <a:ext cx="425565" cy="69956"/>
          </a:xfrm>
          <a:custGeom>
            <a:avLst/>
            <a:gdLst>
              <a:gd name="connsiteX0" fmla="*/ 0 w 567420"/>
              <a:gd name="connsiteY0" fmla="*/ 0 h 93274"/>
              <a:gd name="connsiteX1" fmla="*/ 567420 w 567420"/>
              <a:gd name="connsiteY1" fmla="*/ 0 h 93274"/>
              <a:gd name="connsiteX2" fmla="*/ 567420 w 567420"/>
              <a:gd name="connsiteY2" fmla="*/ 93274 h 93274"/>
              <a:gd name="connsiteX3" fmla="*/ 0 w 567420"/>
              <a:gd name="connsiteY3" fmla="*/ 93274 h 93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7420" h="93274">
                <a:moveTo>
                  <a:pt x="0" y="0"/>
                </a:moveTo>
                <a:lnTo>
                  <a:pt x="567420" y="0"/>
                </a:lnTo>
                <a:lnTo>
                  <a:pt x="567420" y="93274"/>
                </a:lnTo>
                <a:lnTo>
                  <a:pt x="0" y="93274"/>
                </a:lnTo>
                <a:close/>
              </a:path>
            </a:pathLst>
          </a:custGeom>
          <a:solidFill>
            <a:srgbClr val="A8EA5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sz="1350"/>
          </a:p>
        </p:txBody>
      </p:sp>
      <p:sp>
        <p:nvSpPr>
          <p:cNvPr id="95" name="Полилиния: фигура 94">
            <a:extLst>
              <a:ext uri="{FF2B5EF4-FFF2-40B4-BE49-F238E27FC236}">
                <a16:creationId xmlns="" xmlns:a16="http://schemas.microsoft.com/office/drawing/2014/main" id="{59498CC5-776E-41B1-FD65-DFDE9FE63178}"/>
              </a:ext>
            </a:extLst>
          </p:cNvPr>
          <p:cNvSpPr/>
          <p:nvPr/>
        </p:nvSpPr>
        <p:spPr>
          <a:xfrm>
            <a:off x="5111887" y="5667031"/>
            <a:ext cx="425565" cy="69956"/>
          </a:xfrm>
          <a:custGeom>
            <a:avLst/>
            <a:gdLst>
              <a:gd name="connsiteX0" fmla="*/ 0 w 567420"/>
              <a:gd name="connsiteY0" fmla="*/ 0 h 93274"/>
              <a:gd name="connsiteX1" fmla="*/ 567421 w 567420"/>
              <a:gd name="connsiteY1" fmla="*/ 0 h 93274"/>
              <a:gd name="connsiteX2" fmla="*/ 567421 w 567420"/>
              <a:gd name="connsiteY2" fmla="*/ 93275 h 93274"/>
              <a:gd name="connsiteX3" fmla="*/ 0 w 567420"/>
              <a:gd name="connsiteY3" fmla="*/ 93275 h 93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7420" h="93274">
                <a:moveTo>
                  <a:pt x="0" y="0"/>
                </a:moveTo>
                <a:lnTo>
                  <a:pt x="567421" y="0"/>
                </a:lnTo>
                <a:lnTo>
                  <a:pt x="567421" y="93275"/>
                </a:lnTo>
                <a:lnTo>
                  <a:pt x="0" y="93275"/>
                </a:lnTo>
                <a:close/>
              </a:path>
            </a:pathLst>
          </a:custGeom>
          <a:solidFill>
            <a:srgbClr val="A8EA5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sz="1350"/>
          </a:p>
        </p:txBody>
      </p:sp>
      <p:sp>
        <p:nvSpPr>
          <p:cNvPr id="96" name="Полилиния: фигура 95">
            <a:extLst>
              <a:ext uri="{FF2B5EF4-FFF2-40B4-BE49-F238E27FC236}">
                <a16:creationId xmlns="" xmlns:a16="http://schemas.microsoft.com/office/drawing/2014/main" id="{57393F67-D8C3-D94F-B11A-E9D9B51B0834}"/>
              </a:ext>
            </a:extLst>
          </p:cNvPr>
          <p:cNvSpPr/>
          <p:nvPr/>
        </p:nvSpPr>
        <p:spPr>
          <a:xfrm>
            <a:off x="3462095" y="5667031"/>
            <a:ext cx="425565" cy="69956"/>
          </a:xfrm>
          <a:custGeom>
            <a:avLst/>
            <a:gdLst>
              <a:gd name="connsiteX0" fmla="*/ 0 w 567420"/>
              <a:gd name="connsiteY0" fmla="*/ 0 h 93274"/>
              <a:gd name="connsiteX1" fmla="*/ 567420 w 567420"/>
              <a:gd name="connsiteY1" fmla="*/ 0 h 93274"/>
              <a:gd name="connsiteX2" fmla="*/ 567420 w 567420"/>
              <a:gd name="connsiteY2" fmla="*/ 93275 h 93274"/>
              <a:gd name="connsiteX3" fmla="*/ 0 w 567420"/>
              <a:gd name="connsiteY3" fmla="*/ 93275 h 93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7420" h="93274">
                <a:moveTo>
                  <a:pt x="0" y="0"/>
                </a:moveTo>
                <a:lnTo>
                  <a:pt x="567420" y="0"/>
                </a:lnTo>
                <a:lnTo>
                  <a:pt x="567420" y="93275"/>
                </a:lnTo>
                <a:lnTo>
                  <a:pt x="0" y="93275"/>
                </a:lnTo>
                <a:close/>
              </a:path>
            </a:pathLst>
          </a:custGeom>
          <a:solidFill>
            <a:srgbClr val="A8EA5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sz="1350"/>
          </a:p>
        </p:txBody>
      </p:sp>
      <p:sp>
        <p:nvSpPr>
          <p:cNvPr id="104" name="Полилиния: фигура 103">
            <a:extLst>
              <a:ext uri="{FF2B5EF4-FFF2-40B4-BE49-F238E27FC236}">
                <a16:creationId xmlns="" xmlns:a16="http://schemas.microsoft.com/office/drawing/2014/main" id="{D90FA3AB-424A-C486-5C26-CEF4D4B986BC}"/>
              </a:ext>
            </a:extLst>
          </p:cNvPr>
          <p:cNvSpPr/>
          <p:nvPr/>
        </p:nvSpPr>
        <p:spPr>
          <a:xfrm>
            <a:off x="5369812" y="5656737"/>
            <a:ext cx="3243" cy="550"/>
          </a:xfrm>
          <a:custGeom>
            <a:avLst/>
            <a:gdLst>
              <a:gd name="connsiteX0" fmla="*/ 4179 w 4324"/>
              <a:gd name="connsiteY0" fmla="*/ 548 h 733"/>
              <a:gd name="connsiteX1" fmla="*/ 3741 w 4324"/>
              <a:gd name="connsiteY1" fmla="*/ -185 h 733"/>
              <a:gd name="connsiteX2" fmla="*/ -146 w 4324"/>
              <a:gd name="connsiteY2" fmla="*/ -43 h 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324" h="733">
                <a:moveTo>
                  <a:pt x="4179" y="548"/>
                </a:moveTo>
                <a:cubicBezTo>
                  <a:pt x="4008" y="310"/>
                  <a:pt x="3893" y="52"/>
                  <a:pt x="3741" y="-185"/>
                </a:cubicBezTo>
                <a:lnTo>
                  <a:pt x="-146" y="-43"/>
                </a:lnTo>
                <a:close/>
              </a:path>
            </a:pathLst>
          </a:custGeom>
          <a:solidFill>
            <a:srgbClr val="3F3D5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sz="1350"/>
          </a:p>
        </p:txBody>
      </p: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78FF5BEE-A798-3509-9AE1-D6B91292EABC}"/>
              </a:ext>
            </a:extLst>
          </p:cNvPr>
          <p:cNvSpPr txBox="1"/>
          <p:nvPr/>
        </p:nvSpPr>
        <p:spPr>
          <a:xfrm>
            <a:off x="840188" y="980158"/>
            <a:ext cx="6152473" cy="701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4900"/>
              </a:lnSpc>
              <a:defRPr sz="4800">
                <a:latin typeface="Akrobat Black" panose="00000A00000000000000" pitchFamily="2" charset="-52"/>
                <a:ea typeface="Roboto Black" panose="02000000000000000000" pitchFamily="2" charset="0"/>
              </a:defRPr>
            </a:lvl1pPr>
          </a:lstStyle>
          <a:p>
            <a:r>
              <a:rPr lang="ru-RU" sz="3600" dirty="0"/>
              <a:t>Что нам стоит дом построить!</a:t>
            </a:r>
          </a:p>
        </p:txBody>
      </p:sp>
      <p:sp>
        <p:nvSpPr>
          <p:cNvPr id="8" name="Полилиния: фигура 7">
            <a:extLst>
              <a:ext uri="{FF2B5EF4-FFF2-40B4-BE49-F238E27FC236}">
                <a16:creationId xmlns="" xmlns:a16="http://schemas.microsoft.com/office/drawing/2014/main" id="{C189A46E-C314-C152-D0B7-DE7CD9DF7718}"/>
              </a:ext>
            </a:extLst>
          </p:cNvPr>
          <p:cNvSpPr/>
          <p:nvPr/>
        </p:nvSpPr>
        <p:spPr>
          <a:xfrm>
            <a:off x="2841925" y="2796397"/>
            <a:ext cx="3186695" cy="1305847"/>
          </a:xfrm>
          <a:custGeom>
            <a:avLst/>
            <a:gdLst>
              <a:gd name="connsiteX0" fmla="*/ 4213810 w 4248927"/>
              <a:gd name="connsiteY0" fmla="*/ 1740945 h 1741129"/>
              <a:gd name="connsiteX1" fmla="*/ 34830 w 4248927"/>
              <a:gd name="connsiteY1" fmla="*/ 1740945 h 1741129"/>
              <a:gd name="connsiteX2" fmla="*/ -146 w 4248927"/>
              <a:gd name="connsiteY2" fmla="*/ 1705969 h 1741129"/>
              <a:gd name="connsiteX3" fmla="*/ 10589 w 4248927"/>
              <a:gd name="connsiteY3" fmla="*/ 1680747 h 1741129"/>
              <a:gd name="connsiteX4" fmla="*/ 1152703 w 4248927"/>
              <a:gd name="connsiteY4" fmla="*/ 582933 h 1741129"/>
              <a:gd name="connsiteX5" fmla="*/ 1152703 w 4248927"/>
              <a:gd name="connsiteY5" fmla="*/ 104750 h 1741129"/>
              <a:gd name="connsiteX6" fmla="*/ 1187688 w 4248927"/>
              <a:gd name="connsiteY6" fmla="*/ 69774 h 1741129"/>
              <a:gd name="connsiteX7" fmla="*/ 1413098 w 4248927"/>
              <a:gd name="connsiteY7" fmla="*/ 69774 h 1741129"/>
              <a:gd name="connsiteX8" fmla="*/ 1448074 w 4248927"/>
              <a:gd name="connsiteY8" fmla="*/ 104750 h 1741129"/>
              <a:gd name="connsiteX9" fmla="*/ 1448074 w 4248927"/>
              <a:gd name="connsiteY9" fmla="*/ 299031 h 1741129"/>
              <a:gd name="connsiteX10" fmla="*/ 1534342 w 4248927"/>
              <a:gd name="connsiteY10" fmla="*/ 216107 h 1741129"/>
              <a:gd name="connsiteX11" fmla="*/ 2589721 w 4248927"/>
              <a:gd name="connsiteY11" fmla="*/ 198561 h 1741129"/>
              <a:gd name="connsiteX12" fmla="*/ 4237194 w 4248927"/>
              <a:gd name="connsiteY12" fmla="*/ 1679956 h 1741129"/>
              <a:gd name="connsiteX13" fmla="*/ 4239813 w 4248927"/>
              <a:gd name="connsiteY13" fmla="*/ 1729353 h 1741129"/>
              <a:gd name="connsiteX14" fmla="*/ 4213810 w 4248927"/>
              <a:gd name="connsiteY14" fmla="*/ 1740945 h 1741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248927" h="1741129">
                <a:moveTo>
                  <a:pt x="4213810" y="1740945"/>
                </a:moveTo>
                <a:lnTo>
                  <a:pt x="34830" y="1740945"/>
                </a:lnTo>
                <a:cubicBezTo>
                  <a:pt x="15513" y="1740945"/>
                  <a:pt x="-146" y="1725286"/>
                  <a:pt x="-146" y="1705969"/>
                </a:cubicBezTo>
                <a:cubicBezTo>
                  <a:pt x="-146" y="1696444"/>
                  <a:pt x="3731" y="1687338"/>
                  <a:pt x="10589" y="1680747"/>
                </a:cubicBezTo>
                <a:lnTo>
                  <a:pt x="1152703" y="582933"/>
                </a:lnTo>
                <a:lnTo>
                  <a:pt x="1152703" y="104750"/>
                </a:lnTo>
                <a:cubicBezTo>
                  <a:pt x="1152732" y="85442"/>
                  <a:pt x="1168381" y="69793"/>
                  <a:pt x="1187688" y="69774"/>
                </a:cubicBezTo>
                <a:lnTo>
                  <a:pt x="1413098" y="69774"/>
                </a:lnTo>
                <a:cubicBezTo>
                  <a:pt x="1432405" y="69793"/>
                  <a:pt x="1448055" y="85442"/>
                  <a:pt x="1448074" y="104750"/>
                </a:cubicBezTo>
                <a:lnTo>
                  <a:pt x="1448074" y="299031"/>
                </a:lnTo>
                <a:lnTo>
                  <a:pt x="1534342" y="216107"/>
                </a:lnTo>
                <a:cubicBezTo>
                  <a:pt x="1827188" y="-65386"/>
                  <a:pt x="2287674" y="-73044"/>
                  <a:pt x="2589721" y="198561"/>
                </a:cubicBezTo>
                <a:lnTo>
                  <a:pt x="4237194" y="1679956"/>
                </a:lnTo>
                <a:cubicBezTo>
                  <a:pt x="4251557" y="1692872"/>
                  <a:pt x="4252729" y="1714989"/>
                  <a:pt x="4239813" y="1729353"/>
                </a:cubicBezTo>
                <a:cubicBezTo>
                  <a:pt x="4233184" y="1736725"/>
                  <a:pt x="4223725" y="1740945"/>
                  <a:pt x="4213810" y="1740945"/>
                </a:cubicBezTo>
                <a:close/>
              </a:path>
            </a:pathLst>
          </a:custGeom>
          <a:solidFill>
            <a:srgbClr val="4F67C9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sz="1350"/>
          </a:p>
        </p:txBody>
      </p:sp>
      <p:sp>
        <p:nvSpPr>
          <p:cNvPr id="151" name="Полилиния: фигура 150">
            <a:extLst>
              <a:ext uri="{FF2B5EF4-FFF2-40B4-BE49-F238E27FC236}">
                <a16:creationId xmlns="" xmlns:a16="http://schemas.microsoft.com/office/drawing/2014/main" id="{6085950D-2F55-7954-C150-D5ED5B114F55}"/>
              </a:ext>
            </a:extLst>
          </p:cNvPr>
          <p:cNvSpPr/>
          <p:nvPr/>
        </p:nvSpPr>
        <p:spPr>
          <a:xfrm>
            <a:off x="4396869" y="5299763"/>
            <a:ext cx="343950" cy="693729"/>
          </a:xfrm>
          <a:custGeom>
            <a:avLst/>
            <a:gdLst>
              <a:gd name="connsiteX0" fmla="*/ 0 w 458600"/>
              <a:gd name="connsiteY0" fmla="*/ 0 h 924972"/>
              <a:gd name="connsiteX1" fmla="*/ 458600 w 458600"/>
              <a:gd name="connsiteY1" fmla="*/ 0 h 924972"/>
              <a:gd name="connsiteX2" fmla="*/ 458600 w 458600"/>
              <a:gd name="connsiteY2" fmla="*/ 924973 h 924972"/>
              <a:gd name="connsiteX3" fmla="*/ 0 w 458600"/>
              <a:gd name="connsiteY3" fmla="*/ 924973 h 924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8600" h="924972">
                <a:moveTo>
                  <a:pt x="0" y="0"/>
                </a:moveTo>
                <a:lnTo>
                  <a:pt x="458600" y="0"/>
                </a:lnTo>
                <a:lnTo>
                  <a:pt x="458600" y="924973"/>
                </a:lnTo>
                <a:lnTo>
                  <a:pt x="0" y="924973"/>
                </a:lnTo>
                <a:close/>
              </a:path>
            </a:pathLst>
          </a:custGeom>
          <a:solidFill>
            <a:srgbClr val="965A47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 sz="1350"/>
          </a:p>
        </p:txBody>
      </p:sp>
      <p:sp>
        <p:nvSpPr>
          <p:cNvPr id="81" name="Прямоугольник 80">
            <a:extLst>
              <a:ext uri="{FF2B5EF4-FFF2-40B4-BE49-F238E27FC236}">
                <a16:creationId xmlns="" xmlns:a16="http://schemas.microsoft.com/office/drawing/2014/main" id="{BBFA038A-F55C-FA6F-FB72-AD9649E7386B}"/>
              </a:ext>
            </a:extLst>
          </p:cNvPr>
          <p:cNvSpPr/>
          <p:nvPr/>
        </p:nvSpPr>
        <p:spPr>
          <a:xfrm>
            <a:off x="7185838" y="591428"/>
            <a:ext cx="795632" cy="253916"/>
          </a:xfrm>
          <a:prstGeom prst="rect">
            <a:avLst/>
          </a:prstGeom>
          <a:solidFill>
            <a:srgbClr val="4F67CA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cxnSp>
        <p:nvCxnSpPr>
          <p:cNvPr id="118" name="Прямая соединительная линия 117">
            <a:extLst>
              <a:ext uri="{FF2B5EF4-FFF2-40B4-BE49-F238E27FC236}">
                <a16:creationId xmlns="" xmlns:a16="http://schemas.microsoft.com/office/drawing/2014/main" id="{045245C2-B88F-9444-0B24-5C0C6A8CC621}"/>
              </a:ext>
            </a:extLst>
          </p:cNvPr>
          <p:cNvCxnSpPr>
            <a:cxnSpLocks/>
          </p:cNvCxnSpPr>
          <p:nvPr/>
        </p:nvCxnSpPr>
        <p:spPr>
          <a:xfrm>
            <a:off x="5447221" y="828675"/>
            <a:ext cx="3270536" cy="0"/>
          </a:xfrm>
          <a:prstGeom prst="line">
            <a:avLst/>
          </a:prstGeom>
          <a:ln w="28575">
            <a:solidFill>
              <a:srgbClr val="4F67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TextBox 118">
            <a:extLst>
              <a:ext uri="{FF2B5EF4-FFF2-40B4-BE49-F238E27FC236}">
                <a16:creationId xmlns="" xmlns:a16="http://schemas.microsoft.com/office/drawing/2014/main" id="{E4B72B83-1DB6-AA44-C91C-563B3A4D455B}"/>
              </a:ext>
            </a:extLst>
          </p:cNvPr>
          <p:cNvSpPr txBox="1"/>
          <p:nvPr/>
        </p:nvSpPr>
        <p:spPr>
          <a:xfrm>
            <a:off x="7221928" y="591429"/>
            <a:ext cx="7296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latin typeface="Akrobat" panose="00000600000000000000" pitchFamily="2" charset="-52"/>
              </a:rPr>
              <a:t>Практика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="" xmlns:a16="http://schemas.microsoft.com/office/drawing/2014/main" id="{D349B1B8-933B-94D9-A2E6-728AEE636F02}"/>
              </a:ext>
            </a:extLst>
          </p:cNvPr>
          <p:cNvSpPr txBox="1"/>
          <p:nvPr/>
        </p:nvSpPr>
        <p:spPr>
          <a:xfrm>
            <a:off x="7935278" y="591429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" panose="00000600000000000000" pitchFamily="2" charset="-52"/>
              </a:rPr>
              <a:t>Заключение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="" xmlns:a16="http://schemas.microsoft.com/office/drawing/2014/main" id="{E86F7FD6-9407-6B35-6DCC-631DF1168E61}"/>
              </a:ext>
            </a:extLst>
          </p:cNvPr>
          <p:cNvSpPr txBox="1"/>
          <p:nvPr/>
        </p:nvSpPr>
        <p:spPr>
          <a:xfrm>
            <a:off x="5440560" y="591429"/>
            <a:ext cx="7457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 SemiBold" panose="00000700000000000000" pitchFamily="2" charset="-52"/>
              </a:rPr>
              <a:t>Введение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="" xmlns:a16="http://schemas.microsoft.com/office/drawing/2014/main" id="{7297896C-5BCA-F18E-8669-DB96A25C7B8A}"/>
              </a:ext>
            </a:extLst>
          </p:cNvPr>
          <p:cNvSpPr txBox="1"/>
          <p:nvPr/>
        </p:nvSpPr>
        <p:spPr>
          <a:xfrm>
            <a:off x="6148054" y="591429"/>
            <a:ext cx="1085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" panose="00000600000000000000" pitchFamily="2" charset="-52"/>
              </a:rPr>
              <a:t>Основная часть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="" xmlns:a16="http://schemas.microsoft.com/office/drawing/2014/main" id="{4E44C9FA-6E65-63B1-A882-BB0D4D363CA7}"/>
              </a:ext>
            </a:extLst>
          </p:cNvPr>
          <p:cNvSpPr txBox="1"/>
          <p:nvPr/>
        </p:nvSpPr>
        <p:spPr>
          <a:xfrm>
            <a:off x="831533" y="1725487"/>
            <a:ext cx="3467117" cy="507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3200"/>
              </a:lnSpc>
              <a:defRPr sz="3000"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ru-RU" sz="2800" dirty="0">
                <a:latin typeface="Akrobat SemiBold" panose="00000700000000000000" pitchFamily="2" charset="-52"/>
              </a:rPr>
              <a:t>Спасибо за работу!</a:t>
            </a:r>
          </a:p>
        </p:txBody>
      </p:sp>
      <p:grpSp>
        <p:nvGrpSpPr>
          <p:cNvPr id="159" name="Группа 158">
            <a:extLst>
              <a:ext uri="{FF2B5EF4-FFF2-40B4-BE49-F238E27FC236}">
                <a16:creationId xmlns="" xmlns:a16="http://schemas.microsoft.com/office/drawing/2014/main" id="{13CC25CE-BF71-B3E5-C61C-3434B5426C9D}"/>
              </a:ext>
            </a:extLst>
          </p:cNvPr>
          <p:cNvGrpSpPr/>
          <p:nvPr/>
        </p:nvGrpSpPr>
        <p:grpSpPr>
          <a:xfrm>
            <a:off x="465991" y="3584970"/>
            <a:ext cx="1608590" cy="2487218"/>
            <a:chOff x="595921" y="3065459"/>
            <a:chExt cx="2144787" cy="3316291"/>
          </a:xfrm>
        </p:grpSpPr>
        <p:grpSp>
          <p:nvGrpSpPr>
            <p:cNvPr id="141" name="Группа 140">
              <a:extLst>
                <a:ext uri="{FF2B5EF4-FFF2-40B4-BE49-F238E27FC236}">
                  <a16:creationId xmlns="" xmlns:a16="http://schemas.microsoft.com/office/drawing/2014/main" id="{DA169FD8-EEA2-AFC6-1B1A-FB4B5AC9C5FF}"/>
                </a:ext>
              </a:extLst>
            </p:cNvPr>
            <p:cNvGrpSpPr/>
            <p:nvPr/>
          </p:nvGrpSpPr>
          <p:grpSpPr>
            <a:xfrm>
              <a:off x="1771087" y="6001900"/>
              <a:ext cx="236852" cy="379850"/>
              <a:chOff x="5312308" y="5621338"/>
              <a:chExt cx="236852" cy="379850"/>
            </a:xfrm>
          </p:grpSpPr>
          <p:sp>
            <p:nvSpPr>
              <p:cNvPr id="124" name="Полилиния: фигура 123">
                <a:extLst>
                  <a:ext uri="{FF2B5EF4-FFF2-40B4-BE49-F238E27FC236}">
                    <a16:creationId xmlns="" xmlns:a16="http://schemas.microsoft.com/office/drawing/2014/main" id="{FBEBA9BA-231C-8C90-17BA-534A5BD80409}"/>
                  </a:ext>
                </a:extLst>
              </p:cNvPr>
              <p:cNvSpPr/>
              <p:nvPr/>
            </p:nvSpPr>
            <p:spPr>
              <a:xfrm>
                <a:off x="5312824" y="5621338"/>
                <a:ext cx="152802" cy="221298"/>
              </a:xfrm>
              <a:custGeom>
                <a:avLst/>
                <a:gdLst>
                  <a:gd name="connsiteX0" fmla="*/ 8696 w 152802"/>
                  <a:gd name="connsiteY0" fmla="*/ 216442 h 221298"/>
                  <a:gd name="connsiteX1" fmla="*/ 152657 w 152802"/>
                  <a:gd name="connsiteY1" fmla="*/ -185 h 221298"/>
                  <a:gd name="connsiteX2" fmla="*/ 9153 w 152802"/>
                  <a:gd name="connsiteY2" fmla="*/ 214327 h 221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52802" h="221298">
                    <a:moveTo>
                      <a:pt x="8696" y="216442"/>
                    </a:moveTo>
                    <a:cubicBezTo>
                      <a:pt x="131635" y="251732"/>
                      <a:pt x="133092" y="77996"/>
                      <a:pt x="152657" y="-185"/>
                    </a:cubicBezTo>
                    <a:cubicBezTo>
                      <a:pt x="83162" y="47135"/>
                      <a:pt x="-33995" y="114591"/>
                      <a:pt x="9153" y="214327"/>
                    </a:cubicBezTo>
                  </a:path>
                </a:pathLst>
              </a:custGeom>
              <a:solidFill>
                <a:srgbClr val="00B05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sz="1350"/>
              </a:p>
            </p:txBody>
          </p:sp>
          <p:sp>
            <p:nvSpPr>
              <p:cNvPr id="125" name="Полилиния: фигура 124">
                <a:extLst>
                  <a:ext uri="{FF2B5EF4-FFF2-40B4-BE49-F238E27FC236}">
                    <a16:creationId xmlns="" xmlns:a16="http://schemas.microsoft.com/office/drawing/2014/main" id="{3ABA6514-076E-A55C-CF52-66B058C61392}"/>
                  </a:ext>
                </a:extLst>
              </p:cNvPr>
              <p:cNvSpPr/>
              <p:nvPr/>
            </p:nvSpPr>
            <p:spPr>
              <a:xfrm>
                <a:off x="5320038" y="5711133"/>
                <a:ext cx="86664" cy="264373"/>
              </a:xfrm>
              <a:custGeom>
                <a:avLst/>
                <a:gdLst>
                  <a:gd name="connsiteX0" fmla="*/ 8263 w 86664"/>
                  <a:gd name="connsiteY0" fmla="*/ 261434 h 264373"/>
                  <a:gd name="connsiteX1" fmla="*/ 80720 w 86664"/>
                  <a:gd name="connsiteY1" fmla="*/ 439 h 264373"/>
                  <a:gd name="connsiteX2" fmla="*/ 84683 w 86664"/>
                  <a:gd name="connsiteY2" fmla="*/ 7212 h 264373"/>
                  <a:gd name="connsiteX3" fmla="*/ 15846 w 86664"/>
                  <a:gd name="connsiteY3" fmla="*/ 259348 h 264373"/>
                  <a:gd name="connsiteX4" fmla="*/ 12931 w 86664"/>
                  <a:gd name="connsiteY4" fmla="*/ 264082 h 264373"/>
                  <a:gd name="connsiteX5" fmla="*/ 8273 w 86664"/>
                  <a:gd name="connsiteY5" fmla="*/ 261434 h 264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6664" h="264373">
                    <a:moveTo>
                      <a:pt x="8263" y="261434"/>
                    </a:moveTo>
                    <a:cubicBezTo>
                      <a:pt x="-7881" y="170099"/>
                      <a:pt x="-8901" y="54418"/>
                      <a:pt x="80720" y="439"/>
                    </a:cubicBezTo>
                    <a:cubicBezTo>
                      <a:pt x="85006" y="-2266"/>
                      <a:pt x="88950" y="4526"/>
                      <a:pt x="84683" y="7212"/>
                    </a:cubicBezTo>
                    <a:cubicBezTo>
                      <a:pt x="-1843" y="59552"/>
                      <a:pt x="720" y="171309"/>
                      <a:pt x="15846" y="259348"/>
                    </a:cubicBezTo>
                    <a:cubicBezTo>
                      <a:pt x="16350" y="261453"/>
                      <a:pt x="15045" y="263578"/>
                      <a:pt x="12931" y="264082"/>
                    </a:cubicBezTo>
                    <a:cubicBezTo>
                      <a:pt x="10921" y="264558"/>
                      <a:pt x="8883" y="263396"/>
                      <a:pt x="8273" y="261434"/>
                    </a:cubicBezTo>
                    <a:close/>
                  </a:path>
                </a:pathLst>
              </a:custGeom>
              <a:solidFill>
                <a:srgbClr val="00B05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sz="1350"/>
              </a:p>
            </p:txBody>
          </p:sp>
          <p:sp>
            <p:nvSpPr>
              <p:cNvPr id="126" name="Полилиния: фигура 125">
                <a:extLst>
                  <a:ext uri="{FF2B5EF4-FFF2-40B4-BE49-F238E27FC236}">
                    <a16:creationId xmlns="" xmlns:a16="http://schemas.microsoft.com/office/drawing/2014/main" id="{F966ED90-41DB-E6F6-D32A-B10A0130FF99}"/>
                  </a:ext>
                </a:extLst>
              </p:cNvPr>
              <p:cNvSpPr/>
              <p:nvPr/>
            </p:nvSpPr>
            <p:spPr>
              <a:xfrm>
                <a:off x="5368233" y="5842662"/>
                <a:ext cx="180927" cy="92785"/>
              </a:xfrm>
              <a:custGeom>
                <a:avLst/>
                <a:gdLst>
                  <a:gd name="connsiteX0" fmla="*/ -146 w 180927"/>
                  <a:gd name="connsiteY0" fmla="*/ 65288 h 92785"/>
                  <a:gd name="connsiteX1" fmla="*/ 180782 w 180927"/>
                  <a:gd name="connsiteY1" fmla="*/ 2623 h 92785"/>
                  <a:gd name="connsiteX2" fmla="*/ 1074 w 180927"/>
                  <a:gd name="connsiteY2" fmla="*/ 64260 h 92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0927" h="92785">
                    <a:moveTo>
                      <a:pt x="-146" y="65288"/>
                    </a:moveTo>
                    <a:cubicBezTo>
                      <a:pt x="56119" y="140803"/>
                      <a:pt x="134452" y="39694"/>
                      <a:pt x="180782" y="2623"/>
                    </a:cubicBezTo>
                    <a:cubicBezTo>
                      <a:pt x="118984" y="-653"/>
                      <a:pt x="20276" y="-13398"/>
                      <a:pt x="1074" y="64260"/>
                    </a:cubicBezTo>
                  </a:path>
                </a:pathLst>
              </a:custGeom>
              <a:solidFill>
                <a:srgbClr val="00B05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sz="1350"/>
              </a:p>
            </p:txBody>
          </p:sp>
          <p:sp>
            <p:nvSpPr>
              <p:cNvPr id="127" name="Полилиния: фигура 126">
                <a:extLst>
                  <a:ext uri="{FF2B5EF4-FFF2-40B4-BE49-F238E27FC236}">
                    <a16:creationId xmlns="" xmlns:a16="http://schemas.microsoft.com/office/drawing/2014/main" id="{37B0476F-1D9D-210F-8682-1C1F6514BD8C}"/>
                  </a:ext>
                </a:extLst>
              </p:cNvPr>
              <p:cNvSpPr/>
              <p:nvPr/>
            </p:nvSpPr>
            <p:spPr>
              <a:xfrm>
                <a:off x="5312308" y="5874127"/>
                <a:ext cx="163720" cy="127061"/>
              </a:xfrm>
              <a:custGeom>
                <a:avLst/>
                <a:gdLst>
                  <a:gd name="connsiteX0" fmla="*/ 372 w 163720"/>
                  <a:gd name="connsiteY0" fmla="*/ 121586 h 127061"/>
                  <a:gd name="connsiteX1" fmla="*/ 160373 w 163720"/>
                  <a:gd name="connsiteY1" fmla="*/ 562 h 127061"/>
                  <a:gd name="connsiteX2" fmla="*/ 159125 w 163720"/>
                  <a:gd name="connsiteY2" fmla="*/ 8315 h 127061"/>
                  <a:gd name="connsiteX3" fmla="*/ 7544 w 163720"/>
                  <a:gd name="connsiteY3" fmla="*/ 124787 h 127061"/>
                  <a:gd name="connsiteX4" fmla="*/ 372 w 163720"/>
                  <a:gd name="connsiteY4" fmla="*/ 121586 h 127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3720" h="127061">
                    <a:moveTo>
                      <a:pt x="372" y="121586"/>
                    </a:moveTo>
                    <a:cubicBezTo>
                      <a:pt x="32176" y="60712"/>
                      <a:pt x="82954" y="-8134"/>
                      <a:pt x="160373" y="562"/>
                    </a:cubicBezTo>
                    <a:cubicBezTo>
                      <a:pt x="165402" y="991"/>
                      <a:pt x="164145" y="8744"/>
                      <a:pt x="159125" y="8315"/>
                    </a:cubicBezTo>
                    <a:cubicBezTo>
                      <a:pt x="85592" y="705"/>
                      <a:pt x="37739" y="66837"/>
                      <a:pt x="7544" y="124787"/>
                    </a:cubicBezTo>
                    <a:cubicBezTo>
                      <a:pt x="5087" y="129149"/>
                      <a:pt x="-2124" y="125997"/>
                      <a:pt x="372" y="121586"/>
                    </a:cubicBezTo>
                    <a:close/>
                  </a:path>
                </a:pathLst>
              </a:custGeom>
              <a:solidFill>
                <a:srgbClr val="3F3D5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sz="1350"/>
              </a:p>
            </p:txBody>
          </p:sp>
        </p:grpSp>
        <p:grpSp>
          <p:nvGrpSpPr>
            <p:cNvPr id="138" name="Группа 137">
              <a:extLst>
                <a:ext uri="{FF2B5EF4-FFF2-40B4-BE49-F238E27FC236}">
                  <a16:creationId xmlns="" xmlns:a16="http://schemas.microsoft.com/office/drawing/2014/main" id="{9D8FF5D3-D72C-5754-024A-CA670E38BFCA}"/>
                </a:ext>
              </a:extLst>
            </p:cNvPr>
            <p:cNvGrpSpPr/>
            <p:nvPr/>
          </p:nvGrpSpPr>
          <p:grpSpPr>
            <a:xfrm>
              <a:off x="595921" y="3065459"/>
              <a:ext cx="2144787" cy="3316291"/>
              <a:chOff x="-538000" y="2826019"/>
              <a:chExt cx="2144787" cy="3316291"/>
            </a:xfrm>
          </p:grpSpPr>
          <p:sp>
            <p:nvSpPr>
              <p:cNvPr id="3" name="Полилиния: фигура 2">
                <a:extLst>
                  <a:ext uri="{FF2B5EF4-FFF2-40B4-BE49-F238E27FC236}">
                    <a16:creationId xmlns="" xmlns:a16="http://schemas.microsoft.com/office/drawing/2014/main" id="{6656ED73-3F55-FA9C-C331-4952B69B522D}"/>
                  </a:ext>
                </a:extLst>
              </p:cNvPr>
              <p:cNvSpPr/>
              <p:nvPr/>
            </p:nvSpPr>
            <p:spPr>
              <a:xfrm>
                <a:off x="755592" y="4510076"/>
                <a:ext cx="851195" cy="851195"/>
              </a:xfrm>
              <a:custGeom>
                <a:avLst/>
                <a:gdLst>
                  <a:gd name="connsiteX0" fmla="*/ 851196 w 851195"/>
                  <a:gd name="connsiteY0" fmla="*/ 425598 h 851195"/>
                  <a:gd name="connsiteX1" fmla="*/ 425598 w 851195"/>
                  <a:gd name="connsiteY1" fmla="*/ 851196 h 851195"/>
                  <a:gd name="connsiteX2" fmla="*/ 0 w 851195"/>
                  <a:gd name="connsiteY2" fmla="*/ 425598 h 851195"/>
                  <a:gd name="connsiteX3" fmla="*/ 425598 w 851195"/>
                  <a:gd name="connsiteY3" fmla="*/ 0 h 851195"/>
                  <a:gd name="connsiteX4" fmla="*/ 851196 w 851195"/>
                  <a:gd name="connsiteY4" fmla="*/ 425598 h 851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1195" h="851195">
                    <a:moveTo>
                      <a:pt x="851196" y="425598"/>
                    </a:moveTo>
                    <a:cubicBezTo>
                      <a:pt x="851196" y="660649"/>
                      <a:pt x="660649" y="851196"/>
                      <a:pt x="425598" y="851196"/>
                    </a:cubicBezTo>
                    <a:cubicBezTo>
                      <a:pt x="190547" y="851196"/>
                      <a:pt x="0" y="660649"/>
                      <a:pt x="0" y="425598"/>
                    </a:cubicBezTo>
                    <a:cubicBezTo>
                      <a:pt x="0" y="190547"/>
                      <a:pt x="190547" y="0"/>
                      <a:pt x="425598" y="0"/>
                    </a:cubicBezTo>
                    <a:cubicBezTo>
                      <a:pt x="660649" y="0"/>
                      <a:pt x="851196" y="190547"/>
                      <a:pt x="851196" y="425598"/>
                    </a:cubicBezTo>
                    <a:close/>
                  </a:path>
                </a:pathLst>
              </a:custGeom>
              <a:solidFill>
                <a:srgbClr val="00B05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sz="1350"/>
              </a:p>
            </p:txBody>
          </p:sp>
          <p:sp>
            <p:nvSpPr>
              <p:cNvPr id="77" name="Полилиния: фигура 76">
                <a:extLst>
                  <a:ext uri="{FF2B5EF4-FFF2-40B4-BE49-F238E27FC236}">
                    <a16:creationId xmlns="" xmlns:a16="http://schemas.microsoft.com/office/drawing/2014/main" id="{266C76FB-C9F3-142C-A044-FF5DD3FB4C51}"/>
                  </a:ext>
                </a:extLst>
              </p:cNvPr>
              <p:cNvSpPr/>
              <p:nvPr/>
            </p:nvSpPr>
            <p:spPr>
              <a:xfrm>
                <a:off x="758987" y="4651400"/>
                <a:ext cx="817128" cy="708894"/>
              </a:xfrm>
              <a:custGeom>
                <a:avLst/>
                <a:gdLst>
                  <a:gd name="connsiteX0" fmla="*/ 107809 w 817128"/>
                  <a:gd name="connsiteY0" fmla="*/ -185 h 708894"/>
                  <a:gd name="connsiteX1" fmla="*/ 331865 w 817128"/>
                  <a:gd name="connsiteY1" fmla="*/ 558494 h 708894"/>
                  <a:gd name="connsiteX2" fmla="*/ 816983 w 817128"/>
                  <a:gd name="connsiteY2" fmla="*/ 450252 h 708894"/>
                  <a:gd name="connsiteX3" fmla="*/ 258313 w 817128"/>
                  <a:gd name="connsiteY3" fmla="*/ 674347 h 708894"/>
                  <a:gd name="connsiteX4" fmla="*/ 34218 w 817128"/>
                  <a:gd name="connsiteY4" fmla="*/ 115667 h 708894"/>
                  <a:gd name="connsiteX5" fmla="*/ 107809 w 817128"/>
                  <a:gd name="connsiteY5" fmla="*/ -185 h 708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17128" h="708894">
                    <a:moveTo>
                      <a:pt x="107809" y="-185"/>
                    </a:moveTo>
                    <a:cubicBezTo>
                      <a:pt x="15406" y="215956"/>
                      <a:pt x="115724" y="466092"/>
                      <a:pt x="331865" y="558494"/>
                    </a:cubicBezTo>
                    <a:cubicBezTo>
                      <a:pt x="500029" y="630379"/>
                      <a:pt x="695320" y="586812"/>
                      <a:pt x="816983" y="450252"/>
                    </a:cubicBezTo>
                    <a:cubicBezTo>
                      <a:pt x="724590" y="666402"/>
                      <a:pt x="474464" y="766739"/>
                      <a:pt x="258313" y="674347"/>
                    </a:cubicBezTo>
                    <a:cubicBezTo>
                      <a:pt x="42153" y="581954"/>
                      <a:pt x="-58174" y="331828"/>
                      <a:pt x="34218" y="115667"/>
                    </a:cubicBezTo>
                    <a:cubicBezTo>
                      <a:pt x="52325" y="73329"/>
                      <a:pt x="77176" y="34200"/>
                      <a:pt x="107809" y="-185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sz="1350"/>
              </a:p>
            </p:txBody>
          </p:sp>
          <p:sp>
            <p:nvSpPr>
              <p:cNvPr id="78" name="Полилиния: фигура 77">
                <a:extLst>
                  <a:ext uri="{FF2B5EF4-FFF2-40B4-BE49-F238E27FC236}">
                    <a16:creationId xmlns="" xmlns:a16="http://schemas.microsoft.com/office/drawing/2014/main" id="{34150665-9B31-A981-2CDC-FADEA5F811F5}"/>
                  </a:ext>
                </a:extLst>
              </p:cNvPr>
              <p:cNvSpPr/>
              <p:nvPr/>
            </p:nvSpPr>
            <p:spPr>
              <a:xfrm>
                <a:off x="1160139" y="4935665"/>
                <a:ext cx="44434" cy="1206645"/>
              </a:xfrm>
              <a:custGeom>
                <a:avLst/>
                <a:gdLst>
                  <a:gd name="connsiteX0" fmla="*/ 22222 w 44434"/>
                  <a:gd name="connsiteY0" fmla="*/ 0 h 1206645"/>
                  <a:gd name="connsiteX1" fmla="*/ 23384 w 44434"/>
                  <a:gd name="connsiteY1" fmla="*/ 0 h 1206645"/>
                  <a:gd name="connsiteX2" fmla="*/ 44434 w 44434"/>
                  <a:gd name="connsiteY2" fmla="*/ 1206646 h 1206645"/>
                  <a:gd name="connsiteX3" fmla="*/ 0 w 44434"/>
                  <a:gd name="connsiteY3" fmla="*/ 1206646 h 1206645"/>
                  <a:gd name="connsiteX4" fmla="*/ 22222 w 44434"/>
                  <a:gd name="connsiteY4" fmla="*/ 0 h 120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4434" h="1206645">
                    <a:moveTo>
                      <a:pt x="22222" y="0"/>
                    </a:moveTo>
                    <a:lnTo>
                      <a:pt x="23384" y="0"/>
                    </a:lnTo>
                    <a:lnTo>
                      <a:pt x="44434" y="1206646"/>
                    </a:lnTo>
                    <a:lnTo>
                      <a:pt x="0" y="1206646"/>
                    </a:lnTo>
                    <a:lnTo>
                      <a:pt x="22222" y="0"/>
                    </a:lnTo>
                    <a:close/>
                  </a:path>
                </a:pathLst>
              </a:custGeom>
              <a:solidFill>
                <a:srgbClr val="3F3D5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sz="1350"/>
              </a:p>
            </p:txBody>
          </p:sp>
          <p:sp>
            <p:nvSpPr>
              <p:cNvPr id="79" name="Полилиния: фигура 78">
                <a:extLst>
                  <a:ext uri="{FF2B5EF4-FFF2-40B4-BE49-F238E27FC236}">
                    <a16:creationId xmlns="" xmlns:a16="http://schemas.microsoft.com/office/drawing/2014/main" id="{0A542EBE-E846-6D0E-0C47-3CAB8C1B8B6F}"/>
                  </a:ext>
                </a:extLst>
              </p:cNvPr>
              <p:cNvSpPr/>
              <p:nvPr/>
            </p:nvSpPr>
            <p:spPr>
              <a:xfrm>
                <a:off x="-538000" y="2826019"/>
                <a:ext cx="1716164" cy="1716164"/>
              </a:xfrm>
              <a:custGeom>
                <a:avLst/>
                <a:gdLst>
                  <a:gd name="connsiteX0" fmla="*/ 1716165 w 1716164"/>
                  <a:gd name="connsiteY0" fmla="*/ 858082 h 1716164"/>
                  <a:gd name="connsiteX1" fmla="*/ 858082 w 1716164"/>
                  <a:gd name="connsiteY1" fmla="*/ 1716165 h 1716164"/>
                  <a:gd name="connsiteX2" fmla="*/ 0 w 1716164"/>
                  <a:gd name="connsiteY2" fmla="*/ 858082 h 1716164"/>
                  <a:gd name="connsiteX3" fmla="*/ 858082 w 1716164"/>
                  <a:gd name="connsiteY3" fmla="*/ 0 h 1716164"/>
                  <a:gd name="connsiteX4" fmla="*/ 1716165 w 1716164"/>
                  <a:gd name="connsiteY4" fmla="*/ 858082 h 1716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16164" h="1716164">
                    <a:moveTo>
                      <a:pt x="1716165" y="858082"/>
                    </a:moveTo>
                    <a:cubicBezTo>
                      <a:pt x="1716165" y="1331988"/>
                      <a:pt x="1331988" y="1716165"/>
                      <a:pt x="858082" y="1716165"/>
                    </a:cubicBezTo>
                    <a:cubicBezTo>
                      <a:pt x="384177" y="1716165"/>
                      <a:pt x="0" y="1331988"/>
                      <a:pt x="0" y="858082"/>
                    </a:cubicBezTo>
                    <a:cubicBezTo>
                      <a:pt x="0" y="384177"/>
                      <a:pt x="384177" y="0"/>
                      <a:pt x="858082" y="0"/>
                    </a:cubicBezTo>
                    <a:cubicBezTo>
                      <a:pt x="1331988" y="0"/>
                      <a:pt x="1716165" y="384176"/>
                      <a:pt x="1716165" y="858082"/>
                    </a:cubicBezTo>
                    <a:close/>
                  </a:path>
                </a:pathLst>
              </a:custGeom>
              <a:solidFill>
                <a:srgbClr val="92D05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sz="1350"/>
              </a:p>
            </p:txBody>
          </p:sp>
          <p:sp>
            <p:nvSpPr>
              <p:cNvPr id="80" name="Полилиния: фигура 79">
                <a:extLst>
                  <a:ext uri="{FF2B5EF4-FFF2-40B4-BE49-F238E27FC236}">
                    <a16:creationId xmlns="" xmlns:a16="http://schemas.microsoft.com/office/drawing/2014/main" id="{0862C2C8-7C91-9013-6A04-61CF8C39CBBC}"/>
                  </a:ext>
                </a:extLst>
              </p:cNvPr>
              <p:cNvSpPr/>
              <p:nvPr/>
            </p:nvSpPr>
            <p:spPr>
              <a:xfrm>
                <a:off x="-531152" y="3136363"/>
                <a:ext cx="1647467" cy="1429263"/>
              </a:xfrm>
              <a:custGeom>
                <a:avLst/>
                <a:gdLst>
                  <a:gd name="connsiteX0" fmla="*/ 217505 w 1647467"/>
                  <a:gd name="connsiteY0" fmla="*/ -176 h 1429263"/>
                  <a:gd name="connsiteX1" fmla="*/ 669247 w 1647467"/>
                  <a:gd name="connsiteY1" fmla="*/ 1126213 h 1429263"/>
                  <a:gd name="connsiteX2" fmla="*/ 1647322 w 1647467"/>
                  <a:gd name="connsiteY2" fmla="*/ 907985 h 1429263"/>
                  <a:gd name="connsiteX3" fmla="*/ 520943 w 1647467"/>
                  <a:gd name="connsiteY3" fmla="*/ 1359795 h 1429263"/>
                  <a:gd name="connsiteX4" fmla="*/ 69143 w 1647467"/>
                  <a:gd name="connsiteY4" fmla="*/ 233406 h 1429263"/>
                  <a:gd name="connsiteX5" fmla="*/ 217505 w 1647467"/>
                  <a:gd name="connsiteY5" fmla="*/ -185 h 14292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47467" h="1429263">
                    <a:moveTo>
                      <a:pt x="217505" y="-176"/>
                    </a:moveTo>
                    <a:cubicBezTo>
                      <a:pt x="31205" y="435612"/>
                      <a:pt x="233459" y="939913"/>
                      <a:pt x="669247" y="1126213"/>
                    </a:cubicBezTo>
                    <a:cubicBezTo>
                      <a:pt x="1008299" y="1271164"/>
                      <a:pt x="1402043" y="1183315"/>
                      <a:pt x="1647322" y="907985"/>
                    </a:cubicBezTo>
                    <a:cubicBezTo>
                      <a:pt x="1461041" y="1343793"/>
                      <a:pt x="956740" y="1546075"/>
                      <a:pt x="520943" y="1359795"/>
                    </a:cubicBezTo>
                    <a:cubicBezTo>
                      <a:pt x="85136" y="1173514"/>
                      <a:pt x="-117147" y="669213"/>
                      <a:pt x="69143" y="233406"/>
                    </a:cubicBezTo>
                    <a:cubicBezTo>
                      <a:pt x="105634" y="148033"/>
                      <a:pt x="155735" y="69147"/>
                      <a:pt x="217505" y="-185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sz="1350"/>
              </a:p>
            </p:txBody>
          </p:sp>
          <p:sp>
            <p:nvSpPr>
              <p:cNvPr id="134" name="Полилиния: фигура 133">
                <a:extLst>
                  <a:ext uri="{FF2B5EF4-FFF2-40B4-BE49-F238E27FC236}">
                    <a16:creationId xmlns="" xmlns:a16="http://schemas.microsoft.com/office/drawing/2014/main" id="{7A504FA9-BDD4-CCBD-5DE5-9DD5C5261ECC}"/>
                  </a:ext>
                </a:extLst>
              </p:cNvPr>
              <p:cNvSpPr/>
              <p:nvPr/>
            </p:nvSpPr>
            <p:spPr>
              <a:xfrm>
                <a:off x="277648" y="3709502"/>
                <a:ext cx="89582" cy="2432808"/>
              </a:xfrm>
              <a:custGeom>
                <a:avLst/>
                <a:gdLst>
                  <a:gd name="connsiteX0" fmla="*/ 44787 w 89582"/>
                  <a:gd name="connsiteY0" fmla="*/ 0 h 2432808"/>
                  <a:gd name="connsiteX1" fmla="*/ 47149 w 89582"/>
                  <a:gd name="connsiteY1" fmla="*/ 0 h 2432808"/>
                  <a:gd name="connsiteX2" fmla="*/ 89583 w 89582"/>
                  <a:gd name="connsiteY2" fmla="*/ 2432809 h 2432808"/>
                  <a:gd name="connsiteX3" fmla="*/ 0 w 89582"/>
                  <a:gd name="connsiteY3" fmla="*/ 2432809 h 2432808"/>
                  <a:gd name="connsiteX4" fmla="*/ 44787 w 89582"/>
                  <a:gd name="connsiteY4" fmla="*/ 0 h 2432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9582" h="2432808">
                    <a:moveTo>
                      <a:pt x="44787" y="0"/>
                    </a:moveTo>
                    <a:lnTo>
                      <a:pt x="47149" y="0"/>
                    </a:lnTo>
                    <a:lnTo>
                      <a:pt x="89583" y="2432809"/>
                    </a:lnTo>
                    <a:lnTo>
                      <a:pt x="0" y="2432809"/>
                    </a:lnTo>
                    <a:lnTo>
                      <a:pt x="44787" y="0"/>
                    </a:lnTo>
                    <a:close/>
                  </a:path>
                </a:pathLst>
              </a:custGeom>
              <a:solidFill>
                <a:srgbClr val="3F3D5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sz="1350"/>
              </a:p>
            </p:txBody>
          </p:sp>
        </p:grpSp>
      </p:grpSp>
      <p:grpSp>
        <p:nvGrpSpPr>
          <p:cNvPr id="158" name="Группа 157">
            <a:extLst>
              <a:ext uri="{FF2B5EF4-FFF2-40B4-BE49-F238E27FC236}">
                <a16:creationId xmlns="" xmlns:a16="http://schemas.microsoft.com/office/drawing/2014/main" id="{081EEB0D-B140-1173-A956-589C2D42A43B}"/>
              </a:ext>
            </a:extLst>
          </p:cNvPr>
          <p:cNvGrpSpPr/>
          <p:nvPr/>
        </p:nvGrpSpPr>
        <p:grpSpPr>
          <a:xfrm>
            <a:off x="7048989" y="3752874"/>
            <a:ext cx="1661560" cy="2319314"/>
            <a:chOff x="9373251" y="3289331"/>
            <a:chExt cx="2215413" cy="3092419"/>
          </a:xfrm>
        </p:grpSpPr>
        <p:sp>
          <p:nvSpPr>
            <p:cNvPr id="143" name="Полилиния: фигура 142">
              <a:extLst>
                <a:ext uri="{FF2B5EF4-FFF2-40B4-BE49-F238E27FC236}">
                  <a16:creationId xmlns="" xmlns:a16="http://schemas.microsoft.com/office/drawing/2014/main" id="{54AA3103-C4E6-5DAC-7AC6-6352EF3F32EE}"/>
                </a:ext>
              </a:extLst>
            </p:cNvPr>
            <p:cNvSpPr/>
            <p:nvPr/>
          </p:nvSpPr>
          <p:spPr>
            <a:xfrm flipH="1">
              <a:off x="9373251" y="4427384"/>
              <a:ext cx="1173328" cy="1173328"/>
            </a:xfrm>
            <a:custGeom>
              <a:avLst/>
              <a:gdLst>
                <a:gd name="connsiteX0" fmla="*/ 851196 w 851195"/>
                <a:gd name="connsiteY0" fmla="*/ 425598 h 851195"/>
                <a:gd name="connsiteX1" fmla="*/ 425598 w 851195"/>
                <a:gd name="connsiteY1" fmla="*/ 851196 h 851195"/>
                <a:gd name="connsiteX2" fmla="*/ 0 w 851195"/>
                <a:gd name="connsiteY2" fmla="*/ 425598 h 851195"/>
                <a:gd name="connsiteX3" fmla="*/ 425598 w 851195"/>
                <a:gd name="connsiteY3" fmla="*/ 0 h 851195"/>
                <a:gd name="connsiteX4" fmla="*/ 851196 w 851195"/>
                <a:gd name="connsiteY4" fmla="*/ 425598 h 851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1195" h="851195">
                  <a:moveTo>
                    <a:pt x="851196" y="425598"/>
                  </a:moveTo>
                  <a:cubicBezTo>
                    <a:pt x="851196" y="660649"/>
                    <a:pt x="660649" y="851196"/>
                    <a:pt x="425598" y="851196"/>
                  </a:cubicBezTo>
                  <a:cubicBezTo>
                    <a:pt x="190547" y="851196"/>
                    <a:pt x="0" y="660649"/>
                    <a:pt x="0" y="425598"/>
                  </a:cubicBezTo>
                  <a:cubicBezTo>
                    <a:pt x="0" y="190547"/>
                    <a:pt x="190547" y="0"/>
                    <a:pt x="425598" y="0"/>
                  </a:cubicBezTo>
                  <a:cubicBezTo>
                    <a:pt x="660649" y="0"/>
                    <a:pt x="851196" y="190547"/>
                    <a:pt x="851196" y="425598"/>
                  </a:cubicBezTo>
                  <a:close/>
                </a:path>
              </a:pathLst>
            </a:custGeom>
            <a:solidFill>
              <a:srgbClr val="00B05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  <p:sp>
          <p:nvSpPr>
            <p:cNvPr id="147" name="Полилиния: фигура 146">
              <a:extLst>
                <a:ext uri="{FF2B5EF4-FFF2-40B4-BE49-F238E27FC236}">
                  <a16:creationId xmlns="" xmlns:a16="http://schemas.microsoft.com/office/drawing/2014/main" id="{1F37B619-9548-256E-CBDF-11111C7AFA21}"/>
                </a:ext>
              </a:extLst>
            </p:cNvPr>
            <p:cNvSpPr/>
            <p:nvPr/>
          </p:nvSpPr>
          <p:spPr>
            <a:xfrm flipH="1">
              <a:off x="9427664" y="4631973"/>
              <a:ext cx="1115519" cy="967761"/>
            </a:xfrm>
            <a:custGeom>
              <a:avLst/>
              <a:gdLst>
                <a:gd name="connsiteX0" fmla="*/ 107809 w 817128"/>
                <a:gd name="connsiteY0" fmla="*/ -185 h 708894"/>
                <a:gd name="connsiteX1" fmla="*/ 331865 w 817128"/>
                <a:gd name="connsiteY1" fmla="*/ 558494 h 708894"/>
                <a:gd name="connsiteX2" fmla="*/ 816983 w 817128"/>
                <a:gd name="connsiteY2" fmla="*/ 450252 h 708894"/>
                <a:gd name="connsiteX3" fmla="*/ 258313 w 817128"/>
                <a:gd name="connsiteY3" fmla="*/ 674347 h 708894"/>
                <a:gd name="connsiteX4" fmla="*/ 34218 w 817128"/>
                <a:gd name="connsiteY4" fmla="*/ 115667 h 708894"/>
                <a:gd name="connsiteX5" fmla="*/ 107809 w 817128"/>
                <a:gd name="connsiteY5" fmla="*/ -185 h 708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17128" h="708894">
                  <a:moveTo>
                    <a:pt x="107809" y="-185"/>
                  </a:moveTo>
                  <a:cubicBezTo>
                    <a:pt x="15406" y="215956"/>
                    <a:pt x="115724" y="466092"/>
                    <a:pt x="331865" y="558494"/>
                  </a:cubicBezTo>
                  <a:cubicBezTo>
                    <a:pt x="500029" y="630379"/>
                    <a:pt x="695320" y="586812"/>
                    <a:pt x="816983" y="450252"/>
                  </a:cubicBezTo>
                  <a:cubicBezTo>
                    <a:pt x="724590" y="666402"/>
                    <a:pt x="474464" y="766739"/>
                    <a:pt x="258313" y="674347"/>
                  </a:cubicBezTo>
                  <a:cubicBezTo>
                    <a:pt x="42153" y="581954"/>
                    <a:pt x="-58174" y="331828"/>
                    <a:pt x="34218" y="115667"/>
                  </a:cubicBezTo>
                  <a:cubicBezTo>
                    <a:pt x="52325" y="73329"/>
                    <a:pt x="77176" y="34200"/>
                    <a:pt x="107809" y="-185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  <p:sp>
          <p:nvSpPr>
            <p:cNvPr id="148" name="Полилиния: фигура 147">
              <a:extLst>
                <a:ext uri="{FF2B5EF4-FFF2-40B4-BE49-F238E27FC236}">
                  <a16:creationId xmlns="" xmlns:a16="http://schemas.microsoft.com/office/drawing/2014/main" id="{684C5361-E41C-6E6C-DC7A-42C4EC465385}"/>
                </a:ext>
              </a:extLst>
            </p:cNvPr>
            <p:cNvSpPr/>
            <p:nvPr/>
          </p:nvSpPr>
          <p:spPr>
            <a:xfrm flipH="1">
              <a:off x="10097598" y="5175105"/>
              <a:ext cx="44434" cy="1206645"/>
            </a:xfrm>
            <a:custGeom>
              <a:avLst/>
              <a:gdLst>
                <a:gd name="connsiteX0" fmla="*/ 22222 w 44434"/>
                <a:gd name="connsiteY0" fmla="*/ 0 h 1206645"/>
                <a:gd name="connsiteX1" fmla="*/ 23384 w 44434"/>
                <a:gd name="connsiteY1" fmla="*/ 0 h 1206645"/>
                <a:gd name="connsiteX2" fmla="*/ 44434 w 44434"/>
                <a:gd name="connsiteY2" fmla="*/ 1206646 h 1206645"/>
                <a:gd name="connsiteX3" fmla="*/ 0 w 44434"/>
                <a:gd name="connsiteY3" fmla="*/ 1206646 h 1206645"/>
                <a:gd name="connsiteX4" fmla="*/ 22222 w 44434"/>
                <a:gd name="connsiteY4" fmla="*/ 0 h 120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434" h="1206645">
                  <a:moveTo>
                    <a:pt x="22222" y="0"/>
                  </a:moveTo>
                  <a:lnTo>
                    <a:pt x="23384" y="0"/>
                  </a:lnTo>
                  <a:lnTo>
                    <a:pt x="44434" y="1206646"/>
                  </a:lnTo>
                  <a:lnTo>
                    <a:pt x="0" y="1206646"/>
                  </a:lnTo>
                  <a:lnTo>
                    <a:pt x="22222" y="0"/>
                  </a:lnTo>
                  <a:close/>
                </a:path>
              </a:pathLst>
            </a:custGeom>
            <a:solidFill>
              <a:srgbClr val="3F3D5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  <p:sp>
          <p:nvSpPr>
            <p:cNvPr id="149" name="Полилиния: фигура 148">
              <a:extLst>
                <a:ext uri="{FF2B5EF4-FFF2-40B4-BE49-F238E27FC236}">
                  <a16:creationId xmlns="" xmlns:a16="http://schemas.microsoft.com/office/drawing/2014/main" id="{588D04AE-732E-EAC9-09EE-7B0B3BA68AD1}"/>
                </a:ext>
              </a:extLst>
            </p:cNvPr>
            <p:cNvSpPr/>
            <p:nvPr/>
          </p:nvSpPr>
          <p:spPr>
            <a:xfrm flipH="1">
              <a:off x="10129710" y="3289331"/>
              <a:ext cx="1458954" cy="1458954"/>
            </a:xfrm>
            <a:custGeom>
              <a:avLst/>
              <a:gdLst>
                <a:gd name="connsiteX0" fmla="*/ 1716165 w 1716164"/>
                <a:gd name="connsiteY0" fmla="*/ 858082 h 1716164"/>
                <a:gd name="connsiteX1" fmla="*/ 858082 w 1716164"/>
                <a:gd name="connsiteY1" fmla="*/ 1716165 h 1716164"/>
                <a:gd name="connsiteX2" fmla="*/ 0 w 1716164"/>
                <a:gd name="connsiteY2" fmla="*/ 858082 h 1716164"/>
                <a:gd name="connsiteX3" fmla="*/ 858082 w 1716164"/>
                <a:gd name="connsiteY3" fmla="*/ 0 h 1716164"/>
                <a:gd name="connsiteX4" fmla="*/ 1716165 w 1716164"/>
                <a:gd name="connsiteY4" fmla="*/ 858082 h 1716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6164" h="1716164">
                  <a:moveTo>
                    <a:pt x="1716165" y="858082"/>
                  </a:moveTo>
                  <a:cubicBezTo>
                    <a:pt x="1716165" y="1331988"/>
                    <a:pt x="1331988" y="1716165"/>
                    <a:pt x="858082" y="1716165"/>
                  </a:cubicBezTo>
                  <a:cubicBezTo>
                    <a:pt x="384177" y="1716165"/>
                    <a:pt x="0" y="1331988"/>
                    <a:pt x="0" y="858082"/>
                  </a:cubicBezTo>
                  <a:cubicBezTo>
                    <a:pt x="0" y="384177"/>
                    <a:pt x="384177" y="0"/>
                    <a:pt x="858082" y="0"/>
                  </a:cubicBezTo>
                  <a:cubicBezTo>
                    <a:pt x="1331988" y="0"/>
                    <a:pt x="1716165" y="384176"/>
                    <a:pt x="1716165" y="858082"/>
                  </a:cubicBezTo>
                  <a:close/>
                </a:path>
              </a:pathLst>
            </a:custGeom>
            <a:solidFill>
              <a:srgbClr val="92D05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  <p:sp>
          <p:nvSpPr>
            <p:cNvPr id="150" name="Полилиния: фигура 149">
              <a:extLst>
                <a:ext uri="{FF2B5EF4-FFF2-40B4-BE49-F238E27FC236}">
                  <a16:creationId xmlns="" xmlns:a16="http://schemas.microsoft.com/office/drawing/2014/main" id="{62968B8D-1F60-17AF-E716-A05399EE221D}"/>
                </a:ext>
              </a:extLst>
            </p:cNvPr>
            <p:cNvSpPr/>
            <p:nvPr/>
          </p:nvSpPr>
          <p:spPr>
            <a:xfrm flipH="1">
              <a:off x="10181262" y="3556676"/>
              <a:ext cx="1400553" cy="1215052"/>
            </a:xfrm>
            <a:custGeom>
              <a:avLst/>
              <a:gdLst>
                <a:gd name="connsiteX0" fmla="*/ 217505 w 1647467"/>
                <a:gd name="connsiteY0" fmla="*/ -176 h 1429263"/>
                <a:gd name="connsiteX1" fmla="*/ 669247 w 1647467"/>
                <a:gd name="connsiteY1" fmla="*/ 1126213 h 1429263"/>
                <a:gd name="connsiteX2" fmla="*/ 1647322 w 1647467"/>
                <a:gd name="connsiteY2" fmla="*/ 907985 h 1429263"/>
                <a:gd name="connsiteX3" fmla="*/ 520943 w 1647467"/>
                <a:gd name="connsiteY3" fmla="*/ 1359795 h 1429263"/>
                <a:gd name="connsiteX4" fmla="*/ 69143 w 1647467"/>
                <a:gd name="connsiteY4" fmla="*/ 233406 h 1429263"/>
                <a:gd name="connsiteX5" fmla="*/ 217505 w 1647467"/>
                <a:gd name="connsiteY5" fmla="*/ -185 h 1429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47467" h="1429263">
                  <a:moveTo>
                    <a:pt x="217505" y="-176"/>
                  </a:moveTo>
                  <a:cubicBezTo>
                    <a:pt x="31205" y="435612"/>
                    <a:pt x="233459" y="939913"/>
                    <a:pt x="669247" y="1126213"/>
                  </a:cubicBezTo>
                  <a:cubicBezTo>
                    <a:pt x="1008299" y="1271164"/>
                    <a:pt x="1402043" y="1183315"/>
                    <a:pt x="1647322" y="907985"/>
                  </a:cubicBezTo>
                  <a:cubicBezTo>
                    <a:pt x="1461041" y="1343793"/>
                    <a:pt x="956740" y="1546075"/>
                    <a:pt x="520943" y="1359795"/>
                  </a:cubicBezTo>
                  <a:cubicBezTo>
                    <a:pt x="85136" y="1173514"/>
                    <a:pt x="-117147" y="669213"/>
                    <a:pt x="69143" y="233406"/>
                  </a:cubicBezTo>
                  <a:cubicBezTo>
                    <a:pt x="105634" y="148033"/>
                    <a:pt x="155735" y="69147"/>
                    <a:pt x="217505" y="-185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  <p:sp>
          <p:nvSpPr>
            <p:cNvPr id="152" name="Полилиния: фигура 151">
              <a:extLst>
                <a:ext uri="{FF2B5EF4-FFF2-40B4-BE49-F238E27FC236}">
                  <a16:creationId xmlns="" xmlns:a16="http://schemas.microsoft.com/office/drawing/2014/main" id="{1D663ABC-8A71-000D-5227-17C220ED74C1}"/>
                </a:ext>
              </a:extLst>
            </p:cNvPr>
            <p:cNvSpPr/>
            <p:nvPr/>
          </p:nvSpPr>
          <p:spPr>
            <a:xfrm flipH="1">
              <a:off x="10773016" y="3948942"/>
              <a:ext cx="89582" cy="2432808"/>
            </a:xfrm>
            <a:custGeom>
              <a:avLst/>
              <a:gdLst>
                <a:gd name="connsiteX0" fmla="*/ 44787 w 89582"/>
                <a:gd name="connsiteY0" fmla="*/ 0 h 2432808"/>
                <a:gd name="connsiteX1" fmla="*/ 47149 w 89582"/>
                <a:gd name="connsiteY1" fmla="*/ 0 h 2432808"/>
                <a:gd name="connsiteX2" fmla="*/ 89583 w 89582"/>
                <a:gd name="connsiteY2" fmla="*/ 2432809 h 2432808"/>
                <a:gd name="connsiteX3" fmla="*/ 0 w 89582"/>
                <a:gd name="connsiteY3" fmla="*/ 2432809 h 2432808"/>
                <a:gd name="connsiteX4" fmla="*/ 44787 w 89582"/>
                <a:gd name="connsiteY4" fmla="*/ 0 h 2432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9582" h="2432808">
                  <a:moveTo>
                    <a:pt x="44787" y="0"/>
                  </a:moveTo>
                  <a:lnTo>
                    <a:pt x="47149" y="0"/>
                  </a:lnTo>
                  <a:lnTo>
                    <a:pt x="89583" y="2432809"/>
                  </a:lnTo>
                  <a:lnTo>
                    <a:pt x="0" y="2432809"/>
                  </a:lnTo>
                  <a:lnTo>
                    <a:pt x="44787" y="0"/>
                  </a:lnTo>
                  <a:close/>
                </a:path>
              </a:pathLst>
            </a:custGeom>
            <a:solidFill>
              <a:srgbClr val="3F3D5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  <p:grpSp>
          <p:nvGrpSpPr>
            <p:cNvPr id="153" name="Группа 152">
              <a:extLst>
                <a:ext uri="{FF2B5EF4-FFF2-40B4-BE49-F238E27FC236}">
                  <a16:creationId xmlns="" xmlns:a16="http://schemas.microsoft.com/office/drawing/2014/main" id="{6C48A0C0-62C6-27A5-4886-0C3D5DA9C3AA}"/>
                </a:ext>
              </a:extLst>
            </p:cNvPr>
            <p:cNvGrpSpPr/>
            <p:nvPr/>
          </p:nvGrpSpPr>
          <p:grpSpPr>
            <a:xfrm flipH="1">
              <a:off x="11237322" y="5979591"/>
              <a:ext cx="236852" cy="379850"/>
              <a:chOff x="5312308" y="5621338"/>
              <a:chExt cx="236852" cy="379850"/>
            </a:xfrm>
          </p:grpSpPr>
          <p:sp>
            <p:nvSpPr>
              <p:cNvPr id="154" name="Полилиния: фигура 153">
                <a:extLst>
                  <a:ext uri="{FF2B5EF4-FFF2-40B4-BE49-F238E27FC236}">
                    <a16:creationId xmlns="" xmlns:a16="http://schemas.microsoft.com/office/drawing/2014/main" id="{841A38D0-381A-0B3C-A4DC-73EDAEE295FA}"/>
                  </a:ext>
                </a:extLst>
              </p:cNvPr>
              <p:cNvSpPr/>
              <p:nvPr/>
            </p:nvSpPr>
            <p:spPr>
              <a:xfrm>
                <a:off x="5312824" y="5621338"/>
                <a:ext cx="152802" cy="221298"/>
              </a:xfrm>
              <a:custGeom>
                <a:avLst/>
                <a:gdLst>
                  <a:gd name="connsiteX0" fmla="*/ 8696 w 152802"/>
                  <a:gd name="connsiteY0" fmla="*/ 216442 h 221298"/>
                  <a:gd name="connsiteX1" fmla="*/ 152657 w 152802"/>
                  <a:gd name="connsiteY1" fmla="*/ -185 h 221298"/>
                  <a:gd name="connsiteX2" fmla="*/ 9153 w 152802"/>
                  <a:gd name="connsiteY2" fmla="*/ 214327 h 221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52802" h="221298">
                    <a:moveTo>
                      <a:pt x="8696" y="216442"/>
                    </a:moveTo>
                    <a:cubicBezTo>
                      <a:pt x="131635" y="251732"/>
                      <a:pt x="133092" y="77996"/>
                      <a:pt x="152657" y="-185"/>
                    </a:cubicBezTo>
                    <a:cubicBezTo>
                      <a:pt x="83162" y="47135"/>
                      <a:pt x="-33995" y="114591"/>
                      <a:pt x="9153" y="214327"/>
                    </a:cubicBezTo>
                  </a:path>
                </a:pathLst>
              </a:custGeom>
              <a:solidFill>
                <a:srgbClr val="00B05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sz="1350"/>
              </a:p>
            </p:txBody>
          </p:sp>
          <p:sp>
            <p:nvSpPr>
              <p:cNvPr id="155" name="Полилиния: фигура 154">
                <a:extLst>
                  <a:ext uri="{FF2B5EF4-FFF2-40B4-BE49-F238E27FC236}">
                    <a16:creationId xmlns="" xmlns:a16="http://schemas.microsoft.com/office/drawing/2014/main" id="{C391B70C-E088-F430-84F7-B6EA69AF0D64}"/>
                  </a:ext>
                </a:extLst>
              </p:cNvPr>
              <p:cNvSpPr/>
              <p:nvPr/>
            </p:nvSpPr>
            <p:spPr>
              <a:xfrm>
                <a:off x="5320038" y="5711133"/>
                <a:ext cx="86664" cy="264373"/>
              </a:xfrm>
              <a:custGeom>
                <a:avLst/>
                <a:gdLst>
                  <a:gd name="connsiteX0" fmla="*/ 8263 w 86664"/>
                  <a:gd name="connsiteY0" fmla="*/ 261434 h 264373"/>
                  <a:gd name="connsiteX1" fmla="*/ 80720 w 86664"/>
                  <a:gd name="connsiteY1" fmla="*/ 439 h 264373"/>
                  <a:gd name="connsiteX2" fmla="*/ 84683 w 86664"/>
                  <a:gd name="connsiteY2" fmla="*/ 7212 h 264373"/>
                  <a:gd name="connsiteX3" fmla="*/ 15846 w 86664"/>
                  <a:gd name="connsiteY3" fmla="*/ 259348 h 264373"/>
                  <a:gd name="connsiteX4" fmla="*/ 12931 w 86664"/>
                  <a:gd name="connsiteY4" fmla="*/ 264082 h 264373"/>
                  <a:gd name="connsiteX5" fmla="*/ 8273 w 86664"/>
                  <a:gd name="connsiteY5" fmla="*/ 261434 h 264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6664" h="264373">
                    <a:moveTo>
                      <a:pt x="8263" y="261434"/>
                    </a:moveTo>
                    <a:cubicBezTo>
                      <a:pt x="-7881" y="170099"/>
                      <a:pt x="-8901" y="54418"/>
                      <a:pt x="80720" y="439"/>
                    </a:cubicBezTo>
                    <a:cubicBezTo>
                      <a:pt x="85006" y="-2266"/>
                      <a:pt x="88950" y="4526"/>
                      <a:pt x="84683" y="7212"/>
                    </a:cubicBezTo>
                    <a:cubicBezTo>
                      <a:pt x="-1843" y="59552"/>
                      <a:pt x="720" y="171309"/>
                      <a:pt x="15846" y="259348"/>
                    </a:cubicBezTo>
                    <a:cubicBezTo>
                      <a:pt x="16350" y="261453"/>
                      <a:pt x="15045" y="263578"/>
                      <a:pt x="12931" y="264082"/>
                    </a:cubicBezTo>
                    <a:cubicBezTo>
                      <a:pt x="10921" y="264558"/>
                      <a:pt x="8883" y="263396"/>
                      <a:pt x="8273" y="261434"/>
                    </a:cubicBezTo>
                    <a:close/>
                  </a:path>
                </a:pathLst>
              </a:custGeom>
              <a:solidFill>
                <a:srgbClr val="00B05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sz="1350"/>
              </a:p>
            </p:txBody>
          </p:sp>
          <p:sp>
            <p:nvSpPr>
              <p:cNvPr id="156" name="Полилиния: фигура 155">
                <a:extLst>
                  <a:ext uri="{FF2B5EF4-FFF2-40B4-BE49-F238E27FC236}">
                    <a16:creationId xmlns="" xmlns:a16="http://schemas.microsoft.com/office/drawing/2014/main" id="{CFAC4E10-6CA8-D62D-B69A-B5500233EACF}"/>
                  </a:ext>
                </a:extLst>
              </p:cNvPr>
              <p:cNvSpPr/>
              <p:nvPr/>
            </p:nvSpPr>
            <p:spPr>
              <a:xfrm>
                <a:off x="5368233" y="5842662"/>
                <a:ext cx="180927" cy="92785"/>
              </a:xfrm>
              <a:custGeom>
                <a:avLst/>
                <a:gdLst>
                  <a:gd name="connsiteX0" fmla="*/ -146 w 180927"/>
                  <a:gd name="connsiteY0" fmla="*/ 65288 h 92785"/>
                  <a:gd name="connsiteX1" fmla="*/ 180782 w 180927"/>
                  <a:gd name="connsiteY1" fmla="*/ 2623 h 92785"/>
                  <a:gd name="connsiteX2" fmla="*/ 1074 w 180927"/>
                  <a:gd name="connsiteY2" fmla="*/ 64260 h 92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0927" h="92785">
                    <a:moveTo>
                      <a:pt x="-146" y="65288"/>
                    </a:moveTo>
                    <a:cubicBezTo>
                      <a:pt x="56119" y="140803"/>
                      <a:pt x="134452" y="39694"/>
                      <a:pt x="180782" y="2623"/>
                    </a:cubicBezTo>
                    <a:cubicBezTo>
                      <a:pt x="118984" y="-653"/>
                      <a:pt x="20276" y="-13398"/>
                      <a:pt x="1074" y="64260"/>
                    </a:cubicBezTo>
                  </a:path>
                </a:pathLst>
              </a:custGeom>
              <a:solidFill>
                <a:srgbClr val="00B05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sz="1350"/>
              </a:p>
            </p:txBody>
          </p:sp>
          <p:sp>
            <p:nvSpPr>
              <p:cNvPr id="157" name="Полилиния: фигура 156">
                <a:extLst>
                  <a:ext uri="{FF2B5EF4-FFF2-40B4-BE49-F238E27FC236}">
                    <a16:creationId xmlns="" xmlns:a16="http://schemas.microsoft.com/office/drawing/2014/main" id="{95959933-129A-C086-F0D1-A8492676776A}"/>
                  </a:ext>
                </a:extLst>
              </p:cNvPr>
              <p:cNvSpPr/>
              <p:nvPr/>
            </p:nvSpPr>
            <p:spPr>
              <a:xfrm>
                <a:off x="5312308" y="5874127"/>
                <a:ext cx="163720" cy="127061"/>
              </a:xfrm>
              <a:custGeom>
                <a:avLst/>
                <a:gdLst>
                  <a:gd name="connsiteX0" fmla="*/ 372 w 163720"/>
                  <a:gd name="connsiteY0" fmla="*/ 121586 h 127061"/>
                  <a:gd name="connsiteX1" fmla="*/ 160373 w 163720"/>
                  <a:gd name="connsiteY1" fmla="*/ 562 h 127061"/>
                  <a:gd name="connsiteX2" fmla="*/ 159125 w 163720"/>
                  <a:gd name="connsiteY2" fmla="*/ 8315 h 127061"/>
                  <a:gd name="connsiteX3" fmla="*/ 7544 w 163720"/>
                  <a:gd name="connsiteY3" fmla="*/ 124787 h 127061"/>
                  <a:gd name="connsiteX4" fmla="*/ 372 w 163720"/>
                  <a:gd name="connsiteY4" fmla="*/ 121586 h 127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3720" h="127061">
                    <a:moveTo>
                      <a:pt x="372" y="121586"/>
                    </a:moveTo>
                    <a:cubicBezTo>
                      <a:pt x="32176" y="60712"/>
                      <a:pt x="82954" y="-8134"/>
                      <a:pt x="160373" y="562"/>
                    </a:cubicBezTo>
                    <a:cubicBezTo>
                      <a:pt x="165402" y="991"/>
                      <a:pt x="164145" y="8744"/>
                      <a:pt x="159125" y="8315"/>
                    </a:cubicBezTo>
                    <a:cubicBezTo>
                      <a:pt x="85592" y="705"/>
                      <a:pt x="37739" y="66837"/>
                      <a:pt x="7544" y="124787"/>
                    </a:cubicBezTo>
                    <a:cubicBezTo>
                      <a:pt x="5087" y="129149"/>
                      <a:pt x="-2124" y="125997"/>
                      <a:pt x="372" y="121586"/>
                    </a:cubicBezTo>
                    <a:close/>
                  </a:path>
                </a:pathLst>
              </a:custGeom>
              <a:solidFill>
                <a:srgbClr val="3F3D5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 sz="1350"/>
              </a:p>
            </p:txBody>
          </p:sp>
        </p:grpSp>
      </p:grpSp>
      <p:grpSp>
        <p:nvGrpSpPr>
          <p:cNvPr id="160" name="Группа 159">
            <a:extLst>
              <a:ext uri="{FF2B5EF4-FFF2-40B4-BE49-F238E27FC236}">
                <a16:creationId xmlns="" xmlns:a16="http://schemas.microsoft.com/office/drawing/2014/main" id="{854B25E2-FCCF-1252-C2CD-33875D80D076}"/>
              </a:ext>
            </a:extLst>
          </p:cNvPr>
          <p:cNvGrpSpPr/>
          <p:nvPr/>
        </p:nvGrpSpPr>
        <p:grpSpPr>
          <a:xfrm>
            <a:off x="3679857" y="2627777"/>
            <a:ext cx="1768360" cy="3056269"/>
            <a:chOff x="4913946" y="1787815"/>
            <a:chExt cx="2357813" cy="4075025"/>
          </a:xfrm>
        </p:grpSpPr>
        <p:sp>
          <p:nvSpPr>
            <p:cNvPr id="161" name="Полилиния: фигура 160">
              <a:extLst>
                <a:ext uri="{FF2B5EF4-FFF2-40B4-BE49-F238E27FC236}">
                  <a16:creationId xmlns="" xmlns:a16="http://schemas.microsoft.com/office/drawing/2014/main" id="{09378309-9D37-779D-D459-CEFEE317DB81}"/>
                </a:ext>
              </a:extLst>
            </p:cNvPr>
            <p:cNvSpPr/>
            <p:nvPr/>
          </p:nvSpPr>
          <p:spPr>
            <a:xfrm>
              <a:off x="6937149" y="5541210"/>
              <a:ext cx="193096" cy="213473"/>
            </a:xfrm>
            <a:custGeom>
              <a:avLst/>
              <a:gdLst>
                <a:gd name="connsiteX0" fmla="*/ 159260 w 193096"/>
                <a:gd name="connsiteY0" fmla="*/ 41770 h 213473"/>
                <a:gd name="connsiteX1" fmla="*/ 156574 w 193096"/>
                <a:gd name="connsiteY1" fmla="*/ 8299 h 213473"/>
                <a:gd name="connsiteX2" fmla="*/ 116369 w 193096"/>
                <a:gd name="connsiteY2" fmla="*/ 37265 h 213473"/>
                <a:gd name="connsiteX3" fmla="*/ 84851 w 193096"/>
                <a:gd name="connsiteY3" fmla="*/ 35846 h 213473"/>
                <a:gd name="connsiteX4" fmla="*/ 50180 w 193096"/>
                <a:gd name="connsiteY4" fmla="*/ 30121 h 213473"/>
                <a:gd name="connsiteX5" fmla="*/ 93881 w 193096"/>
                <a:gd name="connsiteY5" fmla="*/ 213125 h 213473"/>
                <a:gd name="connsiteX6" fmla="*/ 159260 w 193096"/>
                <a:gd name="connsiteY6" fmla="*/ 41770 h 2134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3096" h="213473">
                  <a:moveTo>
                    <a:pt x="159260" y="41770"/>
                  </a:moveTo>
                  <a:lnTo>
                    <a:pt x="156574" y="8299"/>
                  </a:lnTo>
                  <a:cubicBezTo>
                    <a:pt x="153088" y="-4836"/>
                    <a:pt x="120284" y="36369"/>
                    <a:pt x="116369" y="37265"/>
                  </a:cubicBezTo>
                  <a:cubicBezTo>
                    <a:pt x="106006" y="35083"/>
                    <a:pt x="95367" y="34607"/>
                    <a:pt x="84851" y="35846"/>
                  </a:cubicBezTo>
                  <a:cubicBezTo>
                    <a:pt x="86260" y="-24219"/>
                    <a:pt x="77021" y="3013"/>
                    <a:pt x="50180" y="30121"/>
                  </a:cubicBezTo>
                  <a:cubicBezTo>
                    <a:pt x="-36288" y="73955"/>
                    <a:pt x="-4570" y="212430"/>
                    <a:pt x="93881" y="213125"/>
                  </a:cubicBezTo>
                  <a:cubicBezTo>
                    <a:pt x="183644" y="218354"/>
                    <a:pt x="228307" y="96338"/>
                    <a:pt x="159260" y="41770"/>
                  </a:cubicBezTo>
                  <a:close/>
                </a:path>
              </a:pathLst>
            </a:custGeom>
            <a:solidFill>
              <a:srgbClr val="3F3D5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  <p:sp>
          <p:nvSpPr>
            <p:cNvPr id="162" name="Полилиния: фигура 161">
              <a:extLst>
                <a:ext uri="{FF2B5EF4-FFF2-40B4-BE49-F238E27FC236}">
                  <a16:creationId xmlns="" xmlns:a16="http://schemas.microsoft.com/office/drawing/2014/main" id="{B6BD3E3D-5FEB-B114-E802-04E9AC3F9370}"/>
                </a:ext>
              </a:extLst>
            </p:cNvPr>
            <p:cNvSpPr/>
            <p:nvPr/>
          </p:nvSpPr>
          <p:spPr>
            <a:xfrm>
              <a:off x="6942690" y="5706543"/>
              <a:ext cx="210496" cy="147085"/>
            </a:xfrm>
            <a:custGeom>
              <a:avLst/>
              <a:gdLst>
                <a:gd name="connsiteX0" fmla="*/ 165873 w 210496"/>
                <a:gd name="connsiteY0" fmla="*/ 12274 h 147085"/>
                <a:gd name="connsiteX1" fmla="*/ 161872 w 210496"/>
                <a:gd name="connsiteY1" fmla="*/ 138004 h 147085"/>
                <a:gd name="connsiteX2" fmla="*/ 40248 w 210496"/>
                <a:gd name="connsiteY2" fmla="*/ 146900 h 147085"/>
                <a:gd name="connsiteX3" fmla="*/ 6776 w 210496"/>
                <a:gd name="connsiteY3" fmla="*/ -185 h 147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0496" h="147085">
                  <a:moveTo>
                    <a:pt x="165873" y="12274"/>
                  </a:moveTo>
                  <a:cubicBezTo>
                    <a:pt x="201677" y="11712"/>
                    <a:pt x="246721" y="137356"/>
                    <a:pt x="161872" y="138004"/>
                  </a:cubicBezTo>
                  <a:cubicBezTo>
                    <a:pt x="117971" y="138346"/>
                    <a:pt x="40248" y="146900"/>
                    <a:pt x="40248" y="146900"/>
                  </a:cubicBezTo>
                  <a:cubicBezTo>
                    <a:pt x="40248" y="146900"/>
                    <a:pt x="-20170" y="56232"/>
                    <a:pt x="6776" y="-185"/>
                  </a:cubicBezTo>
                  <a:close/>
                </a:path>
              </a:pathLst>
            </a:custGeom>
            <a:solidFill>
              <a:srgbClr val="3F3D5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  <p:sp>
          <p:nvSpPr>
            <p:cNvPr id="163" name="Полилиния: фигура 162">
              <a:extLst>
                <a:ext uri="{FF2B5EF4-FFF2-40B4-BE49-F238E27FC236}">
                  <a16:creationId xmlns="" xmlns:a16="http://schemas.microsoft.com/office/drawing/2014/main" id="{60C8B699-5E21-2EE4-5708-C6354A641BA3}"/>
                </a:ext>
              </a:extLst>
            </p:cNvPr>
            <p:cNvSpPr/>
            <p:nvPr/>
          </p:nvSpPr>
          <p:spPr>
            <a:xfrm>
              <a:off x="7029955" y="5784219"/>
              <a:ext cx="54578" cy="66284"/>
            </a:xfrm>
            <a:custGeom>
              <a:avLst/>
              <a:gdLst>
                <a:gd name="connsiteX0" fmla="*/ 0 w 54578"/>
                <a:gd name="connsiteY0" fmla="*/ 1191 h 66284"/>
                <a:gd name="connsiteX1" fmla="*/ 0 w 54578"/>
                <a:gd name="connsiteY1" fmla="*/ 66284 h 66284"/>
                <a:gd name="connsiteX2" fmla="*/ 30432 w 54578"/>
                <a:gd name="connsiteY2" fmla="*/ 66284 h 66284"/>
                <a:gd name="connsiteX3" fmla="*/ 54579 w 54578"/>
                <a:gd name="connsiteY3" fmla="*/ 0 h 66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578" h="66284">
                  <a:moveTo>
                    <a:pt x="0" y="1191"/>
                  </a:moveTo>
                  <a:lnTo>
                    <a:pt x="0" y="66284"/>
                  </a:lnTo>
                  <a:lnTo>
                    <a:pt x="30432" y="66284"/>
                  </a:lnTo>
                  <a:lnTo>
                    <a:pt x="54579" y="0"/>
                  </a:lnTo>
                </a:path>
              </a:pathLst>
            </a:custGeom>
            <a:solidFill>
              <a:srgbClr val="3F3D5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  <p:sp>
          <p:nvSpPr>
            <p:cNvPr id="164" name="Полилиния: фигура 163">
              <a:extLst>
                <a:ext uri="{FF2B5EF4-FFF2-40B4-BE49-F238E27FC236}">
                  <a16:creationId xmlns="" xmlns:a16="http://schemas.microsoft.com/office/drawing/2014/main" id="{B7B6B1E7-B23D-EAFE-7E51-2D4B1A04984A}"/>
                </a:ext>
              </a:extLst>
            </p:cNvPr>
            <p:cNvSpPr/>
            <p:nvPr/>
          </p:nvSpPr>
          <p:spPr>
            <a:xfrm>
              <a:off x="7028727" y="5783086"/>
              <a:ext cx="56999" cy="68783"/>
            </a:xfrm>
            <a:custGeom>
              <a:avLst/>
              <a:gdLst>
                <a:gd name="connsiteX0" fmla="*/ 31515 w 56999"/>
                <a:gd name="connsiteY0" fmla="*/ 68413 h 68783"/>
                <a:gd name="connsiteX1" fmla="*/ -108 w 56999"/>
                <a:gd name="connsiteY1" fmla="*/ 67232 h 68783"/>
                <a:gd name="connsiteX2" fmla="*/ -108 w 56999"/>
                <a:gd name="connsiteY2" fmla="*/ 2129 h 68783"/>
                <a:gd name="connsiteX3" fmla="*/ 2264 w 56999"/>
                <a:gd name="connsiteY3" fmla="*/ 66041 h 68783"/>
                <a:gd name="connsiteX4" fmla="*/ 30687 w 56999"/>
                <a:gd name="connsiteY4" fmla="*/ 66041 h 68783"/>
                <a:gd name="connsiteX5" fmla="*/ 56070 w 56999"/>
                <a:gd name="connsiteY5" fmla="*/ -167 h 68783"/>
                <a:gd name="connsiteX6" fmla="*/ 56785 w 56999"/>
                <a:gd name="connsiteY6" fmla="*/ 1347 h 68783"/>
                <a:gd name="connsiteX7" fmla="*/ 56785 w 56999"/>
                <a:gd name="connsiteY7" fmla="*/ 1347 h 68783"/>
                <a:gd name="connsiteX8" fmla="*/ 31515 w 56999"/>
                <a:gd name="connsiteY8" fmla="*/ 68413 h 68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6999" h="68783">
                  <a:moveTo>
                    <a:pt x="31515" y="68413"/>
                  </a:moveTo>
                  <a:cubicBezTo>
                    <a:pt x="30896" y="67727"/>
                    <a:pt x="-1394" y="69889"/>
                    <a:pt x="-108" y="67232"/>
                  </a:cubicBezTo>
                  <a:lnTo>
                    <a:pt x="-108" y="2129"/>
                  </a:lnTo>
                  <a:cubicBezTo>
                    <a:pt x="5274" y="-6587"/>
                    <a:pt x="959" y="66889"/>
                    <a:pt x="2264" y="66041"/>
                  </a:cubicBezTo>
                  <a:lnTo>
                    <a:pt x="30687" y="66041"/>
                  </a:lnTo>
                  <a:cubicBezTo>
                    <a:pt x="32086" y="65222"/>
                    <a:pt x="53089" y="-1453"/>
                    <a:pt x="56070" y="-167"/>
                  </a:cubicBezTo>
                  <a:cubicBezTo>
                    <a:pt x="56680" y="52"/>
                    <a:pt x="57004" y="728"/>
                    <a:pt x="56785" y="1347"/>
                  </a:cubicBezTo>
                  <a:cubicBezTo>
                    <a:pt x="56785" y="1347"/>
                    <a:pt x="56785" y="1347"/>
                    <a:pt x="56785" y="1347"/>
                  </a:cubicBezTo>
                  <a:cubicBezTo>
                    <a:pt x="55651" y="2157"/>
                    <a:pt x="33792" y="68822"/>
                    <a:pt x="31515" y="68413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  <p:sp>
          <p:nvSpPr>
            <p:cNvPr id="165" name="Полилиния: фигура 164">
              <a:extLst>
                <a:ext uri="{FF2B5EF4-FFF2-40B4-BE49-F238E27FC236}">
                  <a16:creationId xmlns="" xmlns:a16="http://schemas.microsoft.com/office/drawing/2014/main" id="{51200791-F48C-7333-EC04-B3EC86D2FA52}"/>
                </a:ext>
              </a:extLst>
            </p:cNvPr>
            <p:cNvSpPr/>
            <p:nvPr/>
          </p:nvSpPr>
          <p:spPr>
            <a:xfrm>
              <a:off x="7083933" y="5838490"/>
              <a:ext cx="49856" cy="16045"/>
            </a:xfrm>
            <a:custGeom>
              <a:avLst/>
              <a:gdLst>
                <a:gd name="connsiteX0" fmla="*/ 49700 w 49856"/>
                <a:gd name="connsiteY0" fmla="*/ 7837 h 16045"/>
                <a:gd name="connsiteX1" fmla="*/ -135 w 49856"/>
                <a:gd name="connsiteY1" fmla="*/ 7837 h 16045"/>
                <a:gd name="connsiteX2" fmla="*/ 49700 w 49856"/>
                <a:gd name="connsiteY2" fmla="*/ 7837 h 16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856" h="16045">
                  <a:moveTo>
                    <a:pt x="49700" y="7837"/>
                  </a:moveTo>
                  <a:cubicBezTo>
                    <a:pt x="50557" y="18534"/>
                    <a:pt x="-992" y="18534"/>
                    <a:pt x="-135" y="7837"/>
                  </a:cubicBezTo>
                  <a:cubicBezTo>
                    <a:pt x="-992" y="-2859"/>
                    <a:pt x="50567" y="-2859"/>
                    <a:pt x="49700" y="7837"/>
                  </a:cubicBezTo>
                  <a:close/>
                </a:path>
              </a:pathLst>
            </a:custGeom>
            <a:solidFill>
              <a:srgbClr val="3F3D5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  <p:sp>
          <p:nvSpPr>
            <p:cNvPr id="166" name="Полилиния: фигура 165">
              <a:extLst>
                <a:ext uri="{FF2B5EF4-FFF2-40B4-BE49-F238E27FC236}">
                  <a16:creationId xmlns="" xmlns:a16="http://schemas.microsoft.com/office/drawing/2014/main" id="{AE09ED92-2A4F-D3AF-AC24-71F36156E815}"/>
                </a:ext>
              </a:extLst>
            </p:cNvPr>
            <p:cNvSpPr/>
            <p:nvPr/>
          </p:nvSpPr>
          <p:spPr>
            <a:xfrm>
              <a:off x="7092429" y="5783752"/>
              <a:ext cx="21527" cy="55652"/>
            </a:xfrm>
            <a:custGeom>
              <a:avLst/>
              <a:gdLst>
                <a:gd name="connsiteX0" fmla="*/ 3827 w 21527"/>
                <a:gd name="connsiteY0" fmla="*/ 55460 h 55652"/>
                <a:gd name="connsiteX1" fmla="*/ 21382 w 21527"/>
                <a:gd name="connsiteY1" fmla="*/ -185 h 55652"/>
                <a:gd name="connsiteX2" fmla="*/ 3827 w 21527"/>
                <a:gd name="connsiteY2" fmla="*/ 55460 h 55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1527" h="55652">
                  <a:moveTo>
                    <a:pt x="3827" y="55460"/>
                  </a:moveTo>
                  <a:cubicBezTo>
                    <a:pt x="855" y="56184"/>
                    <a:pt x="-9203" y="6797"/>
                    <a:pt x="21382" y="-185"/>
                  </a:cubicBezTo>
                  <a:cubicBezTo>
                    <a:pt x="-8383" y="15674"/>
                    <a:pt x="6952" y="52336"/>
                    <a:pt x="3827" y="55460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  <p:sp>
          <p:nvSpPr>
            <p:cNvPr id="167" name="Полилиния: фигура 166">
              <a:extLst>
                <a:ext uri="{FF2B5EF4-FFF2-40B4-BE49-F238E27FC236}">
                  <a16:creationId xmlns="" xmlns:a16="http://schemas.microsoft.com/office/drawing/2014/main" id="{EA27291E-AD4D-1F51-DDE7-DBA059D9D60B}"/>
                </a:ext>
              </a:extLst>
            </p:cNvPr>
            <p:cNvSpPr/>
            <p:nvPr/>
          </p:nvSpPr>
          <p:spPr>
            <a:xfrm>
              <a:off x="7134349" y="5827815"/>
              <a:ext cx="4324" cy="733"/>
            </a:xfrm>
            <a:custGeom>
              <a:avLst/>
              <a:gdLst>
                <a:gd name="connsiteX0" fmla="*/ 4179 w 4324"/>
                <a:gd name="connsiteY0" fmla="*/ 548 h 733"/>
                <a:gd name="connsiteX1" fmla="*/ 3741 w 4324"/>
                <a:gd name="connsiteY1" fmla="*/ -185 h 733"/>
                <a:gd name="connsiteX2" fmla="*/ -146 w 4324"/>
                <a:gd name="connsiteY2" fmla="*/ -43 h 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324" h="733">
                  <a:moveTo>
                    <a:pt x="4179" y="548"/>
                  </a:moveTo>
                  <a:cubicBezTo>
                    <a:pt x="4008" y="310"/>
                    <a:pt x="3893" y="52"/>
                    <a:pt x="3741" y="-185"/>
                  </a:cubicBezTo>
                  <a:lnTo>
                    <a:pt x="-146" y="-43"/>
                  </a:lnTo>
                  <a:close/>
                </a:path>
              </a:pathLst>
            </a:custGeom>
            <a:solidFill>
              <a:srgbClr val="3F3D5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  <p:sp>
          <p:nvSpPr>
            <p:cNvPr id="168" name="Полилиния: фигура 167">
              <a:extLst>
                <a:ext uri="{FF2B5EF4-FFF2-40B4-BE49-F238E27FC236}">
                  <a16:creationId xmlns="" xmlns:a16="http://schemas.microsoft.com/office/drawing/2014/main" id="{CBE903E2-0697-E8EC-3213-599DA68DC0A9}"/>
                </a:ext>
              </a:extLst>
            </p:cNvPr>
            <p:cNvSpPr/>
            <p:nvPr/>
          </p:nvSpPr>
          <p:spPr>
            <a:xfrm>
              <a:off x="7128133" y="5776188"/>
              <a:ext cx="143626" cy="70400"/>
            </a:xfrm>
            <a:custGeom>
              <a:avLst/>
              <a:gdLst>
                <a:gd name="connsiteX0" fmla="*/ 139707 w 143626"/>
                <a:gd name="connsiteY0" fmla="*/ 14561 h 70400"/>
                <a:gd name="connsiteX1" fmla="*/ 75060 w 143626"/>
                <a:gd name="connsiteY1" fmla="*/ 24191 h 70400"/>
                <a:gd name="connsiteX2" fmla="*/ 575 w 143626"/>
                <a:gd name="connsiteY2" fmla="*/ 70215 h 70400"/>
                <a:gd name="connsiteX3" fmla="*/ 139707 w 143626"/>
                <a:gd name="connsiteY3" fmla="*/ 14561 h 7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3626" h="70400">
                  <a:moveTo>
                    <a:pt x="139707" y="14561"/>
                  </a:moveTo>
                  <a:cubicBezTo>
                    <a:pt x="122172" y="-11519"/>
                    <a:pt x="88310" y="340"/>
                    <a:pt x="75060" y="24191"/>
                  </a:cubicBezTo>
                  <a:cubicBezTo>
                    <a:pt x="59345" y="52966"/>
                    <a:pt x="-7807" y="31563"/>
                    <a:pt x="575" y="70215"/>
                  </a:cubicBezTo>
                  <a:cubicBezTo>
                    <a:pt x="42504" y="61367"/>
                    <a:pt x="166586" y="91637"/>
                    <a:pt x="139707" y="14561"/>
                  </a:cubicBezTo>
                  <a:close/>
                </a:path>
              </a:pathLst>
            </a:custGeom>
            <a:solidFill>
              <a:srgbClr val="3F3D5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  <p:sp>
          <p:nvSpPr>
            <p:cNvPr id="169" name="Полилиния: фигура 168">
              <a:extLst>
                <a:ext uri="{FF2B5EF4-FFF2-40B4-BE49-F238E27FC236}">
                  <a16:creationId xmlns="" xmlns:a16="http://schemas.microsoft.com/office/drawing/2014/main" id="{39A8E903-62DB-1F0F-DFFD-A408CC342AB7}"/>
                </a:ext>
              </a:extLst>
            </p:cNvPr>
            <p:cNvSpPr/>
            <p:nvPr/>
          </p:nvSpPr>
          <p:spPr>
            <a:xfrm>
              <a:off x="6948445" y="5705385"/>
              <a:ext cx="161291" cy="41141"/>
            </a:xfrm>
            <a:custGeom>
              <a:avLst/>
              <a:gdLst>
                <a:gd name="connsiteX0" fmla="*/ 77403 w 161291"/>
                <a:gd name="connsiteY0" fmla="*/ 40387 h 41141"/>
                <a:gd name="connsiteX1" fmla="*/ 12 w 161291"/>
                <a:gd name="connsiteY1" fmla="*/ 1591 h 41141"/>
                <a:gd name="connsiteX2" fmla="*/ 450 w 161291"/>
                <a:gd name="connsiteY2" fmla="*/ -28 h 41141"/>
                <a:gd name="connsiteX3" fmla="*/ 2031 w 161291"/>
                <a:gd name="connsiteY3" fmla="*/ 353 h 41141"/>
                <a:gd name="connsiteX4" fmla="*/ 39274 w 161291"/>
                <a:gd name="connsiteY4" fmla="*/ 30433 h 41141"/>
                <a:gd name="connsiteX5" fmla="*/ 161146 w 161291"/>
                <a:gd name="connsiteY5" fmla="*/ 12831 h 41141"/>
                <a:gd name="connsiteX6" fmla="*/ 77403 w 161291"/>
                <a:gd name="connsiteY6" fmla="*/ 40387 h 41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1291" h="41141">
                  <a:moveTo>
                    <a:pt x="77403" y="40387"/>
                  </a:moveTo>
                  <a:cubicBezTo>
                    <a:pt x="49866" y="45759"/>
                    <a:pt x="1307" y="11641"/>
                    <a:pt x="12" y="1591"/>
                  </a:cubicBezTo>
                  <a:cubicBezTo>
                    <a:pt x="-312" y="1020"/>
                    <a:pt x="-122" y="296"/>
                    <a:pt x="450" y="-28"/>
                  </a:cubicBezTo>
                  <a:cubicBezTo>
                    <a:pt x="993" y="-342"/>
                    <a:pt x="1688" y="-171"/>
                    <a:pt x="2031" y="353"/>
                  </a:cubicBezTo>
                  <a:cubicBezTo>
                    <a:pt x="11404" y="13660"/>
                    <a:pt x="24301" y="24080"/>
                    <a:pt x="39274" y="30433"/>
                  </a:cubicBezTo>
                  <a:cubicBezTo>
                    <a:pt x="62477" y="42187"/>
                    <a:pt x="104863" y="42454"/>
                    <a:pt x="161146" y="12831"/>
                  </a:cubicBezTo>
                  <a:cubicBezTo>
                    <a:pt x="136600" y="30166"/>
                    <a:pt x="107444" y="39758"/>
                    <a:pt x="77403" y="40387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  <p:sp>
          <p:nvSpPr>
            <p:cNvPr id="170" name="Полилиния: фигура 169">
              <a:extLst>
                <a:ext uri="{FF2B5EF4-FFF2-40B4-BE49-F238E27FC236}">
                  <a16:creationId xmlns="" xmlns:a16="http://schemas.microsoft.com/office/drawing/2014/main" id="{1F3AAC55-0D58-F6E3-6387-1579C71B0A15}"/>
                </a:ext>
              </a:extLst>
            </p:cNvPr>
            <p:cNvSpPr/>
            <p:nvPr/>
          </p:nvSpPr>
          <p:spPr>
            <a:xfrm>
              <a:off x="7022810" y="5676235"/>
              <a:ext cx="16644" cy="9668"/>
            </a:xfrm>
            <a:custGeom>
              <a:avLst/>
              <a:gdLst>
                <a:gd name="connsiteX0" fmla="*/ 8181 w 16644"/>
                <a:gd name="connsiteY0" fmla="*/ 9311 h 9668"/>
                <a:gd name="connsiteX1" fmla="*/ 2256 w 16644"/>
                <a:gd name="connsiteY1" fmla="*/ 1005 h 9668"/>
                <a:gd name="connsiteX2" fmla="*/ 8181 w 16644"/>
                <a:gd name="connsiteY2" fmla="*/ 6939 h 9668"/>
                <a:gd name="connsiteX3" fmla="*/ 15305 w 16644"/>
                <a:gd name="connsiteY3" fmla="*/ -185 h 9668"/>
                <a:gd name="connsiteX4" fmla="*/ 8181 w 16644"/>
                <a:gd name="connsiteY4" fmla="*/ 9311 h 96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644" h="9668">
                  <a:moveTo>
                    <a:pt x="8181" y="9311"/>
                  </a:moveTo>
                  <a:cubicBezTo>
                    <a:pt x="1971" y="11244"/>
                    <a:pt x="-3430" y="-3767"/>
                    <a:pt x="2256" y="1005"/>
                  </a:cubicBezTo>
                  <a:cubicBezTo>
                    <a:pt x="2256" y="4282"/>
                    <a:pt x="4914" y="6929"/>
                    <a:pt x="8181" y="6939"/>
                  </a:cubicBezTo>
                  <a:cubicBezTo>
                    <a:pt x="13258" y="7435"/>
                    <a:pt x="13010" y="1901"/>
                    <a:pt x="15305" y="-185"/>
                  </a:cubicBezTo>
                  <a:cubicBezTo>
                    <a:pt x="19259" y="2996"/>
                    <a:pt x="12486" y="9911"/>
                    <a:pt x="8181" y="931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  <p:sp>
          <p:nvSpPr>
            <p:cNvPr id="171" name="Полилиния: фигура 170">
              <a:extLst>
                <a:ext uri="{FF2B5EF4-FFF2-40B4-BE49-F238E27FC236}">
                  <a16:creationId xmlns="" xmlns:a16="http://schemas.microsoft.com/office/drawing/2014/main" id="{E40874BA-CBA0-932C-F4E1-A8D1CA6E0CE7}"/>
                </a:ext>
              </a:extLst>
            </p:cNvPr>
            <p:cNvSpPr/>
            <p:nvPr/>
          </p:nvSpPr>
          <p:spPr>
            <a:xfrm>
              <a:off x="6999695" y="5784848"/>
              <a:ext cx="21358" cy="61865"/>
            </a:xfrm>
            <a:custGeom>
              <a:avLst/>
              <a:gdLst>
                <a:gd name="connsiteX0" fmla="*/ 20028 w 21358"/>
                <a:gd name="connsiteY0" fmla="*/ 61679 h 61865"/>
                <a:gd name="connsiteX1" fmla="*/ -89 w 21358"/>
                <a:gd name="connsiteY1" fmla="*/ 1319 h 61865"/>
                <a:gd name="connsiteX2" fmla="*/ 683 w 21358"/>
                <a:gd name="connsiteY2" fmla="*/ -167 h 61865"/>
                <a:gd name="connsiteX3" fmla="*/ 21162 w 21358"/>
                <a:gd name="connsiteY3" fmla="*/ 60136 h 61865"/>
                <a:gd name="connsiteX4" fmla="*/ 20371 w 21358"/>
                <a:gd name="connsiteY4" fmla="*/ 61631 h 61865"/>
                <a:gd name="connsiteX5" fmla="*/ 20028 w 21358"/>
                <a:gd name="connsiteY5" fmla="*/ 61679 h 61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358" h="61865">
                  <a:moveTo>
                    <a:pt x="20028" y="61679"/>
                  </a:moveTo>
                  <a:cubicBezTo>
                    <a:pt x="17666" y="62003"/>
                    <a:pt x="1026" y="2224"/>
                    <a:pt x="-89" y="1319"/>
                  </a:cubicBezTo>
                  <a:cubicBezTo>
                    <a:pt x="-289" y="700"/>
                    <a:pt x="54" y="33"/>
                    <a:pt x="683" y="-167"/>
                  </a:cubicBezTo>
                  <a:cubicBezTo>
                    <a:pt x="3788" y="-1405"/>
                    <a:pt x="19752" y="59336"/>
                    <a:pt x="21162" y="60136"/>
                  </a:cubicBezTo>
                  <a:cubicBezTo>
                    <a:pt x="21352" y="60765"/>
                    <a:pt x="21000" y="61431"/>
                    <a:pt x="20371" y="61631"/>
                  </a:cubicBezTo>
                  <a:cubicBezTo>
                    <a:pt x="20257" y="61660"/>
                    <a:pt x="20142" y="61679"/>
                    <a:pt x="20028" y="61679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  <p:sp>
          <p:nvSpPr>
            <p:cNvPr id="172" name="Полилиния: фигура 171">
              <a:extLst>
                <a:ext uri="{FF2B5EF4-FFF2-40B4-BE49-F238E27FC236}">
                  <a16:creationId xmlns="" xmlns:a16="http://schemas.microsoft.com/office/drawing/2014/main" id="{4236060F-6164-21C0-009B-40274C21303D}"/>
                </a:ext>
              </a:extLst>
            </p:cNvPr>
            <p:cNvSpPr/>
            <p:nvPr/>
          </p:nvSpPr>
          <p:spPr>
            <a:xfrm>
              <a:off x="7019858" y="5846796"/>
              <a:ext cx="49856" cy="16044"/>
            </a:xfrm>
            <a:custGeom>
              <a:avLst/>
              <a:gdLst>
                <a:gd name="connsiteX0" fmla="*/ 49700 w 49856"/>
                <a:gd name="connsiteY0" fmla="*/ 7837 h 16044"/>
                <a:gd name="connsiteX1" fmla="*/ -135 w 49856"/>
                <a:gd name="connsiteY1" fmla="*/ 7837 h 16044"/>
                <a:gd name="connsiteX2" fmla="*/ 49700 w 49856"/>
                <a:gd name="connsiteY2" fmla="*/ 7837 h 16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856" h="16044">
                  <a:moveTo>
                    <a:pt x="49700" y="7837"/>
                  </a:moveTo>
                  <a:cubicBezTo>
                    <a:pt x="50557" y="18533"/>
                    <a:pt x="-992" y="18533"/>
                    <a:pt x="-135" y="7837"/>
                  </a:cubicBezTo>
                  <a:cubicBezTo>
                    <a:pt x="-992" y="-2859"/>
                    <a:pt x="50567" y="-2859"/>
                    <a:pt x="49700" y="7837"/>
                  </a:cubicBezTo>
                  <a:close/>
                </a:path>
              </a:pathLst>
            </a:custGeom>
            <a:solidFill>
              <a:srgbClr val="3F3D5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  <p:sp>
          <p:nvSpPr>
            <p:cNvPr id="173" name="Полилиния: фигура 172">
              <a:extLst>
                <a:ext uri="{FF2B5EF4-FFF2-40B4-BE49-F238E27FC236}">
                  <a16:creationId xmlns="" xmlns:a16="http://schemas.microsoft.com/office/drawing/2014/main" id="{4B96CC01-F7A3-C2B8-209F-6E863F53DD56}"/>
                </a:ext>
              </a:extLst>
            </p:cNvPr>
            <p:cNvSpPr/>
            <p:nvPr/>
          </p:nvSpPr>
          <p:spPr>
            <a:xfrm>
              <a:off x="6979510" y="5845605"/>
              <a:ext cx="49865" cy="16052"/>
            </a:xfrm>
            <a:custGeom>
              <a:avLst/>
              <a:gdLst>
                <a:gd name="connsiteX0" fmla="*/ 49710 w 49865"/>
                <a:gd name="connsiteY0" fmla="*/ 7837 h 16052"/>
                <a:gd name="connsiteX1" fmla="*/ -135 w 49865"/>
                <a:gd name="connsiteY1" fmla="*/ 7837 h 16052"/>
                <a:gd name="connsiteX2" fmla="*/ 49710 w 49865"/>
                <a:gd name="connsiteY2" fmla="*/ 7837 h 16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865" h="16052">
                  <a:moveTo>
                    <a:pt x="49710" y="7837"/>
                  </a:moveTo>
                  <a:cubicBezTo>
                    <a:pt x="50557" y="18543"/>
                    <a:pt x="-992" y="18543"/>
                    <a:pt x="-135" y="7837"/>
                  </a:cubicBezTo>
                  <a:cubicBezTo>
                    <a:pt x="-983" y="-2859"/>
                    <a:pt x="50567" y="-2859"/>
                    <a:pt x="49710" y="7837"/>
                  </a:cubicBezTo>
                  <a:close/>
                </a:path>
              </a:pathLst>
            </a:custGeom>
            <a:solidFill>
              <a:srgbClr val="3F3D5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  <p:sp>
          <p:nvSpPr>
            <p:cNvPr id="174" name="Полилиния: фигура 173">
              <a:extLst>
                <a:ext uri="{FF2B5EF4-FFF2-40B4-BE49-F238E27FC236}">
                  <a16:creationId xmlns="" xmlns:a16="http://schemas.microsoft.com/office/drawing/2014/main" id="{A3F8233C-EDF2-98B4-73AC-5E73A22A3A95}"/>
                </a:ext>
              </a:extLst>
            </p:cNvPr>
            <p:cNvSpPr/>
            <p:nvPr/>
          </p:nvSpPr>
          <p:spPr>
            <a:xfrm>
              <a:off x="7022236" y="5659059"/>
              <a:ext cx="18990" cy="7064"/>
            </a:xfrm>
            <a:custGeom>
              <a:avLst/>
              <a:gdLst>
                <a:gd name="connsiteX0" fmla="*/ 18842 w 18990"/>
                <a:gd name="connsiteY0" fmla="*/ 3351 h 7064"/>
                <a:gd name="connsiteX1" fmla="*/ -142 w 18990"/>
                <a:gd name="connsiteY1" fmla="*/ 3351 h 7064"/>
                <a:gd name="connsiteX2" fmla="*/ 18842 w 18990"/>
                <a:gd name="connsiteY2" fmla="*/ 3351 h 7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990" h="7064">
                  <a:moveTo>
                    <a:pt x="18842" y="3351"/>
                  </a:moveTo>
                  <a:cubicBezTo>
                    <a:pt x="19146" y="8056"/>
                    <a:pt x="-447" y="8056"/>
                    <a:pt x="-142" y="3351"/>
                  </a:cubicBezTo>
                  <a:cubicBezTo>
                    <a:pt x="-447" y="-1364"/>
                    <a:pt x="19146" y="-1364"/>
                    <a:pt x="18842" y="335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  <p:sp>
          <p:nvSpPr>
            <p:cNvPr id="175" name="Полилиния: фигура 174">
              <a:extLst>
                <a:ext uri="{FF2B5EF4-FFF2-40B4-BE49-F238E27FC236}">
                  <a16:creationId xmlns="" xmlns:a16="http://schemas.microsoft.com/office/drawing/2014/main" id="{40D6802B-86B8-2544-2C56-956A74AF3051}"/>
                </a:ext>
              </a:extLst>
            </p:cNvPr>
            <p:cNvSpPr/>
            <p:nvPr/>
          </p:nvSpPr>
          <p:spPr>
            <a:xfrm>
              <a:off x="6957957" y="5607120"/>
              <a:ext cx="64568" cy="55740"/>
            </a:xfrm>
            <a:custGeom>
              <a:avLst/>
              <a:gdLst>
                <a:gd name="connsiteX0" fmla="*/ 9807 w 64568"/>
                <a:gd name="connsiteY0" fmla="*/ 55556 h 55740"/>
                <a:gd name="connsiteX1" fmla="*/ 50688 w 64568"/>
                <a:gd name="connsiteY1" fmla="*/ 52013 h 55740"/>
                <a:gd name="connsiteX2" fmla="*/ 54231 w 64568"/>
                <a:gd name="connsiteY2" fmla="*/ 55556 h 55740"/>
                <a:gd name="connsiteX3" fmla="*/ 9797 w 64568"/>
                <a:gd name="connsiteY3" fmla="*/ 9017 h 55740"/>
                <a:gd name="connsiteX4" fmla="*/ 8787 w 64568"/>
                <a:gd name="connsiteY4" fmla="*/ 54537 h 55740"/>
                <a:gd name="connsiteX5" fmla="*/ 9807 w 64568"/>
                <a:gd name="connsiteY5" fmla="*/ 55556 h 55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568" h="55740">
                  <a:moveTo>
                    <a:pt x="9807" y="55556"/>
                  </a:moveTo>
                  <a:cubicBezTo>
                    <a:pt x="20113" y="43288"/>
                    <a:pt x="38420" y="41697"/>
                    <a:pt x="50688" y="52013"/>
                  </a:cubicBezTo>
                  <a:cubicBezTo>
                    <a:pt x="51974" y="53089"/>
                    <a:pt x="53155" y="54270"/>
                    <a:pt x="54231" y="55556"/>
                  </a:cubicBezTo>
                  <a:cubicBezTo>
                    <a:pt x="84835" y="27171"/>
                    <a:pt x="39572" y="-20254"/>
                    <a:pt x="9797" y="9017"/>
                  </a:cubicBezTo>
                  <a:cubicBezTo>
                    <a:pt x="-3052" y="21304"/>
                    <a:pt x="-3510" y="41687"/>
                    <a:pt x="8787" y="54537"/>
                  </a:cubicBezTo>
                  <a:cubicBezTo>
                    <a:pt x="9121" y="54880"/>
                    <a:pt x="9454" y="55223"/>
                    <a:pt x="9807" y="5555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  <p:sp>
          <p:nvSpPr>
            <p:cNvPr id="176" name="Полилиния: фигура 175">
              <a:extLst>
                <a:ext uri="{FF2B5EF4-FFF2-40B4-BE49-F238E27FC236}">
                  <a16:creationId xmlns="" xmlns:a16="http://schemas.microsoft.com/office/drawing/2014/main" id="{3144E252-5604-3736-5F98-C727EFB4C155}"/>
                </a:ext>
              </a:extLst>
            </p:cNvPr>
            <p:cNvSpPr/>
            <p:nvPr/>
          </p:nvSpPr>
          <p:spPr>
            <a:xfrm>
              <a:off x="7044816" y="5607120"/>
              <a:ext cx="64569" cy="55740"/>
            </a:xfrm>
            <a:custGeom>
              <a:avLst/>
              <a:gdLst>
                <a:gd name="connsiteX0" fmla="*/ 9797 w 64569"/>
                <a:gd name="connsiteY0" fmla="*/ 55556 h 55740"/>
                <a:gd name="connsiteX1" fmla="*/ 50688 w 64569"/>
                <a:gd name="connsiteY1" fmla="*/ 52013 h 55740"/>
                <a:gd name="connsiteX2" fmla="*/ 54231 w 64569"/>
                <a:gd name="connsiteY2" fmla="*/ 55556 h 55740"/>
                <a:gd name="connsiteX3" fmla="*/ 9797 w 64569"/>
                <a:gd name="connsiteY3" fmla="*/ 9017 h 55740"/>
                <a:gd name="connsiteX4" fmla="*/ 8788 w 64569"/>
                <a:gd name="connsiteY4" fmla="*/ 54537 h 55740"/>
                <a:gd name="connsiteX5" fmla="*/ 9797 w 64569"/>
                <a:gd name="connsiteY5" fmla="*/ 55556 h 55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569" h="55740">
                  <a:moveTo>
                    <a:pt x="9797" y="55556"/>
                  </a:moveTo>
                  <a:cubicBezTo>
                    <a:pt x="20113" y="43288"/>
                    <a:pt x="38420" y="41697"/>
                    <a:pt x="50688" y="52013"/>
                  </a:cubicBezTo>
                  <a:cubicBezTo>
                    <a:pt x="51964" y="53089"/>
                    <a:pt x="53155" y="54270"/>
                    <a:pt x="54231" y="55556"/>
                  </a:cubicBezTo>
                  <a:cubicBezTo>
                    <a:pt x="84835" y="27171"/>
                    <a:pt x="39572" y="-20254"/>
                    <a:pt x="9797" y="9017"/>
                  </a:cubicBezTo>
                  <a:cubicBezTo>
                    <a:pt x="-3052" y="21304"/>
                    <a:pt x="-3509" y="41687"/>
                    <a:pt x="8788" y="54537"/>
                  </a:cubicBezTo>
                  <a:cubicBezTo>
                    <a:pt x="9112" y="54880"/>
                    <a:pt x="9455" y="55223"/>
                    <a:pt x="9797" y="5555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  <p:sp>
          <p:nvSpPr>
            <p:cNvPr id="177" name="Полилиния: фигура 176">
              <a:extLst>
                <a:ext uri="{FF2B5EF4-FFF2-40B4-BE49-F238E27FC236}">
                  <a16:creationId xmlns="" xmlns:a16="http://schemas.microsoft.com/office/drawing/2014/main" id="{6FFCC189-AA48-E7B8-7290-9DB11ADF7E40}"/>
                </a:ext>
              </a:extLst>
            </p:cNvPr>
            <p:cNvSpPr/>
            <p:nvPr/>
          </p:nvSpPr>
          <p:spPr>
            <a:xfrm>
              <a:off x="6965248" y="5631657"/>
              <a:ext cx="21535" cy="22126"/>
            </a:xfrm>
            <a:custGeom>
              <a:avLst/>
              <a:gdLst>
                <a:gd name="connsiteX0" fmla="*/ 10622 w 21535"/>
                <a:gd name="connsiteY0" fmla="*/ -185 h 22126"/>
                <a:gd name="connsiteX1" fmla="*/ 21386 w 21535"/>
                <a:gd name="connsiteY1" fmla="*/ 11179 h 22126"/>
                <a:gd name="connsiteX2" fmla="*/ 10622 w 21535"/>
                <a:gd name="connsiteY2" fmla="*/ 21941 h 22126"/>
                <a:gd name="connsiteX3" fmla="*/ -141 w 21535"/>
                <a:gd name="connsiteY3" fmla="*/ 10578 h 22126"/>
                <a:gd name="connsiteX4" fmla="*/ 10622 w 21535"/>
                <a:gd name="connsiteY4" fmla="*/ -185 h 22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535" h="22126">
                  <a:moveTo>
                    <a:pt x="10622" y="-185"/>
                  </a:moveTo>
                  <a:cubicBezTo>
                    <a:pt x="16737" y="-23"/>
                    <a:pt x="21557" y="5063"/>
                    <a:pt x="21386" y="11179"/>
                  </a:cubicBezTo>
                  <a:cubicBezTo>
                    <a:pt x="21223" y="17055"/>
                    <a:pt x="16499" y="21780"/>
                    <a:pt x="10622" y="21941"/>
                  </a:cubicBezTo>
                  <a:cubicBezTo>
                    <a:pt x="4507" y="21780"/>
                    <a:pt x="-313" y="16684"/>
                    <a:pt x="-141" y="10578"/>
                  </a:cubicBezTo>
                  <a:cubicBezTo>
                    <a:pt x="21" y="4701"/>
                    <a:pt x="4745" y="-32"/>
                    <a:pt x="10622" y="-185"/>
                  </a:cubicBezTo>
                  <a:close/>
                </a:path>
              </a:pathLst>
            </a:custGeom>
            <a:solidFill>
              <a:srgbClr val="3F3D5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  <p:sp>
          <p:nvSpPr>
            <p:cNvPr id="178" name="Полилиния: фигура 177">
              <a:extLst>
                <a:ext uri="{FF2B5EF4-FFF2-40B4-BE49-F238E27FC236}">
                  <a16:creationId xmlns="" xmlns:a16="http://schemas.microsoft.com/office/drawing/2014/main" id="{2D777DB1-261D-F210-9F38-D0963A332A1B}"/>
                </a:ext>
              </a:extLst>
            </p:cNvPr>
            <p:cNvSpPr/>
            <p:nvPr/>
          </p:nvSpPr>
          <p:spPr>
            <a:xfrm>
              <a:off x="7052097" y="5631657"/>
              <a:ext cx="21543" cy="22126"/>
            </a:xfrm>
            <a:custGeom>
              <a:avLst/>
              <a:gdLst>
                <a:gd name="connsiteX0" fmla="*/ 10622 w 21543"/>
                <a:gd name="connsiteY0" fmla="*/ -185 h 22126"/>
                <a:gd name="connsiteX1" fmla="*/ 21394 w 21543"/>
                <a:gd name="connsiteY1" fmla="*/ 11179 h 22126"/>
                <a:gd name="connsiteX2" fmla="*/ 10622 w 21543"/>
                <a:gd name="connsiteY2" fmla="*/ 21941 h 22126"/>
                <a:gd name="connsiteX3" fmla="*/ -142 w 21543"/>
                <a:gd name="connsiteY3" fmla="*/ 10578 h 22126"/>
                <a:gd name="connsiteX4" fmla="*/ 10622 w 21543"/>
                <a:gd name="connsiteY4" fmla="*/ -185 h 22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543" h="22126">
                  <a:moveTo>
                    <a:pt x="10622" y="-185"/>
                  </a:moveTo>
                  <a:cubicBezTo>
                    <a:pt x="16737" y="-23"/>
                    <a:pt x="21557" y="5063"/>
                    <a:pt x="21394" y="11179"/>
                  </a:cubicBezTo>
                  <a:cubicBezTo>
                    <a:pt x="21233" y="17055"/>
                    <a:pt x="16499" y="21780"/>
                    <a:pt x="10622" y="21941"/>
                  </a:cubicBezTo>
                  <a:cubicBezTo>
                    <a:pt x="4516" y="21780"/>
                    <a:pt x="-303" y="16684"/>
                    <a:pt x="-142" y="10578"/>
                  </a:cubicBezTo>
                  <a:cubicBezTo>
                    <a:pt x="21" y="4701"/>
                    <a:pt x="4745" y="-32"/>
                    <a:pt x="10622" y="-185"/>
                  </a:cubicBezTo>
                  <a:close/>
                </a:path>
              </a:pathLst>
            </a:custGeom>
            <a:solidFill>
              <a:srgbClr val="3F3D5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  <p:sp>
          <p:nvSpPr>
            <p:cNvPr id="179" name="Полилиния: фигура 178">
              <a:extLst>
                <a:ext uri="{FF2B5EF4-FFF2-40B4-BE49-F238E27FC236}">
                  <a16:creationId xmlns="" xmlns:a16="http://schemas.microsoft.com/office/drawing/2014/main" id="{EBD1FD51-ED1D-8B47-0752-2E9F48EBD400}"/>
                </a:ext>
              </a:extLst>
            </p:cNvPr>
            <p:cNvSpPr/>
            <p:nvPr/>
          </p:nvSpPr>
          <p:spPr>
            <a:xfrm>
              <a:off x="7068576" y="5666880"/>
              <a:ext cx="18875" cy="19393"/>
            </a:xfrm>
            <a:custGeom>
              <a:avLst/>
              <a:gdLst>
                <a:gd name="connsiteX0" fmla="*/ 9288 w 18875"/>
                <a:gd name="connsiteY0" fmla="*/ -185 h 19393"/>
                <a:gd name="connsiteX1" fmla="*/ 18727 w 18875"/>
                <a:gd name="connsiteY1" fmla="*/ 9778 h 19393"/>
                <a:gd name="connsiteX2" fmla="*/ 9288 w 18875"/>
                <a:gd name="connsiteY2" fmla="*/ 19208 h 19393"/>
                <a:gd name="connsiteX3" fmla="*/ -142 w 18875"/>
                <a:gd name="connsiteY3" fmla="*/ 9254 h 19393"/>
                <a:gd name="connsiteX4" fmla="*/ 9288 w 18875"/>
                <a:gd name="connsiteY4" fmla="*/ -185 h 19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875" h="19393">
                  <a:moveTo>
                    <a:pt x="9288" y="-185"/>
                  </a:moveTo>
                  <a:cubicBezTo>
                    <a:pt x="14650" y="-42"/>
                    <a:pt x="18870" y="4425"/>
                    <a:pt x="18727" y="9778"/>
                  </a:cubicBezTo>
                  <a:cubicBezTo>
                    <a:pt x="18584" y="14931"/>
                    <a:pt x="14440" y="19075"/>
                    <a:pt x="9288" y="19208"/>
                  </a:cubicBezTo>
                  <a:cubicBezTo>
                    <a:pt x="3935" y="19065"/>
                    <a:pt x="-285" y="14607"/>
                    <a:pt x="-142" y="9254"/>
                  </a:cubicBezTo>
                  <a:cubicBezTo>
                    <a:pt x="0" y="4101"/>
                    <a:pt x="4135" y="-42"/>
                    <a:pt x="9288" y="-185"/>
                  </a:cubicBezTo>
                  <a:close/>
                </a:path>
              </a:pathLst>
            </a:custGeom>
            <a:solidFill>
              <a:srgbClr val="FF658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  <p:sp>
          <p:nvSpPr>
            <p:cNvPr id="180" name="Полилиния: фигура 179">
              <a:extLst>
                <a:ext uri="{FF2B5EF4-FFF2-40B4-BE49-F238E27FC236}">
                  <a16:creationId xmlns="" xmlns:a16="http://schemas.microsoft.com/office/drawing/2014/main" id="{0782528F-E88E-F39D-CDD5-9C66C7DE5E2A}"/>
                </a:ext>
              </a:extLst>
            </p:cNvPr>
            <p:cNvSpPr/>
            <p:nvPr/>
          </p:nvSpPr>
          <p:spPr>
            <a:xfrm>
              <a:off x="6980946" y="5666880"/>
              <a:ext cx="18875" cy="19393"/>
            </a:xfrm>
            <a:custGeom>
              <a:avLst/>
              <a:gdLst>
                <a:gd name="connsiteX0" fmla="*/ 9288 w 18875"/>
                <a:gd name="connsiteY0" fmla="*/ -185 h 19393"/>
                <a:gd name="connsiteX1" fmla="*/ 18727 w 18875"/>
                <a:gd name="connsiteY1" fmla="*/ 9778 h 19393"/>
                <a:gd name="connsiteX2" fmla="*/ 9288 w 18875"/>
                <a:gd name="connsiteY2" fmla="*/ 19208 h 19393"/>
                <a:gd name="connsiteX3" fmla="*/ -142 w 18875"/>
                <a:gd name="connsiteY3" fmla="*/ 9254 h 19393"/>
                <a:gd name="connsiteX4" fmla="*/ 9288 w 18875"/>
                <a:gd name="connsiteY4" fmla="*/ -185 h 19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875" h="19393">
                  <a:moveTo>
                    <a:pt x="9288" y="-185"/>
                  </a:moveTo>
                  <a:cubicBezTo>
                    <a:pt x="14650" y="-42"/>
                    <a:pt x="18870" y="4425"/>
                    <a:pt x="18727" y="9778"/>
                  </a:cubicBezTo>
                  <a:cubicBezTo>
                    <a:pt x="18584" y="14931"/>
                    <a:pt x="14441" y="19075"/>
                    <a:pt x="9288" y="19208"/>
                  </a:cubicBezTo>
                  <a:cubicBezTo>
                    <a:pt x="3935" y="19065"/>
                    <a:pt x="-285" y="14607"/>
                    <a:pt x="-142" y="9254"/>
                  </a:cubicBezTo>
                  <a:cubicBezTo>
                    <a:pt x="1" y="4101"/>
                    <a:pt x="4144" y="-42"/>
                    <a:pt x="9288" y="-185"/>
                  </a:cubicBezTo>
                  <a:close/>
                </a:path>
              </a:pathLst>
            </a:custGeom>
            <a:solidFill>
              <a:srgbClr val="FF658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  <p:sp>
          <p:nvSpPr>
            <p:cNvPr id="181" name="Полилиния: фигура 180">
              <a:extLst>
                <a:ext uri="{FF2B5EF4-FFF2-40B4-BE49-F238E27FC236}">
                  <a16:creationId xmlns="" xmlns:a16="http://schemas.microsoft.com/office/drawing/2014/main" id="{69DB0DD9-3DE4-B8A0-BF6C-5A8955CD02EA}"/>
                </a:ext>
              </a:extLst>
            </p:cNvPr>
            <p:cNvSpPr/>
            <p:nvPr/>
          </p:nvSpPr>
          <p:spPr>
            <a:xfrm>
              <a:off x="4992944" y="4191131"/>
              <a:ext cx="193096" cy="213473"/>
            </a:xfrm>
            <a:custGeom>
              <a:avLst/>
              <a:gdLst>
                <a:gd name="connsiteX0" fmla="*/ 159260 w 193096"/>
                <a:gd name="connsiteY0" fmla="*/ 41770 h 213473"/>
                <a:gd name="connsiteX1" fmla="*/ 156574 w 193096"/>
                <a:gd name="connsiteY1" fmla="*/ 8299 h 213473"/>
                <a:gd name="connsiteX2" fmla="*/ 116369 w 193096"/>
                <a:gd name="connsiteY2" fmla="*/ 37265 h 213473"/>
                <a:gd name="connsiteX3" fmla="*/ 84851 w 193096"/>
                <a:gd name="connsiteY3" fmla="*/ 35846 h 213473"/>
                <a:gd name="connsiteX4" fmla="*/ 50180 w 193096"/>
                <a:gd name="connsiteY4" fmla="*/ 30121 h 213473"/>
                <a:gd name="connsiteX5" fmla="*/ 93881 w 193096"/>
                <a:gd name="connsiteY5" fmla="*/ 213125 h 213473"/>
                <a:gd name="connsiteX6" fmla="*/ 159260 w 193096"/>
                <a:gd name="connsiteY6" fmla="*/ 41770 h 2134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3096" h="213473">
                  <a:moveTo>
                    <a:pt x="159260" y="41770"/>
                  </a:moveTo>
                  <a:lnTo>
                    <a:pt x="156574" y="8299"/>
                  </a:lnTo>
                  <a:cubicBezTo>
                    <a:pt x="153088" y="-4836"/>
                    <a:pt x="120284" y="36369"/>
                    <a:pt x="116369" y="37265"/>
                  </a:cubicBezTo>
                  <a:cubicBezTo>
                    <a:pt x="106006" y="35083"/>
                    <a:pt x="95367" y="34607"/>
                    <a:pt x="84851" y="35846"/>
                  </a:cubicBezTo>
                  <a:cubicBezTo>
                    <a:pt x="86260" y="-24219"/>
                    <a:pt x="77021" y="3013"/>
                    <a:pt x="50180" y="30121"/>
                  </a:cubicBezTo>
                  <a:cubicBezTo>
                    <a:pt x="-36288" y="73955"/>
                    <a:pt x="-4570" y="212430"/>
                    <a:pt x="93881" y="213125"/>
                  </a:cubicBezTo>
                  <a:cubicBezTo>
                    <a:pt x="183644" y="218354"/>
                    <a:pt x="228307" y="96338"/>
                    <a:pt x="159260" y="41770"/>
                  </a:cubicBezTo>
                  <a:close/>
                </a:path>
              </a:pathLst>
            </a:custGeom>
            <a:solidFill>
              <a:srgbClr val="3F3D5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  <p:sp>
          <p:nvSpPr>
            <p:cNvPr id="182" name="Полилиния: фигура 181">
              <a:extLst>
                <a:ext uri="{FF2B5EF4-FFF2-40B4-BE49-F238E27FC236}">
                  <a16:creationId xmlns="" xmlns:a16="http://schemas.microsoft.com/office/drawing/2014/main" id="{60EA7D9C-3034-33F9-B47B-3AE4DA9A94AB}"/>
                </a:ext>
              </a:extLst>
            </p:cNvPr>
            <p:cNvSpPr/>
            <p:nvPr/>
          </p:nvSpPr>
          <p:spPr>
            <a:xfrm>
              <a:off x="4998485" y="4356464"/>
              <a:ext cx="210496" cy="147085"/>
            </a:xfrm>
            <a:custGeom>
              <a:avLst/>
              <a:gdLst>
                <a:gd name="connsiteX0" fmla="*/ 165873 w 210496"/>
                <a:gd name="connsiteY0" fmla="*/ 12274 h 147085"/>
                <a:gd name="connsiteX1" fmla="*/ 161872 w 210496"/>
                <a:gd name="connsiteY1" fmla="*/ 138004 h 147085"/>
                <a:gd name="connsiteX2" fmla="*/ 40248 w 210496"/>
                <a:gd name="connsiteY2" fmla="*/ 146900 h 147085"/>
                <a:gd name="connsiteX3" fmla="*/ 6776 w 210496"/>
                <a:gd name="connsiteY3" fmla="*/ -185 h 147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0496" h="147085">
                  <a:moveTo>
                    <a:pt x="165873" y="12274"/>
                  </a:moveTo>
                  <a:cubicBezTo>
                    <a:pt x="201677" y="11712"/>
                    <a:pt x="246721" y="137356"/>
                    <a:pt x="161872" y="138004"/>
                  </a:cubicBezTo>
                  <a:cubicBezTo>
                    <a:pt x="117971" y="138346"/>
                    <a:pt x="40248" y="146900"/>
                    <a:pt x="40248" y="146900"/>
                  </a:cubicBezTo>
                  <a:cubicBezTo>
                    <a:pt x="40248" y="146900"/>
                    <a:pt x="-20170" y="56232"/>
                    <a:pt x="6776" y="-185"/>
                  </a:cubicBezTo>
                  <a:close/>
                </a:path>
              </a:pathLst>
            </a:custGeom>
            <a:solidFill>
              <a:srgbClr val="3F3D5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  <p:sp>
          <p:nvSpPr>
            <p:cNvPr id="183" name="Полилиния: фигура 182">
              <a:extLst>
                <a:ext uri="{FF2B5EF4-FFF2-40B4-BE49-F238E27FC236}">
                  <a16:creationId xmlns="" xmlns:a16="http://schemas.microsoft.com/office/drawing/2014/main" id="{A8F67110-2DFD-D986-FD6C-809003C74805}"/>
                </a:ext>
              </a:extLst>
            </p:cNvPr>
            <p:cNvSpPr/>
            <p:nvPr/>
          </p:nvSpPr>
          <p:spPr>
            <a:xfrm>
              <a:off x="5085750" y="4434140"/>
              <a:ext cx="54578" cy="66284"/>
            </a:xfrm>
            <a:custGeom>
              <a:avLst/>
              <a:gdLst>
                <a:gd name="connsiteX0" fmla="*/ 0 w 54578"/>
                <a:gd name="connsiteY0" fmla="*/ 1191 h 66284"/>
                <a:gd name="connsiteX1" fmla="*/ 0 w 54578"/>
                <a:gd name="connsiteY1" fmla="*/ 66284 h 66284"/>
                <a:gd name="connsiteX2" fmla="*/ 30432 w 54578"/>
                <a:gd name="connsiteY2" fmla="*/ 66284 h 66284"/>
                <a:gd name="connsiteX3" fmla="*/ 54579 w 54578"/>
                <a:gd name="connsiteY3" fmla="*/ 0 h 66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578" h="66284">
                  <a:moveTo>
                    <a:pt x="0" y="1191"/>
                  </a:moveTo>
                  <a:lnTo>
                    <a:pt x="0" y="66284"/>
                  </a:lnTo>
                  <a:lnTo>
                    <a:pt x="30432" y="66284"/>
                  </a:lnTo>
                  <a:lnTo>
                    <a:pt x="54579" y="0"/>
                  </a:lnTo>
                </a:path>
              </a:pathLst>
            </a:custGeom>
            <a:solidFill>
              <a:srgbClr val="3F3D5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  <p:sp>
          <p:nvSpPr>
            <p:cNvPr id="184" name="Полилиния: фигура 183">
              <a:extLst>
                <a:ext uri="{FF2B5EF4-FFF2-40B4-BE49-F238E27FC236}">
                  <a16:creationId xmlns="" xmlns:a16="http://schemas.microsoft.com/office/drawing/2014/main" id="{8357C663-39C5-ECF1-B0D2-ACA4B67CCDBD}"/>
                </a:ext>
              </a:extLst>
            </p:cNvPr>
            <p:cNvSpPr/>
            <p:nvPr/>
          </p:nvSpPr>
          <p:spPr>
            <a:xfrm>
              <a:off x="5183928" y="4426109"/>
              <a:ext cx="143626" cy="70400"/>
            </a:xfrm>
            <a:custGeom>
              <a:avLst/>
              <a:gdLst>
                <a:gd name="connsiteX0" fmla="*/ 139707 w 143626"/>
                <a:gd name="connsiteY0" fmla="*/ 14561 h 70400"/>
                <a:gd name="connsiteX1" fmla="*/ 75060 w 143626"/>
                <a:gd name="connsiteY1" fmla="*/ 24191 h 70400"/>
                <a:gd name="connsiteX2" fmla="*/ 575 w 143626"/>
                <a:gd name="connsiteY2" fmla="*/ 70215 h 70400"/>
                <a:gd name="connsiteX3" fmla="*/ 139707 w 143626"/>
                <a:gd name="connsiteY3" fmla="*/ 14561 h 7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3626" h="70400">
                  <a:moveTo>
                    <a:pt x="139707" y="14561"/>
                  </a:moveTo>
                  <a:cubicBezTo>
                    <a:pt x="122172" y="-11519"/>
                    <a:pt x="88310" y="340"/>
                    <a:pt x="75060" y="24191"/>
                  </a:cubicBezTo>
                  <a:cubicBezTo>
                    <a:pt x="59345" y="52966"/>
                    <a:pt x="-7807" y="31563"/>
                    <a:pt x="575" y="70215"/>
                  </a:cubicBezTo>
                  <a:cubicBezTo>
                    <a:pt x="42504" y="61367"/>
                    <a:pt x="166586" y="91637"/>
                    <a:pt x="139707" y="14561"/>
                  </a:cubicBezTo>
                  <a:close/>
                </a:path>
              </a:pathLst>
            </a:custGeom>
            <a:solidFill>
              <a:srgbClr val="3F3D5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  <p:sp>
          <p:nvSpPr>
            <p:cNvPr id="185" name="Полилиния: фигура 184">
              <a:extLst>
                <a:ext uri="{FF2B5EF4-FFF2-40B4-BE49-F238E27FC236}">
                  <a16:creationId xmlns="" xmlns:a16="http://schemas.microsoft.com/office/drawing/2014/main" id="{904389DD-BDCA-5549-42AC-3EC44E563B75}"/>
                </a:ext>
              </a:extLst>
            </p:cNvPr>
            <p:cNvSpPr/>
            <p:nvPr/>
          </p:nvSpPr>
          <p:spPr>
            <a:xfrm>
              <a:off x="5100611" y="4257041"/>
              <a:ext cx="64569" cy="55740"/>
            </a:xfrm>
            <a:custGeom>
              <a:avLst/>
              <a:gdLst>
                <a:gd name="connsiteX0" fmla="*/ 9797 w 64569"/>
                <a:gd name="connsiteY0" fmla="*/ 55556 h 55740"/>
                <a:gd name="connsiteX1" fmla="*/ 50688 w 64569"/>
                <a:gd name="connsiteY1" fmla="*/ 52013 h 55740"/>
                <a:gd name="connsiteX2" fmla="*/ 54231 w 64569"/>
                <a:gd name="connsiteY2" fmla="*/ 55556 h 55740"/>
                <a:gd name="connsiteX3" fmla="*/ 9797 w 64569"/>
                <a:gd name="connsiteY3" fmla="*/ 9017 h 55740"/>
                <a:gd name="connsiteX4" fmla="*/ 8788 w 64569"/>
                <a:gd name="connsiteY4" fmla="*/ 54537 h 55740"/>
                <a:gd name="connsiteX5" fmla="*/ 9797 w 64569"/>
                <a:gd name="connsiteY5" fmla="*/ 55556 h 55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569" h="55740">
                  <a:moveTo>
                    <a:pt x="9797" y="55556"/>
                  </a:moveTo>
                  <a:cubicBezTo>
                    <a:pt x="20113" y="43288"/>
                    <a:pt x="38420" y="41697"/>
                    <a:pt x="50688" y="52013"/>
                  </a:cubicBezTo>
                  <a:cubicBezTo>
                    <a:pt x="51964" y="53089"/>
                    <a:pt x="53155" y="54270"/>
                    <a:pt x="54231" y="55556"/>
                  </a:cubicBezTo>
                  <a:cubicBezTo>
                    <a:pt x="84835" y="27171"/>
                    <a:pt x="39572" y="-20254"/>
                    <a:pt x="9797" y="9017"/>
                  </a:cubicBezTo>
                  <a:cubicBezTo>
                    <a:pt x="-3052" y="21304"/>
                    <a:pt x="-3509" y="41687"/>
                    <a:pt x="8788" y="54537"/>
                  </a:cubicBezTo>
                  <a:cubicBezTo>
                    <a:pt x="9112" y="54880"/>
                    <a:pt x="9455" y="55223"/>
                    <a:pt x="9797" y="5555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  <p:sp>
          <p:nvSpPr>
            <p:cNvPr id="186" name="Полилиния: фигура 185">
              <a:extLst>
                <a:ext uri="{FF2B5EF4-FFF2-40B4-BE49-F238E27FC236}">
                  <a16:creationId xmlns="" xmlns:a16="http://schemas.microsoft.com/office/drawing/2014/main" id="{3E922511-FA09-BB69-A0FD-C503FA3C017C}"/>
                </a:ext>
              </a:extLst>
            </p:cNvPr>
            <p:cNvSpPr/>
            <p:nvPr/>
          </p:nvSpPr>
          <p:spPr>
            <a:xfrm>
              <a:off x="5021043" y="4281578"/>
              <a:ext cx="21535" cy="22126"/>
            </a:xfrm>
            <a:custGeom>
              <a:avLst/>
              <a:gdLst>
                <a:gd name="connsiteX0" fmla="*/ 10622 w 21535"/>
                <a:gd name="connsiteY0" fmla="*/ -185 h 22126"/>
                <a:gd name="connsiteX1" fmla="*/ 21386 w 21535"/>
                <a:gd name="connsiteY1" fmla="*/ 11179 h 22126"/>
                <a:gd name="connsiteX2" fmla="*/ 10622 w 21535"/>
                <a:gd name="connsiteY2" fmla="*/ 21941 h 22126"/>
                <a:gd name="connsiteX3" fmla="*/ -141 w 21535"/>
                <a:gd name="connsiteY3" fmla="*/ 10578 h 22126"/>
                <a:gd name="connsiteX4" fmla="*/ 10622 w 21535"/>
                <a:gd name="connsiteY4" fmla="*/ -185 h 22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535" h="22126">
                  <a:moveTo>
                    <a:pt x="10622" y="-185"/>
                  </a:moveTo>
                  <a:cubicBezTo>
                    <a:pt x="16737" y="-23"/>
                    <a:pt x="21557" y="5063"/>
                    <a:pt x="21386" y="11179"/>
                  </a:cubicBezTo>
                  <a:cubicBezTo>
                    <a:pt x="21223" y="17055"/>
                    <a:pt x="16499" y="21780"/>
                    <a:pt x="10622" y="21941"/>
                  </a:cubicBezTo>
                  <a:cubicBezTo>
                    <a:pt x="4507" y="21780"/>
                    <a:pt x="-313" y="16684"/>
                    <a:pt x="-141" y="10578"/>
                  </a:cubicBezTo>
                  <a:cubicBezTo>
                    <a:pt x="21" y="4701"/>
                    <a:pt x="4745" y="-32"/>
                    <a:pt x="10622" y="-185"/>
                  </a:cubicBezTo>
                  <a:close/>
                </a:path>
              </a:pathLst>
            </a:custGeom>
            <a:solidFill>
              <a:srgbClr val="3F3D5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  <p:sp>
          <p:nvSpPr>
            <p:cNvPr id="187" name="Полилиния: фигура 186">
              <a:extLst>
                <a:ext uri="{FF2B5EF4-FFF2-40B4-BE49-F238E27FC236}">
                  <a16:creationId xmlns="" xmlns:a16="http://schemas.microsoft.com/office/drawing/2014/main" id="{8DDEC057-3D6A-964E-0259-B2BF92ECB6D2}"/>
                </a:ext>
              </a:extLst>
            </p:cNvPr>
            <p:cNvSpPr/>
            <p:nvPr/>
          </p:nvSpPr>
          <p:spPr>
            <a:xfrm>
              <a:off x="5107892" y="4281578"/>
              <a:ext cx="21543" cy="22126"/>
            </a:xfrm>
            <a:custGeom>
              <a:avLst/>
              <a:gdLst>
                <a:gd name="connsiteX0" fmla="*/ 10622 w 21543"/>
                <a:gd name="connsiteY0" fmla="*/ -185 h 22126"/>
                <a:gd name="connsiteX1" fmla="*/ 21394 w 21543"/>
                <a:gd name="connsiteY1" fmla="*/ 11179 h 22126"/>
                <a:gd name="connsiteX2" fmla="*/ 10622 w 21543"/>
                <a:gd name="connsiteY2" fmla="*/ 21941 h 22126"/>
                <a:gd name="connsiteX3" fmla="*/ -142 w 21543"/>
                <a:gd name="connsiteY3" fmla="*/ 10578 h 22126"/>
                <a:gd name="connsiteX4" fmla="*/ 10622 w 21543"/>
                <a:gd name="connsiteY4" fmla="*/ -185 h 22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543" h="22126">
                  <a:moveTo>
                    <a:pt x="10622" y="-185"/>
                  </a:moveTo>
                  <a:cubicBezTo>
                    <a:pt x="16737" y="-23"/>
                    <a:pt x="21557" y="5063"/>
                    <a:pt x="21394" y="11179"/>
                  </a:cubicBezTo>
                  <a:cubicBezTo>
                    <a:pt x="21233" y="17055"/>
                    <a:pt x="16499" y="21780"/>
                    <a:pt x="10622" y="21941"/>
                  </a:cubicBezTo>
                  <a:cubicBezTo>
                    <a:pt x="4516" y="21780"/>
                    <a:pt x="-303" y="16684"/>
                    <a:pt x="-142" y="10578"/>
                  </a:cubicBezTo>
                  <a:cubicBezTo>
                    <a:pt x="21" y="4701"/>
                    <a:pt x="4745" y="-32"/>
                    <a:pt x="10622" y="-185"/>
                  </a:cubicBezTo>
                  <a:close/>
                </a:path>
              </a:pathLst>
            </a:custGeom>
            <a:solidFill>
              <a:srgbClr val="3F3D5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  <p:sp>
          <p:nvSpPr>
            <p:cNvPr id="188" name="Полилиния: фигура 187">
              <a:extLst>
                <a:ext uri="{FF2B5EF4-FFF2-40B4-BE49-F238E27FC236}">
                  <a16:creationId xmlns="" xmlns:a16="http://schemas.microsoft.com/office/drawing/2014/main" id="{F69B4D33-4610-D6E5-BCA6-62BBFA57D9D0}"/>
                </a:ext>
              </a:extLst>
            </p:cNvPr>
            <p:cNvSpPr/>
            <p:nvPr/>
          </p:nvSpPr>
          <p:spPr>
            <a:xfrm>
              <a:off x="5124371" y="4316801"/>
              <a:ext cx="18875" cy="19393"/>
            </a:xfrm>
            <a:custGeom>
              <a:avLst/>
              <a:gdLst>
                <a:gd name="connsiteX0" fmla="*/ 9288 w 18875"/>
                <a:gd name="connsiteY0" fmla="*/ -185 h 19393"/>
                <a:gd name="connsiteX1" fmla="*/ 18727 w 18875"/>
                <a:gd name="connsiteY1" fmla="*/ 9778 h 19393"/>
                <a:gd name="connsiteX2" fmla="*/ 9288 w 18875"/>
                <a:gd name="connsiteY2" fmla="*/ 19208 h 19393"/>
                <a:gd name="connsiteX3" fmla="*/ -142 w 18875"/>
                <a:gd name="connsiteY3" fmla="*/ 9254 h 19393"/>
                <a:gd name="connsiteX4" fmla="*/ 9288 w 18875"/>
                <a:gd name="connsiteY4" fmla="*/ -185 h 19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875" h="19393">
                  <a:moveTo>
                    <a:pt x="9288" y="-185"/>
                  </a:moveTo>
                  <a:cubicBezTo>
                    <a:pt x="14650" y="-42"/>
                    <a:pt x="18870" y="4425"/>
                    <a:pt x="18727" y="9778"/>
                  </a:cubicBezTo>
                  <a:cubicBezTo>
                    <a:pt x="18584" y="14931"/>
                    <a:pt x="14440" y="19075"/>
                    <a:pt x="9288" y="19208"/>
                  </a:cubicBezTo>
                  <a:cubicBezTo>
                    <a:pt x="3935" y="19065"/>
                    <a:pt x="-285" y="14607"/>
                    <a:pt x="-142" y="9254"/>
                  </a:cubicBezTo>
                  <a:cubicBezTo>
                    <a:pt x="0" y="4101"/>
                    <a:pt x="4135" y="-42"/>
                    <a:pt x="9288" y="-185"/>
                  </a:cubicBezTo>
                  <a:close/>
                </a:path>
              </a:pathLst>
            </a:custGeom>
            <a:solidFill>
              <a:srgbClr val="FF658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  <p:sp>
          <p:nvSpPr>
            <p:cNvPr id="189" name="Полилиния: фигура 188">
              <a:extLst>
                <a:ext uri="{FF2B5EF4-FFF2-40B4-BE49-F238E27FC236}">
                  <a16:creationId xmlns="" xmlns:a16="http://schemas.microsoft.com/office/drawing/2014/main" id="{196D350F-F8A9-998D-63C6-558B5E588181}"/>
                </a:ext>
              </a:extLst>
            </p:cNvPr>
            <p:cNvSpPr/>
            <p:nvPr/>
          </p:nvSpPr>
          <p:spPr>
            <a:xfrm>
              <a:off x="5036741" y="4316801"/>
              <a:ext cx="18875" cy="19393"/>
            </a:xfrm>
            <a:custGeom>
              <a:avLst/>
              <a:gdLst>
                <a:gd name="connsiteX0" fmla="*/ 9288 w 18875"/>
                <a:gd name="connsiteY0" fmla="*/ -185 h 19393"/>
                <a:gd name="connsiteX1" fmla="*/ 18727 w 18875"/>
                <a:gd name="connsiteY1" fmla="*/ 9778 h 19393"/>
                <a:gd name="connsiteX2" fmla="*/ 9288 w 18875"/>
                <a:gd name="connsiteY2" fmla="*/ 19208 h 19393"/>
                <a:gd name="connsiteX3" fmla="*/ -142 w 18875"/>
                <a:gd name="connsiteY3" fmla="*/ 9254 h 19393"/>
                <a:gd name="connsiteX4" fmla="*/ 9288 w 18875"/>
                <a:gd name="connsiteY4" fmla="*/ -185 h 19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875" h="19393">
                  <a:moveTo>
                    <a:pt x="9288" y="-185"/>
                  </a:moveTo>
                  <a:cubicBezTo>
                    <a:pt x="14650" y="-42"/>
                    <a:pt x="18870" y="4425"/>
                    <a:pt x="18727" y="9778"/>
                  </a:cubicBezTo>
                  <a:cubicBezTo>
                    <a:pt x="18584" y="14931"/>
                    <a:pt x="14441" y="19075"/>
                    <a:pt x="9288" y="19208"/>
                  </a:cubicBezTo>
                  <a:cubicBezTo>
                    <a:pt x="3935" y="19065"/>
                    <a:pt x="-285" y="14607"/>
                    <a:pt x="-142" y="9254"/>
                  </a:cubicBezTo>
                  <a:cubicBezTo>
                    <a:pt x="1" y="4101"/>
                    <a:pt x="4144" y="-42"/>
                    <a:pt x="9288" y="-185"/>
                  </a:cubicBezTo>
                  <a:close/>
                </a:path>
              </a:pathLst>
            </a:custGeom>
            <a:solidFill>
              <a:srgbClr val="FF658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  <p:sp>
          <p:nvSpPr>
            <p:cNvPr id="190" name="Полилиния: фигура 189">
              <a:extLst>
                <a:ext uri="{FF2B5EF4-FFF2-40B4-BE49-F238E27FC236}">
                  <a16:creationId xmlns="" xmlns:a16="http://schemas.microsoft.com/office/drawing/2014/main" id="{5707A404-ED14-7654-D893-357EAD180499}"/>
                </a:ext>
              </a:extLst>
            </p:cNvPr>
            <p:cNvSpPr/>
            <p:nvPr/>
          </p:nvSpPr>
          <p:spPr>
            <a:xfrm>
              <a:off x="5018682" y="4251502"/>
              <a:ext cx="64568" cy="55740"/>
            </a:xfrm>
            <a:custGeom>
              <a:avLst/>
              <a:gdLst>
                <a:gd name="connsiteX0" fmla="*/ 9807 w 64568"/>
                <a:gd name="connsiteY0" fmla="*/ 55556 h 55740"/>
                <a:gd name="connsiteX1" fmla="*/ 50688 w 64568"/>
                <a:gd name="connsiteY1" fmla="*/ 52013 h 55740"/>
                <a:gd name="connsiteX2" fmla="*/ 54231 w 64568"/>
                <a:gd name="connsiteY2" fmla="*/ 55556 h 55740"/>
                <a:gd name="connsiteX3" fmla="*/ 9797 w 64568"/>
                <a:gd name="connsiteY3" fmla="*/ 9017 h 55740"/>
                <a:gd name="connsiteX4" fmla="*/ 8787 w 64568"/>
                <a:gd name="connsiteY4" fmla="*/ 54537 h 55740"/>
                <a:gd name="connsiteX5" fmla="*/ 9807 w 64568"/>
                <a:gd name="connsiteY5" fmla="*/ 55556 h 55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568" h="55740">
                  <a:moveTo>
                    <a:pt x="9807" y="55556"/>
                  </a:moveTo>
                  <a:cubicBezTo>
                    <a:pt x="20113" y="43288"/>
                    <a:pt x="38420" y="41697"/>
                    <a:pt x="50688" y="52013"/>
                  </a:cubicBezTo>
                  <a:cubicBezTo>
                    <a:pt x="51974" y="53089"/>
                    <a:pt x="53155" y="54270"/>
                    <a:pt x="54231" y="55556"/>
                  </a:cubicBezTo>
                  <a:cubicBezTo>
                    <a:pt x="84835" y="27171"/>
                    <a:pt x="39572" y="-20254"/>
                    <a:pt x="9797" y="9017"/>
                  </a:cubicBezTo>
                  <a:cubicBezTo>
                    <a:pt x="-3052" y="21304"/>
                    <a:pt x="-3510" y="41687"/>
                    <a:pt x="8787" y="54537"/>
                  </a:cubicBezTo>
                  <a:cubicBezTo>
                    <a:pt x="9121" y="54880"/>
                    <a:pt x="9454" y="55223"/>
                    <a:pt x="9807" y="5555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  <p:sp>
          <p:nvSpPr>
            <p:cNvPr id="191" name="Полилиния: фигура 190">
              <a:extLst>
                <a:ext uri="{FF2B5EF4-FFF2-40B4-BE49-F238E27FC236}">
                  <a16:creationId xmlns="" xmlns:a16="http://schemas.microsoft.com/office/drawing/2014/main" id="{6A9A9C98-6B12-6359-D029-A3FCB5EC6506}"/>
                </a:ext>
              </a:extLst>
            </p:cNvPr>
            <p:cNvSpPr/>
            <p:nvPr/>
          </p:nvSpPr>
          <p:spPr>
            <a:xfrm>
              <a:off x="5025973" y="4276039"/>
              <a:ext cx="21535" cy="22126"/>
            </a:xfrm>
            <a:custGeom>
              <a:avLst/>
              <a:gdLst>
                <a:gd name="connsiteX0" fmla="*/ 10622 w 21535"/>
                <a:gd name="connsiteY0" fmla="*/ -185 h 22126"/>
                <a:gd name="connsiteX1" fmla="*/ 21386 w 21535"/>
                <a:gd name="connsiteY1" fmla="*/ 11179 h 22126"/>
                <a:gd name="connsiteX2" fmla="*/ 10622 w 21535"/>
                <a:gd name="connsiteY2" fmla="*/ 21941 h 22126"/>
                <a:gd name="connsiteX3" fmla="*/ -141 w 21535"/>
                <a:gd name="connsiteY3" fmla="*/ 10578 h 22126"/>
                <a:gd name="connsiteX4" fmla="*/ 10622 w 21535"/>
                <a:gd name="connsiteY4" fmla="*/ -185 h 22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535" h="22126">
                  <a:moveTo>
                    <a:pt x="10622" y="-185"/>
                  </a:moveTo>
                  <a:cubicBezTo>
                    <a:pt x="16737" y="-23"/>
                    <a:pt x="21557" y="5063"/>
                    <a:pt x="21386" y="11179"/>
                  </a:cubicBezTo>
                  <a:cubicBezTo>
                    <a:pt x="21223" y="17055"/>
                    <a:pt x="16499" y="21780"/>
                    <a:pt x="10622" y="21941"/>
                  </a:cubicBezTo>
                  <a:cubicBezTo>
                    <a:pt x="4507" y="21780"/>
                    <a:pt x="-313" y="16684"/>
                    <a:pt x="-141" y="10578"/>
                  </a:cubicBezTo>
                  <a:cubicBezTo>
                    <a:pt x="21" y="4701"/>
                    <a:pt x="4745" y="-32"/>
                    <a:pt x="10622" y="-185"/>
                  </a:cubicBezTo>
                  <a:close/>
                </a:path>
              </a:pathLst>
            </a:custGeom>
            <a:solidFill>
              <a:srgbClr val="3F3D5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  <p:sp>
          <p:nvSpPr>
            <p:cNvPr id="192" name="Полилиния: фигура 191">
              <a:extLst>
                <a:ext uri="{FF2B5EF4-FFF2-40B4-BE49-F238E27FC236}">
                  <a16:creationId xmlns="" xmlns:a16="http://schemas.microsoft.com/office/drawing/2014/main" id="{3F63E367-DC19-1F56-0F8C-04E9CD193885}"/>
                </a:ext>
              </a:extLst>
            </p:cNvPr>
            <p:cNvSpPr/>
            <p:nvPr/>
          </p:nvSpPr>
          <p:spPr>
            <a:xfrm>
              <a:off x="5078059" y="4313847"/>
              <a:ext cx="18990" cy="7064"/>
            </a:xfrm>
            <a:custGeom>
              <a:avLst/>
              <a:gdLst>
                <a:gd name="connsiteX0" fmla="*/ 18842 w 18990"/>
                <a:gd name="connsiteY0" fmla="*/ 3351 h 7064"/>
                <a:gd name="connsiteX1" fmla="*/ -142 w 18990"/>
                <a:gd name="connsiteY1" fmla="*/ 3351 h 7064"/>
                <a:gd name="connsiteX2" fmla="*/ 18842 w 18990"/>
                <a:gd name="connsiteY2" fmla="*/ 3351 h 7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990" h="7064">
                  <a:moveTo>
                    <a:pt x="18842" y="3351"/>
                  </a:moveTo>
                  <a:cubicBezTo>
                    <a:pt x="19146" y="8056"/>
                    <a:pt x="-447" y="8056"/>
                    <a:pt x="-142" y="3351"/>
                  </a:cubicBezTo>
                  <a:cubicBezTo>
                    <a:pt x="-447" y="-1364"/>
                    <a:pt x="19146" y="-1364"/>
                    <a:pt x="18842" y="335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  <p:sp>
          <p:nvSpPr>
            <p:cNvPr id="193" name="Полилиния: фигура 192">
              <a:extLst>
                <a:ext uri="{FF2B5EF4-FFF2-40B4-BE49-F238E27FC236}">
                  <a16:creationId xmlns="" xmlns:a16="http://schemas.microsoft.com/office/drawing/2014/main" id="{7D85FC43-B186-3F83-3F96-378AF2A4B018}"/>
                </a:ext>
              </a:extLst>
            </p:cNvPr>
            <p:cNvSpPr/>
            <p:nvPr/>
          </p:nvSpPr>
          <p:spPr>
            <a:xfrm>
              <a:off x="5081577" y="4338666"/>
              <a:ext cx="16644" cy="9668"/>
            </a:xfrm>
            <a:custGeom>
              <a:avLst/>
              <a:gdLst>
                <a:gd name="connsiteX0" fmla="*/ 8181 w 16644"/>
                <a:gd name="connsiteY0" fmla="*/ 9311 h 9668"/>
                <a:gd name="connsiteX1" fmla="*/ 2256 w 16644"/>
                <a:gd name="connsiteY1" fmla="*/ 1005 h 9668"/>
                <a:gd name="connsiteX2" fmla="*/ 8181 w 16644"/>
                <a:gd name="connsiteY2" fmla="*/ 6939 h 9668"/>
                <a:gd name="connsiteX3" fmla="*/ 15305 w 16644"/>
                <a:gd name="connsiteY3" fmla="*/ -185 h 9668"/>
                <a:gd name="connsiteX4" fmla="*/ 8181 w 16644"/>
                <a:gd name="connsiteY4" fmla="*/ 9311 h 96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644" h="9668">
                  <a:moveTo>
                    <a:pt x="8181" y="9311"/>
                  </a:moveTo>
                  <a:cubicBezTo>
                    <a:pt x="1971" y="11244"/>
                    <a:pt x="-3430" y="-3767"/>
                    <a:pt x="2256" y="1005"/>
                  </a:cubicBezTo>
                  <a:cubicBezTo>
                    <a:pt x="2256" y="4282"/>
                    <a:pt x="4914" y="6929"/>
                    <a:pt x="8181" y="6939"/>
                  </a:cubicBezTo>
                  <a:cubicBezTo>
                    <a:pt x="13258" y="7435"/>
                    <a:pt x="13010" y="1901"/>
                    <a:pt x="15305" y="-185"/>
                  </a:cubicBezTo>
                  <a:cubicBezTo>
                    <a:pt x="19259" y="2996"/>
                    <a:pt x="12486" y="9911"/>
                    <a:pt x="8181" y="931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  <p:sp>
          <p:nvSpPr>
            <p:cNvPr id="194" name="Полилиния: фигура 193">
              <a:extLst>
                <a:ext uri="{FF2B5EF4-FFF2-40B4-BE49-F238E27FC236}">
                  <a16:creationId xmlns="" xmlns:a16="http://schemas.microsoft.com/office/drawing/2014/main" id="{DE82BBFB-2144-60B4-6AAD-8127FCA038CD}"/>
                </a:ext>
              </a:extLst>
            </p:cNvPr>
            <p:cNvSpPr/>
            <p:nvPr/>
          </p:nvSpPr>
          <p:spPr>
            <a:xfrm>
              <a:off x="5088870" y="4417053"/>
              <a:ext cx="56999" cy="68783"/>
            </a:xfrm>
            <a:custGeom>
              <a:avLst/>
              <a:gdLst>
                <a:gd name="connsiteX0" fmla="*/ 31515 w 56999"/>
                <a:gd name="connsiteY0" fmla="*/ 68413 h 68783"/>
                <a:gd name="connsiteX1" fmla="*/ -108 w 56999"/>
                <a:gd name="connsiteY1" fmla="*/ 67232 h 68783"/>
                <a:gd name="connsiteX2" fmla="*/ -108 w 56999"/>
                <a:gd name="connsiteY2" fmla="*/ 2129 h 68783"/>
                <a:gd name="connsiteX3" fmla="*/ 2264 w 56999"/>
                <a:gd name="connsiteY3" fmla="*/ 66041 h 68783"/>
                <a:gd name="connsiteX4" fmla="*/ 30687 w 56999"/>
                <a:gd name="connsiteY4" fmla="*/ 66041 h 68783"/>
                <a:gd name="connsiteX5" fmla="*/ 56070 w 56999"/>
                <a:gd name="connsiteY5" fmla="*/ -167 h 68783"/>
                <a:gd name="connsiteX6" fmla="*/ 56785 w 56999"/>
                <a:gd name="connsiteY6" fmla="*/ 1347 h 68783"/>
                <a:gd name="connsiteX7" fmla="*/ 56785 w 56999"/>
                <a:gd name="connsiteY7" fmla="*/ 1347 h 68783"/>
                <a:gd name="connsiteX8" fmla="*/ 31515 w 56999"/>
                <a:gd name="connsiteY8" fmla="*/ 68413 h 68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6999" h="68783">
                  <a:moveTo>
                    <a:pt x="31515" y="68413"/>
                  </a:moveTo>
                  <a:cubicBezTo>
                    <a:pt x="30896" y="67727"/>
                    <a:pt x="-1394" y="69889"/>
                    <a:pt x="-108" y="67232"/>
                  </a:cubicBezTo>
                  <a:lnTo>
                    <a:pt x="-108" y="2129"/>
                  </a:lnTo>
                  <a:cubicBezTo>
                    <a:pt x="5274" y="-6587"/>
                    <a:pt x="959" y="66889"/>
                    <a:pt x="2264" y="66041"/>
                  </a:cubicBezTo>
                  <a:lnTo>
                    <a:pt x="30687" y="66041"/>
                  </a:lnTo>
                  <a:cubicBezTo>
                    <a:pt x="32086" y="65222"/>
                    <a:pt x="53089" y="-1453"/>
                    <a:pt x="56070" y="-167"/>
                  </a:cubicBezTo>
                  <a:cubicBezTo>
                    <a:pt x="56680" y="52"/>
                    <a:pt x="57004" y="728"/>
                    <a:pt x="56785" y="1347"/>
                  </a:cubicBezTo>
                  <a:cubicBezTo>
                    <a:pt x="56785" y="1347"/>
                    <a:pt x="56785" y="1347"/>
                    <a:pt x="56785" y="1347"/>
                  </a:cubicBezTo>
                  <a:cubicBezTo>
                    <a:pt x="55651" y="2157"/>
                    <a:pt x="33792" y="68822"/>
                    <a:pt x="31515" y="68413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  <p:sp>
          <p:nvSpPr>
            <p:cNvPr id="195" name="Полилиния: фигура 194">
              <a:extLst>
                <a:ext uri="{FF2B5EF4-FFF2-40B4-BE49-F238E27FC236}">
                  <a16:creationId xmlns="" xmlns:a16="http://schemas.microsoft.com/office/drawing/2014/main" id="{AB5EEE39-4869-1380-0A04-21C7BC14D50A}"/>
                </a:ext>
              </a:extLst>
            </p:cNvPr>
            <p:cNvSpPr/>
            <p:nvPr/>
          </p:nvSpPr>
          <p:spPr>
            <a:xfrm>
              <a:off x="5058851" y="4420206"/>
              <a:ext cx="21358" cy="61865"/>
            </a:xfrm>
            <a:custGeom>
              <a:avLst/>
              <a:gdLst>
                <a:gd name="connsiteX0" fmla="*/ 20028 w 21358"/>
                <a:gd name="connsiteY0" fmla="*/ 61679 h 61865"/>
                <a:gd name="connsiteX1" fmla="*/ -89 w 21358"/>
                <a:gd name="connsiteY1" fmla="*/ 1319 h 61865"/>
                <a:gd name="connsiteX2" fmla="*/ 683 w 21358"/>
                <a:gd name="connsiteY2" fmla="*/ -167 h 61865"/>
                <a:gd name="connsiteX3" fmla="*/ 21162 w 21358"/>
                <a:gd name="connsiteY3" fmla="*/ 60136 h 61865"/>
                <a:gd name="connsiteX4" fmla="*/ 20371 w 21358"/>
                <a:gd name="connsiteY4" fmla="*/ 61631 h 61865"/>
                <a:gd name="connsiteX5" fmla="*/ 20028 w 21358"/>
                <a:gd name="connsiteY5" fmla="*/ 61679 h 61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358" h="61865">
                  <a:moveTo>
                    <a:pt x="20028" y="61679"/>
                  </a:moveTo>
                  <a:cubicBezTo>
                    <a:pt x="17666" y="62003"/>
                    <a:pt x="1026" y="2224"/>
                    <a:pt x="-89" y="1319"/>
                  </a:cubicBezTo>
                  <a:cubicBezTo>
                    <a:pt x="-289" y="700"/>
                    <a:pt x="54" y="33"/>
                    <a:pt x="683" y="-167"/>
                  </a:cubicBezTo>
                  <a:cubicBezTo>
                    <a:pt x="3788" y="-1405"/>
                    <a:pt x="19752" y="59336"/>
                    <a:pt x="21162" y="60136"/>
                  </a:cubicBezTo>
                  <a:cubicBezTo>
                    <a:pt x="21352" y="60765"/>
                    <a:pt x="21000" y="61431"/>
                    <a:pt x="20371" y="61631"/>
                  </a:cubicBezTo>
                  <a:cubicBezTo>
                    <a:pt x="20257" y="61660"/>
                    <a:pt x="20142" y="61679"/>
                    <a:pt x="20028" y="61679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  <p:sp>
          <p:nvSpPr>
            <p:cNvPr id="196" name="Полилиния: фигура 195">
              <a:extLst>
                <a:ext uri="{FF2B5EF4-FFF2-40B4-BE49-F238E27FC236}">
                  <a16:creationId xmlns="" xmlns:a16="http://schemas.microsoft.com/office/drawing/2014/main" id="{B581C303-DF52-6A34-D9AA-CA322636234A}"/>
                </a:ext>
              </a:extLst>
            </p:cNvPr>
            <p:cNvSpPr/>
            <p:nvPr/>
          </p:nvSpPr>
          <p:spPr>
            <a:xfrm>
              <a:off x="5011065" y="4352926"/>
              <a:ext cx="161291" cy="41141"/>
            </a:xfrm>
            <a:custGeom>
              <a:avLst/>
              <a:gdLst>
                <a:gd name="connsiteX0" fmla="*/ 77403 w 161291"/>
                <a:gd name="connsiteY0" fmla="*/ 40387 h 41141"/>
                <a:gd name="connsiteX1" fmla="*/ 12 w 161291"/>
                <a:gd name="connsiteY1" fmla="*/ 1591 h 41141"/>
                <a:gd name="connsiteX2" fmla="*/ 450 w 161291"/>
                <a:gd name="connsiteY2" fmla="*/ -28 h 41141"/>
                <a:gd name="connsiteX3" fmla="*/ 2031 w 161291"/>
                <a:gd name="connsiteY3" fmla="*/ 353 h 41141"/>
                <a:gd name="connsiteX4" fmla="*/ 39274 w 161291"/>
                <a:gd name="connsiteY4" fmla="*/ 30433 h 41141"/>
                <a:gd name="connsiteX5" fmla="*/ 161146 w 161291"/>
                <a:gd name="connsiteY5" fmla="*/ 12831 h 41141"/>
                <a:gd name="connsiteX6" fmla="*/ 77403 w 161291"/>
                <a:gd name="connsiteY6" fmla="*/ 40387 h 41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1291" h="41141">
                  <a:moveTo>
                    <a:pt x="77403" y="40387"/>
                  </a:moveTo>
                  <a:cubicBezTo>
                    <a:pt x="49866" y="45759"/>
                    <a:pt x="1307" y="11641"/>
                    <a:pt x="12" y="1591"/>
                  </a:cubicBezTo>
                  <a:cubicBezTo>
                    <a:pt x="-312" y="1020"/>
                    <a:pt x="-122" y="296"/>
                    <a:pt x="450" y="-28"/>
                  </a:cubicBezTo>
                  <a:cubicBezTo>
                    <a:pt x="993" y="-342"/>
                    <a:pt x="1688" y="-171"/>
                    <a:pt x="2031" y="353"/>
                  </a:cubicBezTo>
                  <a:cubicBezTo>
                    <a:pt x="11404" y="13660"/>
                    <a:pt x="24301" y="24080"/>
                    <a:pt x="39274" y="30433"/>
                  </a:cubicBezTo>
                  <a:cubicBezTo>
                    <a:pt x="62477" y="42187"/>
                    <a:pt x="104863" y="42454"/>
                    <a:pt x="161146" y="12831"/>
                  </a:cubicBezTo>
                  <a:cubicBezTo>
                    <a:pt x="136600" y="30166"/>
                    <a:pt x="107444" y="39758"/>
                    <a:pt x="77403" y="40387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  <p:sp>
          <p:nvSpPr>
            <p:cNvPr id="197" name="Полилиния: фигура 196">
              <a:extLst>
                <a:ext uri="{FF2B5EF4-FFF2-40B4-BE49-F238E27FC236}">
                  <a16:creationId xmlns="" xmlns:a16="http://schemas.microsoft.com/office/drawing/2014/main" id="{80DC6682-7E95-94F8-75DA-68F73B49F0CD}"/>
                </a:ext>
              </a:extLst>
            </p:cNvPr>
            <p:cNvSpPr/>
            <p:nvPr/>
          </p:nvSpPr>
          <p:spPr>
            <a:xfrm>
              <a:off x="5036740" y="4495510"/>
              <a:ext cx="49865" cy="16052"/>
            </a:xfrm>
            <a:custGeom>
              <a:avLst/>
              <a:gdLst>
                <a:gd name="connsiteX0" fmla="*/ 49710 w 49865"/>
                <a:gd name="connsiteY0" fmla="*/ 7837 h 16052"/>
                <a:gd name="connsiteX1" fmla="*/ -135 w 49865"/>
                <a:gd name="connsiteY1" fmla="*/ 7837 h 16052"/>
                <a:gd name="connsiteX2" fmla="*/ 49710 w 49865"/>
                <a:gd name="connsiteY2" fmla="*/ 7837 h 16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865" h="16052">
                  <a:moveTo>
                    <a:pt x="49710" y="7837"/>
                  </a:moveTo>
                  <a:cubicBezTo>
                    <a:pt x="50557" y="18543"/>
                    <a:pt x="-992" y="18543"/>
                    <a:pt x="-135" y="7837"/>
                  </a:cubicBezTo>
                  <a:cubicBezTo>
                    <a:pt x="-983" y="-2859"/>
                    <a:pt x="50567" y="-2859"/>
                    <a:pt x="49710" y="7837"/>
                  </a:cubicBezTo>
                  <a:close/>
                </a:path>
              </a:pathLst>
            </a:custGeom>
            <a:solidFill>
              <a:srgbClr val="3F3D5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  <p:sp>
          <p:nvSpPr>
            <p:cNvPr id="198" name="Полилиния: фигура 197">
              <a:extLst>
                <a:ext uri="{FF2B5EF4-FFF2-40B4-BE49-F238E27FC236}">
                  <a16:creationId xmlns="" xmlns:a16="http://schemas.microsoft.com/office/drawing/2014/main" id="{85899799-B13E-145A-92D6-43FC2EA0956C}"/>
                </a:ext>
              </a:extLst>
            </p:cNvPr>
            <p:cNvSpPr/>
            <p:nvPr/>
          </p:nvSpPr>
          <p:spPr>
            <a:xfrm>
              <a:off x="5087794" y="4490839"/>
              <a:ext cx="49856" cy="16044"/>
            </a:xfrm>
            <a:custGeom>
              <a:avLst/>
              <a:gdLst>
                <a:gd name="connsiteX0" fmla="*/ 49700 w 49856"/>
                <a:gd name="connsiteY0" fmla="*/ 7837 h 16044"/>
                <a:gd name="connsiteX1" fmla="*/ -135 w 49856"/>
                <a:gd name="connsiteY1" fmla="*/ 7837 h 16044"/>
                <a:gd name="connsiteX2" fmla="*/ 49700 w 49856"/>
                <a:gd name="connsiteY2" fmla="*/ 7837 h 16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856" h="16044">
                  <a:moveTo>
                    <a:pt x="49700" y="7837"/>
                  </a:moveTo>
                  <a:cubicBezTo>
                    <a:pt x="50557" y="18533"/>
                    <a:pt x="-992" y="18533"/>
                    <a:pt x="-135" y="7837"/>
                  </a:cubicBezTo>
                  <a:cubicBezTo>
                    <a:pt x="-992" y="-2859"/>
                    <a:pt x="50567" y="-2859"/>
                    <a:pt x="49700" y="7837"/>
                  </a:cubicBezTo>
                  <a:close/>
                </a:path>
              </a:pathLst>
            </a:custGeom>
            <a:solidFill>
              <a:srgbClr val="3F3D5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  <p:sp>
          <p:nvSpPr>
            <p:cNvPr id="199" name="Полилиния: фигура 198">
              <a:extLst>
                <a:ext uri="{FF2B5EF4-FFF2-40B4-BE49-F238E27FC236}">
                  <a16:creationId xmlns="" xmlns:a16="http://schemas.microsoft.com/office/drawing/2014/main" id="{8D5AD878-CE8D-07B7-42DA-ABFAB30B0008}"/>
                </a:ext>
              </a:extLst>
            </p:cNvPr>
            <p:cNvSpPr/>
            <p:nvPr/>
          </p:nvSpPr>
          <p:spPr>
            <a:xfrm>
              <a:off x="5140252" y="4489382"/>
              <a:ext cx="49856" cy="16045"/>
            </a:xfrm>
            <a:custGeom>
              <a:avLst/>
              <a:gdLst>
                <a:gd name="connsiteX0" fmla="*/ 49700 w 49856"/>
                <a:gd name="connsiteY0" fmla="*/ 7837 h 16045"/>
                <a:gd name="connsiteX1" fmla="*/ -135 w 49856"/>
                <a:gd name="connsiteY1" fmla="*/ 7837 h 16045"/>
                <a:gd name="connsiteX2" fmla="*/ 49700 w 49856"/>
                <a:gd name="connsiteY2" fmla="*/ 7837 h 16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856" h="16045">
                  <a:moveTo>
                    <a:pt x="49700" y="7837"/>
                  </a:moveTo>
                  <a:cubicBezTo>
                    <a:pt x="50557" y="18534"/>
                    <a:pt x="-992" y="18534"/>
                    <a:pt x="-135" y="7837"/>
                  </a:cubicBezTo>
                  <a:cubicBezTo>
                    <a:pt x="-992" y="-2859"/>
                    <a:pt x="50567" y="-2859"/>
                    <a:pt x="49700" y="7837"/>
                  </a:cubicBezTo>
                  <a:close/>
                </a:path>
              </a:pathLst>
            </a:custGeom>
            <a:solidFill>
              <a:srgbClr val="3F3D5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  <p:sp>
          <p:nvSpPr>
            <p:cNvPr id="200" name="Полилиния: фигура 199">
              <a:extLst>
                <a:ext uri="{FF2B5EF4-FFF2-40B4-BE49-F238E27FC236}">
                  <a16:creationId xmlns="" xmlns:a16="http://schemas.microsoft.com/office/drawing/2014/main" id="{503F15C3-34BB-1A76-3DF0-93B1294F3E0D}"/>
                </a:ext>
              </a:extLst>
            </p:cNvPr>
            <p:cNvSpPr/>
            <p:nvPr/>
          </p:nvSpPr>
          <p:spPr>
            <a:xfrm>
              <a:off x="4913946" y="1787815"/>
              <a:ext cx="193096" cy="213473"/>
            </a:xfrm>
            <a:custGeom>
              <a:avLst/>
              <a:gdLst>
                <a:gd name="connsiteX0" fmla="*/ 159260 w 193096"/>
                <a:gd name="connsiteY0" fmla="*/ 41770 h 213473"/>
                <a:gd name="connsiteX1" fmla="*/ 156574 w 193096"/>
                <a:gd name="connsiteY1" fmla="*/ 8299 h 213473"/>
                <a:gd name="connsiteX2" fmla="*/ 116369 w 193096"/>
                <a:gd name="connsiteY2" fmla="*/ 37265 h 213473"/>
                <a:gd name="connsiteX3" fmla="*/ 84851 w 193096"/>
                <a:gd name="connsiteY3" fmla="*/ 35846 h 213473"/>
                <a:gd name="connsiteX4" fmla="*/ 50180 w 193096"/>
                <a:gd name="connsiteY4" fmla="*/ 30121 h 213473"/>
                <a:gd name="connsiteX5" fmla="*/ 93881 w 193096"/>
                <a:gd name="connsiteY5" fmla="*/ 213125 h 213473"/>
                <a:gd name="connsiteX6" fmla="*/ 159260 w 193096"/>
                <a:gd name="connsiteY6" fmla="*/ 41770 h 2134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3096" h="213473">
                  <a:moveTo>
                    <a:pt x="159260" y="41770"/>
                  </a:moveTo>
                  <a:lnTo>
                    <a:pt x="156574" y="8299"/>
                  </a:lnTo>
                  <a:cubicBezTo>
                    <a:pt x="153088" y="-4836"/>
                    <a:pt x="120284" y="36369"/>
                    <a:pt x="116369" y="37265"/>
                  </a:cubicBezTo>
                  <a:cubicBezTo>
                    <a:pt x="106006" y="35083"/>
                    <a:pt x="95367" y="34607"/>
                    <a:pt x="84851" y="35846"/>
                  </a:cubicBezTo>
                  <a:cubicBezTo>
                    <a:pt x="86260" y="-24219"/>
                    <a:pt x="77021" y="3013"/>
                    <a:pt x="50180" y="30121"/>
                  </a:cubicBezTo>
                  <a:cubicBezTo>
                    <a:pt x="-36288" y="73955"/>
                    <a:pt x="-4570" y="212430"/>
                    <a:pt x="93881" y="213125"/>
                  </a:cubicBezTo>
                  <a:cubicBezTo>
                    <a:pt x="183644" y="218354"/>
                    <a:pt x="228307" y="96338"/>
                    <a:pt x="159260" y="41770"/>
                  </a:cubicBezTo>
                  <a:close/>
                </a:path>
              </a:pathLst>
            </a:custGeom>
            <a:solidFill>
              <a:srgbClr val="3F3D5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  <p:sp>
          <p:nvSpPr>
            <p:cNvPr id="201" name="Полилиния: фигура 200">
              <a:extLst>
                <a:ext uri="{FF2B5EF4-FFF2-40B4-BE49-F238E27FC236}">
                  <a16:creationId xmlns="" xmlns:a16="http://schemas.microsoft.com/office/drawing/2014/main" id="{D78CD509-D268-8268-557E-7488B767F931}"/>
                </a:ext>
              </a:extLst>
            </p:cNvPr>
            <p:cNvSpPr/>
            <p:nvPr/>
          </p:nvSpPr>
          <p:spPr>
            <a:xfrm>
              <a:off x="4919487" y="1953148"/>
              <a:ext cx="210496" cy="147085"/>
            </a:xfrm>
            <a:custGeom>
              <a:avLst/>
              <a:gdLst>
                <a:gd name="connsiteX0" fmla="*/ 165873 w 210496"/>
                <a:gd name="connsiteY0" fmla="*/ 12274 h 147085"/>
                <a:gd name="connsiteX1" fmla="*/ 161872 w 210496"/>
                <a:gd name="connsiteY1" fmla="*/ 138004 h 147085"/>
                <a:gd name="connsiteX2" fmla="*/ 40248 w 210496"/>
                <a:gd name="connsiteY2" fmla="*/ 146900 h 147085"/>
                <a:gd name="connsiteX3" fmla="*/ 6776 w 210496"/>
                <a:gd name="connsiteY3" fmla="*/ -185 h 147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0496" h="147085">
                  <a:moveTo>
                    <a:pt x="165873" y="12274"/>
                  </a:moveTo>
                  <a:cubicBezTo>
                    <a:pt x="201677" y="11712"/>
                    <a:pt x="246721" y="137356"/>
                    <a:pt x="161872" y="138004"/>
                  </a:cubicBezTo>
                  <a:cubicBezTo>
                    <a:pt x="117971" y="138346"/>
                    <a:pt x="40248" y="146900"/>
                    <a:pt x="40248" y="146900"/>
                  </a:cubicBezTo>
                  <a:cubicBezTo>
                    <a:pt x="40248" y="146900"/>
                    <a:pt x="-20170" y="56232"/>
                    <a:pt x="6776" y="-185"/>
                  </a:cubicBezTo>
                  <a:close/>
                </a:path>
              </a:pathLst>
            </a:custGeom>
            <a:solidFill>
              <a:srgbClr val="3F3D5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  <p:sp>
          <p:nvSpPr>
            <p:cNvPr id="202" name="Полилиния: фигура 201">
              <a:extLst>
                <a:ext uri="{FF2B5EF4-FFF2-40B4-BE49-F238E27FC236}">
                  <a16:creationId xmlns="" xmlns:a16="http://schemas.microsoft.com/office/drawing/2014/main" id="{6943A03A-A9F3-DF5C-F01D-1CB3E1A79753}"/>
                </a:ext>
              </a:extLst>
            </p:cNvPr>
            <p:cNvSpPr/>
            <p:nvPr/>
          </p:nvSpPr>
          <p:spPr>
            <a:xfrm>
              <a:off x="5006752" y="2030824"/>
              <a:ext cx="54578" cy="66284"/>
            </a:xfrm>
            <a:custGeom>
              <a:avLst/>
              <a:gdLst>
                <a:gd name="connsiteX0" fmla="*/ 0 w 54578"/>
                <a:gd name="connsiteY0" fmla="*/ 1191 h 66284"/>
                <a:gd name="connsiteX1" fmla="*/ 0 w 54578"/>
                <a:gd name="connsiteY1" fmla="*/ 66284 h 66284"/>
                <a:gd name="connsiteX2" fmla="*/ 30432 w 54578"/>
                <a:gd name="connsiteY2" fmla="*/ 66284 h 66284"/>
                <a:gd name="connsiteX3" fmla="*/ 54579 w 54578"/>
                <a:gd name="connsiteY3" fmla="*/ 0 h 66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578" h="66284">
                  <a:moveTo>
                    <a:pt x="0" y="1191"/>
                  </a:moveTo>
                  <a:lnTo>
                    <a:pt x="0" y="66284"/>
                  </a:lnTo>
                  <a:lnTo>
                    <a:pt x="30432" y="66284"/>
                  </a:lnTo>
                  <a:lnTo>
                    <a:pt x="54579" y="0"/>
                  </a:lnTo>
                </a:path>
              </a:pathLst>
            </a:custGeom>
            <a:solidFill>
              <a:srgbClr val="3F3D5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  <p:sp>
          <p:nvSpPr>
            <p:cNvPr id="203" name="Полилиния: фигура 202">
              <a:extLst>
                <a:ext uri="{FF2B5EF4-FFF2-40B4-BE49-F238E27FC236}">
                  <a16:creationId xmlns="" xmlns:a16="http://schemas.microsoft.com/office/drawing/2014/main" id="{7686F6F0-8FCF-D408-70F9-A9939E86F0AA}"/>
                </a:ext>
              </a:extLst>
            </p:cNvPr>
            <p:cNvSpPr/>
            <p:nvPr/>
          </p:nvSpPr>
          <p:spPr>
            <a:xfrm>
              <a:off x="5005524" y="2029691"/>
              <a:ext cx="56999" cy="68783"/>
            </a:xfrm>
            <a:custGeom>
              <a:avLst/>
              <a:gdLst>
                <a:gd name="connsiteX0" fmla="*/ 31515 w 56999"/>
                <a:gd name="connsiteY0" fmla="*/ 68413 h 68783"/>
                <a:gd name="connsiteX1" fmla="*/ -108 w 56999"/>
                <a:gd name="connsiteY1" fmla="*/ 67232 h 68783"/>
                <a:gd name="connsiteX2" fmla="*/ -108 w 56999"/>
                <a:gd name="connsiteY2" fmla="*/ 2129 h 68783"/>
                <a:gd name="connsiteX3" fmla="*/ 2264 w 56999"/>
                <a:gd name="connsiteY3" fmla="*/ 66041 h 68783"/>
                <a:gd name="connsiteX4" fmla="*/ 30687 w 56999"/>
                <a:gd name="connsiteY4" fmla="*/ 66041 h 68783"/>
                <a:gd name="connsiteX5" fmla="*/ 56070 w 56999"/>
                <a:gd name="connsiteY5" fmla="*/ -167 h 68783"/>
                <a:gd name="connsiteX6" fmla="*/ 56785 w 56999"/>
                <a:gd name="connsiteY6" fmla="*/ 1347 h 68783"/>
                <a:gd name="connsiteX7" fmla="*/ 56785 w 56999"/>
                <a:gd name="connsiteY7" fmla="*/ 1347 h 68783"/>
                <a:gd name="connsiteX8" fmla="*/ 31515 w 56999"/>
                <a:gd name="connsiteY8" fmla="*/ 68413 h 68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6999" h="68783">
                  <a:moveTo>
                    <a:pt x="31515" y="68413"/>
                  </a:moveTo>
                  <a:cubicBezTo>
                    <a:pt x="30896" y="67727"/>
                    <a:pt x="-1394" y="69889"/>
                    <a:pt x="-108" y="67232"/>
                  </a:cubicBezTo>
                  <a:lnTo>
                    <a:pt x="-108" y="2129"/>
                  </a:lnTo>
                  <a:cubicBezTo>
                    <a:pt x="5274" y="-6587"/>
                    <a:pt x="959" y="66889"/>
                    <a:pt x="2264" y="66041"/>
                  </a:cubicBezTo>
                  <a:lnTo>
                    <a:pt x="30687" y="66041"/>
                  </a:lnTo>
                  <a:cubicBezTo>
                    <a:pt x="32086" y="65222"/>
                    <a:pt x="53089" y="-1453"/>
                    <a:pt x="56070" y="-167"/>
                  </a:cubicBezTo>
                  <a:cubicBezTo>
                    <a:pt x="56680" y="52"/>
                    <a:pt x="57004" y="728"/>
                    <a:pt x="56785" y="1347"/>
                  </a:cubicBezTo>
                  <a:cubicBezTo>
                    <a:pt x="56785" y="1347"/>
                    <a:pt x="56785" y="1347"/>
                    <a:pt x="56785" y="1347"/>
                  </a:cubicBezTo>
                  <a:cubicBezTo>
                    <a:pt x="55651" y="2157"/>
                    <a:pt x="33792" y="68822"/>
                    <a:pt x="31515" y="68413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  <p:sp>
          <p:nvSpPr>
            <p:cNvPr id="204" name="Полилиния: фигура 203">
              <a:extLst>
                <a:ext uri="{FF2B5EF4-FFF2-40B4-BE49-F238E27FC236}">
                  <a16:creationId xmlns="" xmlns:a16="http://schemas.microsoft.com/office/drawing/2014/main" id="{B7202553-1B50-0A62-831F-23237C00D61A}"/>
                </a:ext>
              </a:extLst>
            </p:cNvPr>
            <p:cNvSpPr/>
            <p:nvPr/>
          </p:nvSpPr>
          <p:spPr>
            <a:xfrm>
              <a:off x="5060730" y="2085095"/>
              <a:ext cx="49856" cy="16045"/>
            </a:xfrm>
            <a:custGeom>
              <a:avLst/>
              <a:gdLst>
                <a:gd name="connsiteX0" fmla="*/ 49700 w 49856"/>
                <a:gd name="connsiteY0" fmla="*/ 7837 h 16045"/>
                <a:gd name="connsiteX1" fmla="*/ -135 w 49856"/>
                <a:gd name="connsiteY1" fmla="*/ 7837 h 16045"/>
                <a:gd name="connsiteX2" fmla="*/ 49700 w 49856"/>
                <a:gd name="connsiteY2" fmla="*/ 7837 h 16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856" h="16045">
                  <a:moveTo>
                    <a:pt x="49700" y="7837"/>
                  </a:moveTo>
                  <a:cubicBezTo>
                    <a:pt x="50557" y="18534"/>
                    <a:pt x="-992" y="18534"/>
                    <a:pt x="-135" y="7837"/>
                  </a:cubicBezTo>
                  <a:cubicBezTo>
                    <a:pt x="-992" y="-2859"/>
                    <a:pt x="50567" y="-2859"/>
                    <a:pt x="49700" y="7837"/>
                  </a:cubicBezTo>
                  <a:close/>
                </a:path>
              </a:pathLst>
            </a:custGeom>
            <a:solidFill>
              <a:srgbClr val="3F3D5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  <p:sp>
          <p:nvSpPr>
            <p:cNvPr id="205" name="Полилиния: фигура 204">
              <a:extLst>
                <a:ext uri="{FF2B5EF4-FFF2-40B4-BE49-F238E27FC236}">
                  <a16:creationId xmlns="" xmlns:a16="http://schemas.microsoft.com/office/drawing/2014/main" id="{AAA9F6BD-A29C-12A7-C31F-EA26154BFA3A}"/>
                </a:ext>
              </a:extLst>
            </p:cNvPr>
            <p:cNvSpPr/>
            <p:nvPr/>
          </p:nvSpPr>
          <p:spPr>
            <a:xfrm>
              <a:off x="5069226" y="2030357"/>
              <a:ext cx="21527" cy="55652"/>
            </a:xfrm>
            <a:custGeom>
              <a:avLst/>
              <a:gdLst>
                <a:gd name="connsiteX0" fmla="*/ 3827 w 21527"/>
                <a:gd name="connsiteY0" fmla="*/ 55460 h 55652"/>
                <a:gd name="connsiteX1" fmla="*/ 21382 w 21527"/>
                <a:gd name="connsiteY1" fmla="*/ -185 h 55652"/>
                <a:gd name="connsiteX2" fmla="*/ 3827 w 21527"/>
                <a:gd name="connsiteY2" fmla="*/ 55460 h 55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1527" h="55652">
                  <a:moveTo>
                    <a:pt x="3827" y="55460"/>
                  </a:moveTo>
                  <a:cubicBezTo>
                    <a:pt x="855" y="56184"/>
                    <a:pt x="-9203" y="6797"/>
                    <a:pt x="21382" y="-185"/>
                  </a:cubicBezTo>
                  <a:cubicBezTo>
                    <a:pt x="-8383" y="15674"/>
                    <a:pt x="6952" y="52336"/>
                    <a:pt x="3827" y="55460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  <p:sp>
          <p:nvSpPr>
            <p:cNvPr id="206" name="Полилиния: фигура 205">
              <a:extLst>
                <a:ext uri="{FF2B5EF4-FFF2-40B4-BE49-F238E27FC236}">
                  <a16:creationId xmlns="" xmlns:a16="http://schemas.microsoft.com/office/drawing/2014/main" id="{33BF6E60-0274-5B53-53D5-2357D0391890}"/>
                </a:ext>
              </a:extLst>
            </p:cNvPr>
            <p:cNvSpPr/>
            <p:nvPr/>
          </p:nvSpPr>
          <p:spPr>
            <a:xfrm>
              <a:off x="5111146" y="2074420"/>
              <a:ext cx="4324" cy="733"/>
            </a:xfrm>
            <a:custGeom>
              <a:avLst/>
              <a:gdLst>
                <a:gd name="connsiteX0" fmla="*/ 4179 w 4324"/>
                <a:gd name="connsiteY0" fmla="*/ 548 h 733"/>
                <a:gd name="connsiteX1" fmla="*/ 3741 w 4324"/>
                <a:gd name="connsiteY1" fmla="*/ -185 h 733"/>
                <a:gd name="connsiteX2" fmla="*/ -146 w 4324"/>
                <a:gd name="connsiteY2" fmla="*/ -43 h 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324" h="733">
                  <a:moveTo>
                    <a:pt x="4179" y="548"/>
                  </a:moveTo>
                  <a:cubicBezTo>
                    <a:pt x="4008" y="310"/>
                    <a:pt x="3893" y="52"/>
                    <a:pt x="3741" y="-185"/>
                  </a:cubicBezTo>
                  <a:lnTo>
                    <a:pt x="-146" y="-43"/>
                  </a:lnTo>
                  <a:close/>
                </a:path>
              </a:pathLst>
            </a:custGeom>
            <a:solidFill>
              <a:srgbClr val="3F3D5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  <p:sp>
          <p:nvSpPr>
            <p:cNvPr id="207" name="Полилиния: фигура 206">
              <a:extLst>
                <a:ext uri="{FF2B5EF4-FFF2-40B4-BE49-F238E27FC236}">
                  <a16:creationId xmlns="" xmlns:a16="http://schemas.microsoft.com/office/drawing/2014/main" id="{A0A59AD4-5E49-88BF-FCBC-BFE2CB95A134}"/>
                </a:ext>
              </a:extLst>
            </p:cNvPr>
            <p:cNvSpPr/>
            <p:nvPr/>
          </p:nvSpPr>
          <p:spPr>
            <a:xfrm>
              <a:off x="5104930" y="2022793"/>
              <a:ext cx="143626" cy="70400"/>
            </a:xfrm>
            <a:custGeom>
              <a:avLst/>
              <a:gdLst>
                <a:gd name="connsiteX0" fmla="*/ 139707 w 143626"/>
                <a:gd name="connsiteY0" fmla="*/ 14561 h 70400"/>
                <a:gd name="connsiteX1" fmla="*/ 75060 w 143626"/>
                <a:gd name="connsiteY1" fmla="*/ 24191 h 70400"/>
                <a:gd name="connsiteX2" fmla="*/ 575 w 143626"/>
                <a:gd name="connsiteY2" fmla="*/ 70215 h 70400"/>
                <a:gd name="connsiteX3" fmla="*/ 139707 w 143626"/>
                <a:gd name="connsiteY3" fmla="*/ 14561 h 7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3626" h="70400">
                  <a:moveTo>
                    <a:pt x="139707" y="14561"/>
                  </a:moveTo>
                  <a:cubicBezTo>
                    <a:pt x="122172" y="-11519"/>
                    <a:pt x="88310" y="340"/>
                    <a:pt x="75060" y="24191"/>
                  </a:cubicBezTo>
                  <a:cubicBezTo>
                    <a:pt x="59345" y="52966"/>
                    <a:pt x="-7807" y="31563"/>
                    <a:pt x="575" y="70215"/>
                  </a:cubicBezTo>
                  <a:cubicBezTo>
                    <a:pt x="42504" y="61367"/>
                    <a:pt x="166586" y="91637"/>
                    <a:pt x="139707" y="14561"/>
                  </a:cubicBezTo>
                  <a:close/>
                </a:path>
              </a:pathLst>
            </a:custGeom>
            <a:solidFill>
              <a:srgbClr val="3F3D5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  <p:sp>
          <p:nvSpPr>
            <p:cNvPr id="208" name="Полилиния: фигура 207">
              <a:extLst>
                <a:ext uri="{FF2B5EF4-FFF2-40B4-BE49-F238E27FC236}">
                  <a16:creationId xmlns="" xmlns:a16="http://schemas.microsoft.com/office/drawing/2014/main" id="{ED1ACB02-39EC-4493-3ACA-7605580DAD59}"/>
                </a:ext>
              </a:extLst>
            </p:cNvPr>
            <p:cNvSpPr/>
            <p:nvPr/>
          </p:nvSpPr>
          <p:spPr>
            <a:xfrm>
              <a:off x="4925242" y="1951990"/>
              <a:ext cx="161291" cy="41141"/>
            </a:xfrm>
            <a:custGeom>
              <a:avLst/>
              <a:gdLst>
                <a:gd name="connsiteX0" fmla="*/ 77403 w 161291"/>
                <a:gd name="connsiteY0" fmla="*/ 40387 h 41141"/>
                <a:gd name="connsiteX1" fmla="*/ 12 w 161291"/>
                <a:gd name="connsiteY1" fmla="*/ 1591 h 41141"/>
                <a:gd name="connsiteX2" fmla="*/ 450 w 161291"/>
                <a:gd name="connsiteY2" fmla="*/ -28 h 41141"/>
                <a:gd name="connsiteX3" fmla="*/ 2031 w 161291"/>
                <a:gd name="connsiteY3" fmla="*/ 353 h 41141"/>
                <a:gd name="connsiteX4" fmla="*/ 39274 w 161291"/>
                <a:gd name="connsiteY4" fmla="*/ 30433 h 41141"/>
                <a:gd name="connsiteX5" fmla="*/ 161146 w 161291"/>
                <a:gd name="connsiteY5" fmla="*/ 12831 h 41141"/>
                <a:gd name="connsiteX6" fmla="*/ 77403 w 161291"/>
                <a:gd name="connsiteY6" fmla="*/ 40387 h 41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1291" h="41141">
                  <a:moveTo>
                    <a:pt x="77403" y="40387"/>
                  </a:moveTo>
                  <a:cubicBezTo>
                    <a:pt x="49866" y="45759"/>
                    <a:pt x="1307" y="11641"/>
                    <a:pt x="12" y="1591"/>
                  </a:cubicBezTo>
                  <a:cubicBezTo>
                    <a:pt x="-312" y="1020"/>
                    <a:pt x="-122" y="296"/>
                    <a:pt x="450" y="-28"/>
                  </a:cubicBezTo>
                  <a:cubicBezTo>
                    <a:pt x="993" y="-342"/>
                    <a:pt x="1688" y="-171"/>
                    <a:pt x="2031" y="353"/>
                  </a:cubicBezTo>
                  <a:cubicBezTo>
                    <a:pt x="11404" y="13660"/>
                    <a:pt x="24301" y="24080"/>
                    <a:pt x="39274" y="30433"/>
                  </a:cubicBezTo>
                  <a:cubicBezTo>
                    <a:pt x="62477" y="42187"/>
                    <a:pt x="104863" y="42454"/>
                    <a:pt x="161146" y="12831"/>
                  </a:cubicBezTo>
                  <a:cubicBezTo>
                    <a:pt x="136600" y="30166"/>
                    <a:pt x="107444" y="39758"/>
                    <a:pt x="77403" y="40387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  <p:sp>
          <p:nvSpPr>
            <p:cNvPr id="209" name="Полилиния: фигура 208">
              <a:extLst>
                <a:ext uri="{FF2B5EF4-FFF2-40B4-BE49-F238E27FC236}">
                  <a16:creationId xmlns="" xmlns:a16="http://schemas.microsoft.com/office/drawing/2014/main" id="{ABED7363-6497-65FC-922C-E9BEBC565F83}"/>
                </a:ext>
              </a:extLst>
            </p:cNvPr>
            <p:cNvSpPr/>
            <p:nvPr/>
          </p:nvSpPr>
          <p:spPr>
            <a:xfrm>
              <a:off x="4999607" y="1922840"/>
              <a:ext cx="16644" cy="9668"/>
            </a:xfrm>
            <a:custGeom>
              <a:avLst/>
              <a:gdLst>
                <a:gd name="connsiteX0" fmla="*/ 8181 w 16644"/>
                <a:gd name="connsiteY0" fmla="*/ 9311 h 9668"/>
                <a:gd name="connsiteX1" fmla="*/ 2256 w 16644"/>
                <a:gd name="connsiteY1" fmla="*/ 1005 h 9668"/>
                <a:gd name="connsiteX2" fmla="*/ 8181 w 16644"/>
                <a:gd name="connsiteY2" fmla="*/ 6939 h 9668"/>
                <a:gd name="connsiteX3" fmla="*/ 15305 w 16644"/>
                <a:gd name="connsiteY3" fmla="*/ -185 h 9668"/>
                <a:gd name="connsiteX4" fmla="*/ 8181 w 16644"/>
                <a:gd name="connsiteY4" fmla="*/ 9311 h 96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644" h="9668">
                  <a:moveTo>
                    <a:pt x="8181" y="9311"/>
                  </a:moveTo>
                  <a:cubicBezTo>
                    <a:pt x="1971" y="11244"/>
                    <a:pt x="-3430" y="-3767"/>
                    <a:pt x="2256" y="1005"/>
                  </a:cubicBezTo>
                  <a:cubicBezTo>
                    <a:pt x="2256" y="4282"/>
                    <a:pt x="4914" y="6929"/>
                    <a:pt x="8181" y="6939"/>
                  </a:cubicBezTo>
                  <a:cubicBezTo>
                    <a:pt x="13258" y="7435"/>
                    <a:pt x="13010" y="1901"/>
                    <a:pt x="15305" y="-185"/>
                  </a:cubicBezTo>
                  <a:cubicBezTo>
                    <a:pt x="19259" y="2996"/>
                    <a:pt x="12486" y="9911"/>
                    <a:pt x="8181" y="931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  <p:sp>
          <p:nvSpPr>
            <p:cNvPr id="210" name="Полилиния: фигура 209">
              <a:extLst>
                <a:ext uri="{FF2B5EF4-FFF2-40B4-BE49-F238E27FC236}">
                  <a16:creationId xmlns="" xmlns:a16="http://schemas.microsoft.com/office/drawing/2014/main" id="{2A31083A-11A9-F53E-67CC-584AA88D6549}"/>
                </a:ext>
              </a:extLst>
            </p:cNvPr>
            <p:cNvSpPr/>
            <p:nvPr/>
          </p:nvSpPr>
          <p:spPr>
            <a:xfrm>
              <a:off x="4976492" y="2031453"/>
              <a:ext cx="21358" cy="61865"/>
            </a:xfrm>
            <a:custGeom>
              <a:avLst/>
              <a:gdLst>
                <a:gd name="connsiteX0" fmla="*/ 20028 w 21358"/>
                <a:gd name="connsiteY0" fmla="*/ 61679 h 61865"/>
                <a:gd name="connsiteX1" fmla="*/ -89 w 21358"/>
                <a:gd name="connsiteY1" fmla="*/ 1319 h 61865"/>
                <a:gd name="connsiteX2" fmla="*/ 683 w 21358"/>
                <a:gd name="connsiteY2" fmla="*/ -167 h 61865"/>
                <a:gd name="connsiteX3" fmla="*/ 21162 w 21358"/>
                <a:gd name="connsiteY3" fmla="*/ 60136 h 61865"/>
                <a:gd name="connsiteX4" fmla="*/ 20371 w 21358"/>
                <a:gd name="connsiteY4" fmla="*/ 61631 h 61865"/>
                <a:gd name="connsiteX5" fmla="*/ 20028 w 21358"/>
                <a:gd name="connsiteY5" fmla="*/ 61679 h 61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358" h="61865">
                  <a:moveTo>
                    <a:pt x="20028" y="61679"/>
                  </a:moveTo>
                  <a:cubicBezTo>
                    <a:pt x="17666" y="62003"/>
                    <a:pt x="1026" y="2224"/>
                    <a:pt x="-89" y="1319"/>
                  </a:cubicBezTo>
                  <a:cubicBezTo>
                    <a:pt x="-289" y="700"/>
                    <a:pt x="54" y="33"/>
                    <a:pt x="683" y="-167"/>
                  </a:cubicBezTo>
                  <a:cubicBezTo>
                    <a:pt x="3788" y="-1405"/>
                    <a:pt x="19752" y="59336"/>
                    <a:pt x="21162" y="60136"/>
                  </a:cubicBezTo>
                  <a:cubicBezTo>
                    <a:pt x="21352" y="60765"/>
                    <a:pt x="21000" y="61431"/>
                    <a:pt x="20371" y="61631"/>
                  </a:cubicBezTo>
                  <a:cubicBezTo>
                    <a:pt x="20257" y="61660"/>
                    <a:pt x="20142" y="61679"/>
                    <a:pt x="20028" y="61679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  <p:sp>
          <p:nvSpPr>
            <p:cNvPr id="211" name="Полилиния: фигура 210">
              <a:extLst>
                <a:ext uri="{FF2B5EF4-FFF2-40B4-BE49-F238E27FC236}">
                  <a16:creationId xmlns="" xmlns:a16="http://schemas.microsoft.com/office/drawing/2014/main" id="{A8282B26-AA9D-7284-36F6-FADD5A21831E}"/>
                </a:ext>
              </a:extLst>
            </p:cNvPr>
            <p:cNvSpPr/>
            <p:nvPr/>
          </p:nvSpPr>
          <p:spPr>
            <a:xfrm>
              <a:off x="4996655" y="2093401"/>
              <a:ext cx="49856" cy="16044"/>
            </a:xfrm>
            <a:custGeom>
              <a:avLst/>
              <a:gdLst>
                <a:gd name="connsiteX0" fmla="*/ 49700 w 49856"/>
                <a:gd name="connsiteY0" fmla="*/ 7837 h 16044"/>
                <a:gd name="connsiteX1" fmla="*/ -135 w 49856"/>
                <a:gd name="connsiteY1" fmla="*/ 7837 h 16044"/>
                <a:gd name="connsiteX2" fmla="*/ 49700 w 49856"/>
                <a:gd name="connsiteY2" fmla="*/ 7837 h 16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856" h="16044">
                  <a:moveTo>
                    <a:pt x="49700" y="7837"/>
                  </a:moveTo>
                  <a:cubicBezTo>
                    <a:pt x="50557" y="18533"/>
                    <a:pt x="-992" y="18533"/>
                    <a:pt x="-135" y="7837"/>
                  </a:cubicBezTo>
                  <a:cubicBezTo>
                    <a:pt x="-992" y="-2859"/>
                    <a:pt x="50567" y="-2859"/>
                    <a:pt x="49700" y="7837"/>
                  </a:cubicBezTo>
                  <a:close/>
                </a:path>
              </a:pathLst>
            </a:custGeom>
            <a:solidFill>
              <a:srgbClr val="3F3D5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  <p:sp>
          <p:nvSpPr>
            <p:cNvPr id="212" name="Полилиния: фигура 211">
              <a:extLst>
                <a:ext uri="{FF2B5EF4-FFF2-40B4-BE49-F238E27FC236}">
                  <a16:creationId xmlns="" xmlns:a16="http://schemas.microsoft.com/office/drawing/2014/main" id="{34FB30CE-AE5F-1633-E4CC-63F93031B318}"/>
                </a:ext>
              </a:extLst>
            </p:cNvPr>
            <p:cNvSpPr/>
            <p:nvPr/>
          </p:nvSpPr>
          <p:spPr>
            <a:xfrm>
              <a:off x="4956307" y="2092210"/>
              <a:ext cx="49865" cy="16052"/>
            </a:xfrm>
            <a:custGeom>
              <a:avLst/>
              <a:gdLst>
                <a:gd name="connsiteX0" fmla="*/ 49710 w 49865"/>
                <a:gd name="connsiteY0" fmla="*/ 7837 h 16052"/>
                <a:gd name="connsiteX1" fmla="*/ -135 w 49865"/>
                <a:gd name="connsiteY1" fmla="*/ 7837 h 16052"/>
                <a:gd name="connsiteX2" fmla="*/ 49710 w 49865"/>
                <a:gd name="connsiteY2" fmla="*/ 7837 h 16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865" h="16052">
                  <a:moveTo>
                    <a:pt x="49710" y="7837"/>
                  </a:moveTo>
                  <a:cubicBezTo>
                    <a:pt x="50557" y="18543"/>
                    <a:pt x="-992" y="18543"/>
                    <a:pt x="-135" y="7837"/>
                  </a:cubicBezTo>
                  <a:cubicBezTo>
                    <a:pt x="-983" y="-2859"/>
                    <a:pt x="50567" y="-2859"/>
                    <a:pt x="49710" y="7837"/>
                  </a:cubicBezTo>
                  <a:close/>
                </a:path>
              </a:pathLst>
            </a:custGeom>
            <a:solidFill>
              <a:srgbClr val="3F3D5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  <p:sp>
          <p:nvSpPr>
            <p:cNvPr id="213" name="Полилиния: фигура 212">
              <a:extLst>
                <a:ext uri="{FF2B5EF4-FFF2-40B4-BE49-F238E27FC236}">
                  <a16:creationId xmlns="" xmlns:a16="http://schemas.microsoft.com/office/drawing/2014/main" id="{9D6613C5-580F-A2C3-03EB-CDA6F2BFD558}"/>
                </a:ext>
              </a:extLst>
            </p:cNvPr>
            <p:cNvSpPr/>
            <p:nvPr/>
          </p:nvSpPr>
          <p:spPr>
            <a:xfrm>
              <a:off x="4999033" y="1905664"/>
              <a:ext cx="18990" cy="7064"/>
            </a:xfrm>
            <a:custGeom>
              <a:avLst/>
              <a:gdLst>
                <a:gd name="connsiteX0" fmla="*/ 18842 w 18990"/>
                <a:gd name="connsiteY0" fmla="*/ 3351 h 7064"/>
                <a:gd name="connsiteX1" fmla="*/ -142 w 18990"/>
                <a:gd name="connsiteY1" fmla="*/ 3351 h 7064"/>
                <a:gd name="connsiteX2" fmla="*/ 18842 w 18990"/>
                <a:gd name="connsiteY2" fmla="*/ 3351 h 7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990" h="7064">
                  <a:moveTo>
                    <a:pt x="18842" y="3351"/>
                  </a:moveTo>
                  <a:cubicBezTo>
                    <a:pt x="19146" y="8056"/>
                    <a:pt x="-447" y="8056"/>
                    <a:pt x="-142" y="3351"/>
                  </a:cubicBezTo>
                  <a:cubicBezTo>
                    <a:pt x="-447" y="-1364"/>
                    <a:pt x="19146" y="-1364"/>
                    <a:pt x="18842" y="3351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  <p:sp>
          <p:nvSpPr>
            <p:cNvPr id="214" name="Полилиния: фигура 213">
              <a:extLst>
                <a:ext uri="{FF2B5EF4-FFF2-40B4-BE49-F238E27FC236}">
                  <a16:creationId xmlns="" xmlns:a16="http://schemas.microsoft.com/office/drawing/2014/main" id="{3B3D4597-E542-307A-226B-0110863E9B9A}"/>
                </a:ext>
              </a:extLst>
            </p:cNvPr>
            <p:cNvSpPr/>
            <p:nvPr/>
          </p:nvSpPr>
          <p:spPr>
            <a:xfrm>
              <a:off x="4934754" y="1853725"/>
              <a:ext cx="64568" cy="55740"/>
            </a:xfrm>
            <a:custGeom>
              <a:avLst/>
              <a:gdLst>
                <a:gd name="connsiteX0" fmla="*/ 9807 w 64568"/>
                <a:gd name="connsiteY0" fmla="*/ 55556 h 55740"/>
                <a:gd name="connsiteX1" fmla="*/ 50688 w 64568"/>
                <a:gd name="connsiteY1" fmla="*/ 52013 h 55740"/>
                <a:gd name="connsiteX2" fmla="*/ 54231 w 64568"/>
                <a:gd name="connsiteY2" fmla="*/ 55556 h 55740"/>
                <a:gd name="connsiteX3" fmla="*/ 9797 w 64568"/>
                <a:gd name="connsiteY3" fmla="*/ 9017 h 55740"/>
                <a:gd name="connsiteX4" fmla="*/ 8787 w 64568"/>
                <a:gd name="connsiteY4" fmla="*/ 54537 h 55740"/>
                <a:gd name="connsiteX5" fmla="*/ 9807 w 64568"/>
                <a:gd name="connsiteY5" fmla="*/ 55556 h 55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568" h="55740">
                  <a:moveTo>
                    <a:pt x="9807" y="55556"/>
                  </a:moveTo>
                  <a:cubicBezTo>
                    <a:pt x="20113" y="43288"/>
                    <a:pt x="38420" y="41697"/>
                    <a:pt x="50688" y="52013"/>
                  </a:cubicBezTo>
                  <a:cubicBezTo>
                    <a:pt x="51974" y="53089"/>
                    <a:pt x="53155" y="54270"/>
                    <a:pt x="54231" y="55556"/>
                  </a:cubicBezTo>
                  <a:cubicBezTo>
                    <a:pt x="84835" y="27171"/>
                    <a:pt x="39572" y="-20254"/>
                    <a:pt x="9797" y="9017"/>
                  </a:cubicBezTo>
                  <a:cubicBezTo>
                    <a:pt x="-3052" y="21304"/>
                    <a:pt x="-3510" y="41687"/>
                    <a:pt x="8787" y="54537"/>
                  </a:cubicBezTo>
                  <a:cubicBezTo>
                    <a:pt x="9121" y="54880"/>
                    <a:pt x="9454" y="55223"/>
                    <a:pt x="9807" y="5555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  <p:sp>
          <p:nvSpPr>
            <p:cNvPr id="215" name="Полилиния: фигура 214">
              <a:extLst>
                <a:ext uri="{FF2B5EF4-FFF2-40B4-BE49-F238E27FC236}">
                  <a16:creationId xmlns="" xmlns:a16="http://schemas.microsoft.com/office/drawing/2014/main" id="{40D3DCC8-7994-2847-82DC-95209BE02332}"/>
                </a:ext>
              </a:extLst>
            </p:cNvPr>
            <p:cNvSpPr/>
            <p:nvPr/>
          </p:nvSpPr>
          <p:spPr>
            <a:xfrm>
              <a:off x="5021613" y="1853725"/>
              <a:ext cx="64569" cy="55740"/>
            </a:xfrm>
            <a:custGeom>
              <a:avLst/>
              <a:gdLst>
                <a:gd name="connsiteX0" fmla="*/ 9797 w 64569"/>
                <a:gd name="connsiteY0" fmla="*/ 55556 h 55740"/>
                <a:gd name="connsiteX1" fmla="*/ 50688 w 64569"/>
                <a:gd name="connsiteY1" fmla="*/ 52013 h 55740"/>
                <a:gd name="connsiteX2" fmla="*/ 54231 w 64569"/>
                <a:gd name="connsiteY2" fmla="*/ 55556 h 55740"/>
                <a:gd name="connsiteX3" fmla="*/ 9797 w 64569"/>
                <a:gd name="connsiteY3" fmla="*/ 9017 h 55740"/>
                <a:gd name="connsiteX4" fmla="*/ 8788 w 64569"/>
                <a:gd name="connsiteY4" fmla="*/ 54537 h 55740"/>
                <a:gd name="connsiteX5" fmla="*/ 9797 w 64569"/>
                <a:gd name="connsiteY5" fmla="*/ 55556 h 55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569" h="55740">
                  <a:moveTo>
                    <a:pt x="9797" y="55556"/>
                  </a:moveTo>
                  <a:cubicBezTo>
                    <a:pt x="20113" y="43288"/>
                    <a:pt x="38420" y="41697"/>
                    <a:pt x="50688" y="52013"/>
                  </a:cubicBezTo>
                  <a:cubicBezTo>
                    <a:pt x="51964" y="53089"/>
                    <a:pt x="53155" y="54270"/>
                    <a:pt x="54231" y="55556"/>
                  </a:cubicBezTo>
                  <a:cubicBezTo>
                    <a:pt x="84835" y="27171"/>
                    <a:pt x="39572" y="-20254"/>
                    <a:pt x="9797" y="9017"/>
                  </a:cubicBezTo>
                  <a:cubicBezTo>
                    <a:pt x="-3052" y="21304"/>
                    <a:pt x="-3509" y="41687"/>
                    <a:pt x="8788" y="54537"/>
                  </a:cubicBezTo>
                  <a:cubicBezTo>
                    <a:pt x="9112" y="54880"/>
                    <a:pt x="9455" y="55223"/>
                    <a:pt x="9797" y="5555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  <p:sp>
          <p:nvSpPr>
            <p:cNvPr id="216" name="Полилиния: фигура 215">
              <a:extLst>
                <a:ext uri="{FF2B5EF4-FFF2-40B4-BE49-F238E27FC236}">
                  <a16:creationId xmlns="" xmlns:a16="http://schemas.microsoft.com/office/drawing/2014/main" id="{5BC1DCDF-7C4F-6AFD-C503-FF66549C3286}"/>
                </a:ext>
              </a:extLst>
            </p:cNvPr>
            <p:cNvSpPr/>
            <p:nvPr/>
          </p:nvSpPr>
          <p:spPr>
            <a:xfrm>
              <a:off x="4942045" y="1878262"/>
              <a:ext cx="21535" cy="22126"/>
            </a:xfrm>
            <a:custGeom>
              <a:avLst/>
              <a:gdLst>
                <a:gd name="connsiteX0" fmla="*/ 10622 w 21535"/>
                <a:gd name="connsiteY0" fmla="*/ -185 h 22126"/>
                <a:gd name="connsiteX1" fmla="*/ 21386 w 21535"/>
                <a:gd name="connsiteY1" fmla="*/ 11179 h 22126"/>
                <a:gd name="connsiteX2" fmla="*/ 10622 w 21535"/>
                <a:gd name="connsiteY2" fmla="*/ 21941 h 22126"/>
                <a:gd name="connsiteX3" fmla="*/ -141 w 21535"/>
                <a:gd name="connsiteY3" fmla="*/ 10578 h 22126"/>
                <a:gd name="connsiteX4" fmla="*/ 10622 w 21535"/>
                <a:gd name="connsiteY4" fmla="*/ -185 h 22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535" h="22126">
                  <a:moveTo>
                    <a:pt x="10622" y="-185"/>
                  </a:moveTo>
                  <a:cubicBezTo>
                    <a:pt x="16737" y="-23"/>
                    <a:pt x="21557" y="5063"/>
                    <a:pt x="21386" y="11179"/>
                  </a:cubicBezTo>
                  <a:cubicBezTo>
                    <a:pt x="21223" y="17055"/>
                    <a:pt x="16499" y="21780"/>
                    <a:pt x="10622" y="21941"/>
                  </a:cubicBezTo>
                  <a:cubicBezTo>
                    <a:pt x="4507" y="21780"/>
                    <a:pt x="-313" y="16684"/>
                    <a:pt x="-141" y="10578"/>
                  </a:cubicBezTo>
                  <a:cubicBezTo>
                    <a:pt x="21" y="4701"/>
                    <a:pt x="4745" y="-32"/>
                    <a:pt x="10622" y="-185"/>
                  </a:cubicBezTo>
                  <a:close/>
                </a:path>
              </a:pathLst>
            </a:custGeom>
            <a:solidFill>
              <a:srgbClr val="3F3D5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  <p:sp>
          <p:nvSpPr>
            <p:cNvPr id="217" name="Полилиния: фигура 216">
              <a:extLst>
                <a:ext uri="{FF2B5EF4-FFF2-40B4-BE49-F238E27FC236}">
                  <a16:creationId xmlns="" xmlns:a16="http://schemas.microsoft.com/office/drawing/2014/main" id="{E0A80246-D3BC-EC6C-0CA4-106EE8CDEC6F}"/>
                </a:ext>
              </a:extLst>
            </p:cNvPr>
            <p:cNvSpPr/>
            <p:nvPr/>
          </p:nvSpPr>
          <p:spPr>
            <a:xfrm>
              <a:off x="5028894" y="1878262"/>
              <a:ext cx="21543" cy="22126"/>
            </a:xfrm>
            <a:custGeom>
              <a:avLst/>
              <a:gdLst>
                <a:gd name="connsiteX0" fmla="*/ 10622 w 21543"/>
                <a:gd name="connsiteY0" fmla="*/ -185 h 22126"/>
                <a:gd name="connsiteX1" fmla="*/ 21394 w 21543"/>
                <a:gd name="connsiteY1" fmla="*/ 11179 h 22126"/>
                <a:gd name="connsiteX2" fmla="*/ 10622 w 21543"/>
                <a:gd name="connsiteY2" fmla="*/ 21941 h 22126"/>
                <a:gd name="connsiteX3" fmla="*/ -142 w 21543"/>
                <a:gd name="connsiteY3" fmla="*/ 10578 h 22126"/>
                <a:gd name="connsiteX4" fmla="*/ 10622 w 21543"/>
                <a:gd name="connsiteY4" fmla="*/ -185 h 22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543" h="22126">
                  <a:moveTo>
                    <a:pt x="10622" y="-185"/>
                  </a:moveTo>
                  <a:cubicBezTo>
                    <a:pt x="16737" y="-23"/>
                    <a:pt x="21557" y="5063"/>
                    <a:pt x="21394" y="11179"/>
                  </a:cubicBezTo>
                  <a:cubicBezTo>
                    <a:pt x="21233" y="17055"/>
                    <a:pt x="16499" y="21780"/>
                    <a:pt x="10622" y="21941"/>
                  </a:cubicBezTo>
                  <a:cubicBezTo>
                    <a:pt x="4516" y="21780"/>
                    <a:pt x="-303" y="16684"/>
                    <a:pt x="-142" y="10578"/>
                  </a:cubicBezTo>
                  <a:cubicBezTo>
                    <a:pt x="21" y="4701"/>
                    <a:pt x="4745" y="-32"/>
                    <a:pt x="10622" y="-185"/>
                  </a:cubicBezTo>
                  <a:close/>
                </a:path>
              </a:pathLst>
            </a:custGeom>
            <a:solidFill>
              <a:srgbClr val="3F3D5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  <p:sp>
          <p:nvSpPr>
            <p:cNvPr id="218" name="Полилиния: фигура 217">
              <a:extLst>
                <a:ext uri="{FF2B5EF4-FFF2-40B4-BE49-F238E27FC236}">
                  <a16:creationId xmlns="" xmlns:a16="http://schemas.microsoft.com/office/drawing/2014/main" id="{EC698757-49A5-C8AD-9691-EDABF2C7F6A2}"/>
                </a:ext>
              </a:extLst>
            </p:cNvPr>
            <p:cNvSpPr/>
            <p:nvPr/>
          </p:nvSpPr>
          <p:spPr>
            <a:xfrm>
              <a:off x="5045373" y="1913485"/>
              <a:ext cx="18875" cy="19393"/>
            </a:xfrm>
            <a:custGeom>
              <a:avLst/>
              <a:gdLst>
                <a:gd name="connsiteX0" fmla="*/ 9288 w 18875"/>
                <a:gd name="connsiteY0" fmla="*/ -185 h 19393"/>
                <a:gd name="connsiteX1" fmla="*/ 18727 w 18875"/>
                <a:gd name="connsiteY1" fmla="*/ 9778 h 19393"/>
                <a:gd name="connsiteX2" fmla="*/ 9288 w 18875"/>
                <a:gd name="connsiteY2" fmla="*/ 19208 h 19393"/>
                <a:gd name="connsiteX3" fmla="*/ -142 w 18875"/>
                <a:gd name="connsiteY3" fmla="*/ 9254 h 19393"/>
                <a:gd name="connsiteX4" fmla="*/ 9288 w 18875"/>
                <a:gd name="connsiteY4" fmla="*/ -185 h 19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875" h="19393">
                  <a:moveTo>
                    <a:pt x="9288" y="-185"/>
                  </a:moveTo>
                  <a:cubicBezTo>
                    <a:pt x="14650" y="-42"/>
                    <a:pt x="18870" y="4425"/>
                    <a:pt x="18727" y="9778"/>
                  </a:cubicBezTo>
                  <a:cubicBezTo>
                    <a:pt x="18584" y="14931"/>
                    <a:pt x="14440" y="19075"/>
                    <a:pt x="9288" y="19208"/>
                  </a:cubicBezTo>
                  <a:cubicBezTo>
                    <a:pt x="3935" y="19065"/>
                    <a:pt x="-285" y="14607"/>
                    <a:pt x="-142" y="9254"/>
                  </a:cubicBezTo>
                  <a:cubicBezTo>
                    <a:pt x="0" y="4101"/>
                    <a:pt x="4135" y="-42"/>
                    <a:pt x="9288" y="-185"/>
                  </a:cubicBezTo>
                  <a:close/>
                </a:path>
              </a:pathLst>
            </a:custGeom>
            <a:solidFill>
              <a:srgbClr val="FF658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  <p:sp>
          <p:nvSpPr>
            <p:cNvPr id="219" name="Полилиния: фигура 218">
              <a:extLst>
                <a:ext uri="{FF2B5EF4-FFF2-40B4-BE49-F238E27FC236}">
                  <a16:creationId xmlns="" xmlns:a16="http://schemas.microsoft.com/office/drawing/2014/main" id="{0898ABA8-72BB-E98C-B55E-E9B982E5C970}"/>
                </a:ext>
              </a:extLst>
            </p:cNvPr>
            <p:cNvSpPr/>
            <p:nvPr/>
          </p:nvSpPr>
          <p:spPr>
            <a:xfrm>
              <a:off x="4957743" y="1913485"/>
              <a:ext cx="18875" cy="19393"/>
            </a:xfrm>
            <a:custGeom>
              <a:avLst/>
              <a:gdLst>
                <a:gd name="connsiteX0" fmla="*/ 9288 w 18875"/>
                <a:gd name="connsiteY0" fmla="*/ -185 h 19393"/>
                <a:gd name="connsiteX1" fmla="*/ 18727 w 18875"/>
                <a:gd name="connsiteY1" fmla="*/ 9778 h 19393"/>
                <a:gd name="connsiteX2" fmla="*/ 9288 w 18875"/>
                <a:gd name="connsiteY2" fmla="*/ 19208 h 19393"/>
                <a:gd name="connsiteX3" fmla="*/ -142 w 18875"/>
                <a:gd name="connsiteY3" fmla="*/ 9254 h 19393"/>
                <a:gd name="connsiteX4" fmla="*/ 9288 w 18875"/>
                <a:gd name="connsiteY4" fmla="*/ -185 h 19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875" h="19393">
                  <a:moveTo>
                    <a:pt x="9288" y="-185"/>
                  </a:moveTo>
                  <a:cubicBezTo>
                    <a:pt x="14650" y="-42"/>
                    <a:pt x="18870" y="4425"/>
                    <a:pt x="18727" y="9778"/>
                  </a:cubicBezTo>
                  <a:cubicBezTo>
                    <a:pt x="18584" y="14931"/>
                    <a:pt x="14441" y="19075"/>
                    <a:pt x="9288" y="19208"/>
                  </a:cubicBezTo>
                  <a:cubicBezTo>
                    <a:pt x="3935" y="19065"/>
                    <a:pt x="-285" y="14607"/>
                    <a:pt x="-142" y="9254"/>
                  </a:cubicBezTo>
                  <a:cubicBezTo>
                    <a:pt x="1" y="4101"/>
                    <a:pt x="4144" y="-42"/>
                    <a:pt x="9288" y="-185"/>
                  </a:cubicBezTo>
                  <a:close/>
                </a:path>
              </a:pathLst>
            </a:custGeom>
            <a:solidFill>
              <a:srgbClr val="FF658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 sz="1350"/>
            </a:p>
          </p:txBody>
        </p:sp>
      </p:grpSp>
    </p:spTree>
    <p:extLst>
      <p:ext uri="{BB962C8B-B14F-4D97-AF65-F5344CB8AC3E}">
        <p14:creationId xmlns:p14="http://schemas.microsoft.com/office/powerpoint/2010/main" val="3193460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500"/>
                            </p:stCondLst>
                            <p:childTnLst>
                              <p:par>
                                <p:cTn id="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000"/>
                            </p:stCondLst>
                            <p:childTnLst>
                              <p:par>
                                <p:cTn id="6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75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750"/>
                            </p:stCondLst>
                            <p:childTnLst>
                              <p:par>
                                <p:cTn id="6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8250"/>
                            </p:stCondLst>
                            <p:childTnLst>
                              <p:par>
                                <p:cTn id="7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750"/>
                            </p:stCondLst>
                            <p:childTnLst>
                              <p:par>
                                <p:cTn id="7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75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 animBg="1"/>
      <p:bldP spid="84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8" grpId="0" animBg="1"/>
      <p:bldP spid="151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7" name="Таблица 106">
            <a:extLst>
              <a:ext uri="{FF2B5EF4-FFF2-40B4-BE49-F238E27FC236}">
                <a16:creationId xmlns="" xmlns:a16="http://schemas.microsoft.com/office/drawing/2014/main" id="{90959A00-5AA2-740B-7A47-AB6C0E4D59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3234230"/>
              </p:ext>
            </p:extLst>
          </p:nvPr>
        </p:nvGraphicFramePr>
        <p:xfrm>
          <a:off x="467092" y="2159446"/>
          <a:ext cx="8364585" cy="35880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90295">
                  <a:extLst>
                    <a:ext uri="{9D8B030D-6E8A-4147-A177-3AD203B41FA5}">
                      <a16:colId xmlns="" xmlns:a16="http://schemas.microsoft.com/office/drawing/2014/main" val="827384234"/>
                    </a:ext>
                  </a:extLst>
                </a:gridCol>
                <a:gridCol w="4722312">
                  <a:extLst>
                    <a:ext uri="{9D8B030D-6E8A-4147-A177-3AD203B41FA5}">
                      <a16:colId xmlns="" xmlns:a16="http://schemas.microsoft.com/office/drawing/2014/main" val="2817262700"/>
                    </a:ext>
                  </a:extLst>
                </a:gridCol>
                <a:gridCol w="951978"/>
              </a:tblGrid>
              <a:tr h="388620">
                <a:tc>
                  <a:txBody>
                    <a:bodyPr/>
                    <a:lstStyle/>
                    <a:p>
                      <a:pPr algn="just">
                        <a:lnSpc>
                          <a:spcPts val="144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Этап урока</a:t>
                      </a:r>
                      <a:endParaRPr lang="ru-RU" sz="16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R w="12700" cmpd="sng">
                      <a:noFill/>
                    </a:lnR>
                    <a:lnB w="38100" cmpd="sng">
                      <a:noFill/>
                    </a:lnB>
                    <a:solidFill>
                      <a:srgbClr val="4F67CA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4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Деятельность уч-ся</a:t>
                      </a:r>
                      <a:endParaRPr lang="ru-RU" sz="16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B w="38100" cmpd="sng">
                      <a:noFill/>
                    </a:lnB>
                    <a:solidFill>
                      <a:srgbClr val="4F67C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+mj-lt"/>
                          <a:ea typeface="Roboto" panose="02000000000000000000" pitchFamily="2" charset="0"/>
                        </a:rPr>
                        <a:t>Балл</a:t>
                      </a:r>
                      <a:endParaRPr lang="ru-RU" sz="1600" dirty="0">
                        <a:latin typeface="+mj-lt"/>
                        <a:ea typeface="Roboto" panose="02000000000000000000" pitchFamily="2" charset="0"/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B w="38100" cmpd="sng">
                      <a:noFill/>
                    </a:lnB>
                    <a:solidFill>
                      <a:srgbClr val="4F67CA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477916321"/>
                  </a:ext>
                </a:extLst>
              </a:tr>
              <a:tr h="388620">
                <a:tc>
                  <a:txBody>
                    <a:bodyPr/>
                    <a:lstStyle/>
                    <a:p>
                      <a:pPr algn="just">
                        <a:lnSpc>
                          <a:spcPts val="144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Актуализация знаний:</a:t>
                      </a:r>
                      <a:r>
                        <a:rPr lang="ru-RU" sz="1600" b="1" i="1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endParaRPr lang="ru-RU" sz="16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4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Смог извлечь корень из числа</a:t>
                      </a:r>
                      <a:endParaRPr lang="ru-RU" sz="16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600" dirty="0">
                        <a:latin typeface="+mj-lt"/>
                        <a:ea typeface="Roboto" panose="02000000000000000000" pitchFamily="2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594226478"/>
                  </a:ext>
                </a:extLst>
              </a:tr>
              <a:tr h="388620">
                <a:tc rowSpan="4">
                  <a:txBody>
                    <a:bodyPr/>
                    <a:lstStyle/>
                    <a:p>
                      <a:pPr algn="just">
                        <a:lnSpc>
                          <a:spcPts val="144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Применение знаний и умений</a:t>
                      </a:r>
                      <a:endParaRPr lang="ru-RU" sz="16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4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Записал верное решение 1 задачи в тетрадь. Участвовал в выполнении задания. </a:t>
                      </a:r>
                      <a:endParaRPr lang="ru-RU" sz="16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600" dirty="0">
                        <a:latin typeface="+mj-lt"/>
                        <a:ea typeface="Roboto" panose="02000000000000000000" pitchFamily="2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136805754"/>
                  </a:ext>
                </a:extLst>
              </a:tr>
              <a:tr h="38862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i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Записал верное решение 2 задачи в тетрадь. Участвовал в выполнении задания. </a:t>
                      </a:r>
                      <a:endParaRPr lang="ru-RU" sz="16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600" dirty="0">
                        <a:latin typeface="+mj-lt"/>
                        <a:ea typeface="Roboto" panose="02000000000000000000" pitchFamily="2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793028913"/>
                  </a:ext>
                </a:extLst>
              </a:tr>
              <a:tr h="38862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i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Записал верное решение 3 задачи в тетрадь. Участвовал в выполнении задания. </a:t>
                      </a:r>
                      <a:endParaRPr lang="ru-RU" sz="16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600" dirty="0">
                        <a:latin typeface="+mj-lt"/>
                        <a:ea typeface="Roboto" panose="02000000000000000000" pitchFamily="2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918064066"/>
                  </a:ext>
                </a:extLst>
              </a:tr>
              <a:tr h="7086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i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Записал верное решение 4 задачи в тетрадь. Участвовал в выполнении задания. </a:t>
                      </a:r>
                      <a:endParaRPr lang="ru-RU" sz="16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600" dirty="0">
                        <a:latin typeface="+mj-lt"/>
                        <a:ea typeface="Roboto" panose="02000000000000000000" pitchFamily="2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153348803"/>
                  </a:ext>
                </a:extLst>
              </a:tr>
              <a:tr h="295614">
                <a:tc>
                  <a:txBody>
                    <a:bodyPr/>
                    <a:lstStyle/>
                    <a:p>
                      <a:pPr algn="just">
                        <a:lnSpc>
                          <a:spcPts val="144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Итого</a:t>
                      </a:r>
                      <a:endParaRPr lang="ru-RU" sz="16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600" dirty="0">
                        <a:latin typeface="+mj-lt"/>
                        <a:ea typeface="Roboto" panose="02000000000000000000" pitchFamily="2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600" dirty="0">
                        <a:latin typeface="+mj-lt"/>
                        <a:ea typeface="Roboto" panose="02000000000000000000" pitchFamily="2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35842">
                <a:tc>
                  <a:txBody>
                    <a:bodyPr/>
                    <a:lstStyle/>
                    <a:p>
                      <a:pPr algn="just">
                        <a:lnSpc>
                          <a:spcPts val="144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Оценка</a:t>
                      </a:r>
                      <a:endParaRPr lang="ru-RU" sz="16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600" dirty="0">
                        <a:latin typeface="+mj-lt"/>
                        <a:ea typeface="Roboto" panose="02000000000000000000" pitchFamily="2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600" dirty="0">
                        <a:latin typeface="+mj-lt"/>
                        <a:ea typeface="Roboto" panose="02000000000000000000" pitchFamily="2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9" name="TextBox 108">
            <a:extLst>
              <a:ext uri="{FF2B5EF4-FFF2-40B4-BE49-F238E27FC236}">
                <a16:creationId xmlns="" xmlns:a16="http://schemas.microsoft.com/office/drawing/2014/main" id="{3A31D79E-C76D-0183-3514-A3C43A7B3E9F}"/>
              </a:ext>
            </a:extLst>
          </p:cNvPr>
          <p:cNvSpPr txBox="1"/>
          <p:nvPr/>
        </p:nvSpPr>
        <p:spPr>
          <a:xfrm>
            <a:off x="972028" y="899666"/>
            <a:ext cx="4841390" cy="1061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100" dirty="0">
                <a:latin typeface="Akrobat SemiBold" panose="00000700000000000000" pitchFamily="2" charset="-52"/>
                <a:ea typeface="Roboto Medium" panose="02000000000000000000" pitchFamily="2" charset="0"/>
              </a:rPr>
              <a:t>Лист </a:t>
            </a:r>
            <a:r>
              <a:rPr lang="ru-RU" sz="2100" dirty="0" smtClean="0">
                <a:latin typeface="Akrobat SemiBold" panose="00000700000000000000" pitchFamily="2" charset="-52"/>
                <a:ea typeface="Roboto Medium" panose="02000000000000000000" pitchFamily="2" charset="0"/>
              </a:rPr>
              <a:t>самооценки</a:t>
            </a:r>
            <a:endParaRPr lang="ru-RU" sz="2100" dirty="0">
              <a:latin typeface="Akrobat SemiBold" panose="00000700000000000000" pitchFamily="2" charset="-52"/>
              <a:ea typeface="Roboto Medium" panose="02000000000000000000" pitchFamily="2" charset="0"/>
            </a:endParaRPr>
          </a:p>
          <a:p>
            <a:r>
              <a:rPr lang="ru-RU" sz="2100" dirty="0">
                <a:latin typeface="Akrobat SemiBold" panose="00000700000000000000" pitchFamily="2" charset="-52"/>
                <a:ea typeface="Roboto Medium" panose="02000000000000000000" pitchFamily="2" charset="0"/>
              </a:rPr>
              <a:t>ФИ_______________________________</a:t>
            </a:r>
          </a:p>
          <a:p>
            <a:r>
              <a:rPr lang="ru-RU" sz="2100" dirty="0">
                <a:latin typeface="Akrobat SemiBold" panose="00000700000000000000" pitchFamily="2" charset="-52"/>
                <a:ea typeface="Roboto Medium" panose="02000000000000000000" pitchFamily="2" charset="0"/>
              </a:rPr>
              <a:t>Поставь себе балл по каждому из критериев: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="" xmlns:a16="http://schemas.microsoft.com/office/drawing/2014/main" id="{A663EAA6-9E73-CF1D-A702-09482B57F54F}"/>
              </a:ext>
            </a:extLst>
          </p:cNvPr>
          <p:cNvSpPr/>
          <p:nvPr/>
        </p:nvSpPr>
        <p:spPr>
          <a:xfrm>
            <a:off x="7957054" y="591428"/>
            <a:ext cx="795632" cy="253916"/>
          </a:xfrm>
          <a:prstGeom prst="rect">
            <a:avLst/>
          </a:prstGeom>
          <a:solidFill>
            <a:srgbClr val="4F67CA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 dirty="0"/>
          </a:p>
        </p:txBody>
      </p:sp>
      <p:cxnSp>
        <p:nvCxnSpPr>
          <p:cNvPr id="9" name="Прямая соединительная линия 8">
            <a:extLst>
              <a:ext uri="{FF2B5EF4-FFF2-40B4-BE49-F238E27FC236}">
                <a16:creationId xmlns="" xmlns:a16="http://schemas.microsoft.com/office/drawing/2014/main" id="{4D309B73-FE5E-68D0-26A6-3F9BCD8A9339}"/>
              </a:ext>
            </a:extLst>
          </p:cNvPr>
          <p:cNvCxnSpPr>
            <a:cxnSpLocks/>
          </p:cNvCxnSpPr>
          <p:nvPr/>
        </p:nvCxnSpPr>
        <p:spPr>
          <a:xfrm>
            <a:off x="5447221" y="828675"/>
            <a:ext cx="3270536" cy="0"/>
          </a:xfrm>
          <a:prstGeom prst="line">
            <a:avLst/>
          </a:prstGeom>
          <a:ln w="28575">
            <a:solidFill>
              <a:srgbClr val="4F67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C46F0709-9DE3-FD0F-D7F9-26B4D026A141}"/>
              </a:ext>
            </a:extLst>
          </p:cNvPr>
          <p:cNvSpPr txBox="1"/>
          <p:nvPr/>
        </p:nvSpPr>
        <p:spPr>
          <a:xfrm>
            <a:off x="7221928" y="591429"/>
            <a:ext cx="7296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" panose="00000600000000000000" pitchFamily="2" charset="-52"/>
              </a:rPr>
              <a:t>Практика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1579346A-1F49-CE3A-C090-508F0F827C0C}"/>
              </a:ext>
            </a:extLst>
          </p:cNvPr>
          <p:cNvSpPr txBox="1"/>
          <p:nvPr/>
        </p:nvSpPr>
        <p:spPr>
          <a:xfrm>
            <a:off x="7935278" y="591429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latin typeface="Akrobat" panose="00000600000000000000" pitchFamily="2" charset="-52"/>
              </a:rPr>
              <a:t>Заключение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FA20D883-B860-6337-DF2E-B895A39287B0}"/>
              </a:ext>
            </a:extLst>
          </p:cNvPr>
          <p:cNvSpPr txBox="1"/>
          <p:nvPr/>
        </p:nvSpPr>
        <p:spPr>
          <a:xfrm>
            <a:off x="5440560" y="591429"/>
            <a:ext cx="7457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 SemiBold" panose="00000700000000000000" pitchFamily="2" charset="-52"/>
              </a:rPr>
              <a:t>Введение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03AAA02B-1C9D-BF46-BD61-39536D8FAB7E}"/>
              </a:ext>
            </a:extLst>
          </p:cNvPr>
          <p:cNvSpPr txBox="1"/>
          <p:nvPr/>
        </p:nvSpPr>
        <p:spPr>
          <a:xfrm>
            <a:off x="6148054" y="591429"/>
            <a:ext cx="1085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" panose="00000600000000000000" pitchFamily="2" charset="-52"/>
              </a:rPr>
              <a:t>Основная часть</a:t>
            </a:r>
          </a:p>
        </p:txBody>
      </p:sp>
    </p:spTree>
    <p:extLst>
      <p:ext uri="{BB962C8B-B14F-4D97-AF65-F5344CB8AC3E}">
        <p14:creationId xmlns:p14="http://schemas.microsoft.com/office/powerpoint/2010/main" val="2628983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Овал 25">
            <a:extLst>
              <a:ext uri="{FF2B5EF4-FFF2-40B4-BE49-F238E27FC236}">
                <a16:creationId xmlns="" xmlns:a16="http://schemas.microsoft.com/office/drawing/2014/main" id="{8FD22209-EAD6-077D-E127-DDCF6B4C88A8}"/>
              </a:ext>
            </a:extLst>
          </p:cNvPr>
          <p:cNvSpPr/>
          <p:nvPr/>
        </p:nvSpPr>
        <p:spPr>
          <a:xfrm>
            <a:off x="890995" y="2011471"/>
            <a:ext cx="809867" cy="809867"/>
          </a:xfrm>
          <a:prstGeom prst="ellipse">
            <a:avLst/>
          </a:prstGeom>
          <a:solidFill>
            <a:srgbClr val="A8EA5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7" name="Овал 26">
            <a:extLst>
              <a:ext uri="{FF2B5EF4-FFF2-40B4-BE49-F238E27FC236}">
                <a16:creationId xmlns="" xmlns:a16="http://schemas.microsoft.com/office/drawing/2014/main" id="{1B8E1CD1-8D14-3731-4D8C-24E25C080183}"/>
              </a:ext>
            </a:extLst>
          </p:cNvPr>
          <p:cNvSpPr/>
          <p:nvPr/>
        </p:nvSpPr>
        <p:spPr>
          <a:xfrm>
            <a:off x="2530713" y="2011471"/>
            <a:ext cx="809867" cy="809867"/>
          </a:xfrm>
          <a:prstGeom prst="ellipse">
            <a:avLst/>
          </a:prstGeom>
          <a:solidFill>
            <a:srgbClr val="5DCDB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8" name="Овал 27">
            <a:extLst>
              <a:ext uri="{FF2B5EF4-FFF2-40B4-BE49-F238E27FC236}">
                <a16:creationId xmlns="" xmlns:a16="http://schemas.microsoft.com/office/drawing/2014/main" id="{A5815DEB-B90A-D88B-3322-3466F56C442B}"/>
              </a:ext>
            </a:extLst>
          </p:cNvPr>
          <p:cNvSpPr/>
          <p:nvPr/>
        </p:nvSpPr>
        <p:spPr>
          <a:xfrm>
            <a:off x="4170431" y="2011471"/>
            <a:ext cx="809867" cy="809867"/>
          </a:xfrm>
          <a:prstGeom prst="ellipse">
            <a:avLst/>
          </a:prstGeom>
          <a:solidFill>
            <a:srgbClr val="4F67CA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9" name="Овал 28">
            <a:extLst>
              <a:ext uri="{FF2B5EF4-FFF2-40B4-BE49-F238E27FC236}">
                <a16:creationId xmlns="" xmlns:a16="http://schemas.microsoft.com/office/drawing/2014/main" id="{7052E052-4FCB-0499-B1DA-98911780745C}"/>
              </a:ext>
            </a:extLst>
          </p:cNvPr>
          <p:cNvSpPr/>
          <p:nvPr/>
        </p:nvSpPr>
        <p:spPr>
          <a:xfrm>
            <a:off x="5810149" y="2011471"/>
            <a:ext cx="809867" cy="809867"/>
          </a:xfrm>
          <a:prstGeom prst="ellipse">
            <a:avLst/>
          </a:prstGeom>
          <a:solidFill>
            <a:srgbClr val="A8EA5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0" name="Овал 29">
            <a:extLst>
              <a:ext uri="{FF2B5EF4-FFF2-40B4-BE49-F238E27FC236}">
                <a16:creationId xmlns="" xmlns:a16="http://schemas.microsoft.com/office/drawing/2014/main" id="{566B48C5-1809-47A6-C029-FCE829C267DC}"/>
              </a:ext>
            </a:extLst>
          </p:cNvPr>
          <p:cNvSpPr/>
          <p:nvPr/>
        </p:nvSpPr>
        <p:spPr>
          <a:xfrm>
            <a:off x="7449868" y="2011471"/>
            <a:ext cx="809867" cy="809867"/>
          </a:xfrm>
          <a:prstGeom prst="ellipse">
            <a:avLst/>
          </a:prstGeom>
          <a:solidFill>
            <a:srgbClr val="4F67CA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6" name="Овал 35">
            <a:extLst>
              <a:ext uri="{FF2B5EF4-FFF2-40B4-BE49-F238E27FC236}">
                <a16:creationId xmlns="" xmlns:a16="http://schemas.microsoft.com/office/drawing/2014/main" id="{B290858D-BFF4-F92D-02D4-2A61EAD2D4EC}"/>
              </a:ext>
            </a:extLst>
          </p:cNvPr>
          <p:cNvSpPr/>
          <p:nvPr/>
        </p:nvSpPr>
        <p:spPr>
          <a:xfrm>
            <a:off x="890995" y="4036663"/>
            <a:ext cx="809867" cy="809867"/>
          </a:xfrm>
          <a:prstGeom prst="ellipse">
            <a:avLst/>
          </a:prstGeom>
          <a:solidFill>
            <a:srgbClr val="5DCDB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7" name="Овал 36">
            <a:extLst>
              <a:ext uri="{FF2B5EF4-FFF2-40B4-BE49-F238E27FC236}">
                <a16:creationId xmlns="" xmlns:a16="http://schemas.microsoft.com/office/drawing/2014/main" id="{90968B24-4152-1C98-9490-D8C4B03209DC}"/>
              </a:ext>
            </a:extLst>
          </p:cNvPr>
          <p:cNvSpPr/>
          <p:nvPr/>
        </p:nvSpPr>
        <p:spPr>
          <a:xfrm>
            <a:off x="2530713" y="4036663"/>
            <a:ext cx="809867" cy="809867"/>
          </a:xfrm>
          <a:prstGeom prst="ellipse">
            <a:avLst/>
          </a:prstGeom>
          <a:solidFill>
            <a:srgbClr val="4F67CA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8" name="Овал 37">
            <a:extLst>
              <a:ext uri="{FF2B5EF4-FFF2-40B4-BE49-F238E27FC236}">
                <a16:creationId xmlns="" xmlns:a16="http://schemas.microsoft.com/office/drawing/2014/main" id="{795333F4-7DC2-AC75-EAA3-6B5476F640AA}"/>
              </a:ext>
            </a:extLst>
          </p:cNvPr>
          <p:cNvSpPr/>
          <p:nvPr/>
        </p:nvSpPr>
        <p:spPr>
          <a:xfrm>
            <a:off x="4170431" y="4036663"/>
            <a:ext cx="809867" cy="809867"/>
          </a:xfrm>
          <a:prstGeom prst="ellipse">
            <a:avLst/>
          </a:prstGeom>
          <a:solidFill>
            <a:srgbClr val="A8EA5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9" name="Овал 38">
            <a:extLst>
              <a:ext uri="{FF2B5EF4-FFF2-40B4-BE49-F238E27FC236}">
                <a16:creationId xmlns="" xmlns:a16="http://schemas.microsoft.com/office/drawing/2014/main" id="{AF5EA91E-768C-2FA5-E918-57B862EF7B4B}"/>
              </a:ext>
            </a:extLst>
          </p:cNvPr>
          <p:cNvSpPr/>
          <p:nvPr/>
        </p:nvSpPr>
        <p:spPr>
          <a:xfrm>
            <a:off x="5810149" y="4036663"/>
            <a:ext cx="809867" cy="809867"/>
          </a:xfrm>
          <a:prstGeom prst="ellipse">
            <a:avLst/>
          </a:prstGeom>
          <a:solidFill>
            <a:srgbClr val="5DCDB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40" name="Овал 39">
            <a:extLst>
              <a:ext uri="{FF2B5EF4-FFF2-40B4-BE49-F238E27FC236}">
                <a16:creationId xmlns="" xmlns:a16="http://schemas.microsoft.com/office/drawing/2014/main" id="{073F5F13-6236-E232-9D3C-A92E924A8238}"/>
              </a:ext>
            </a:extLst>
          </p:cNvPr>
          <p:cNvSpPr/>
          <p:nvPr/>
        </p:nvSpPr>
        <p:spPr>
          <a:xfrm>
            <a:off x="7449868" y="4036663"/>
            <a:ext cx="809867" cy="809867"/>
          </a:xfrm>
          <a:prstGeom prst="ellipse">
            <a:avLst/>
          </a:prstGeom>
          <a:solidFill>
            <a:srgbClr val="A8EA5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E0C4A49-9CBB-4B3D-94C9-4DB30C5E9265}"/>
              </a:ext>
            </a:extLst>
          </p:cNvPr>
          <p:cNvSpPr/>
          <p:nvPr/>
        </p:nvSpPr>
        <p:spPr>
          <a:xfrm>
            <a:off x="6136904" y="591428"/>
            <a:ext cx="1085024" cy="253916"/>
          </a:xfrm>
          <a:prstGeom prst="rect">
            <a:avLst/>
          </a:prstGeom>
          <a:solidFill>
            <a:srgbClr val="4F67CA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cxnSp>
        <p:nvCxnSpPr>
          <p:cNvPr id="3" name="Прямая соединительная линия 2">
            <a:extLst>
              <a:ext uri="{FF2B5EF4-FFF2-40B4-BE49-F238E27FC236}">
                <a16:creationId xmlns="" xmlns:a16="http://schemas.microsoft.com/office/drawing/2014/main" id="{988EC30B-650C-E4FF-BEB4-53EC944779FE}"/>
              </a:ext>
            </a:extLst>
          </p:cNvPr>
          <p:cNvCxnSpPr>
            <a:cxnSpLocks/>
          </p:cNvCxnSpPr>
          <p:nvPr/>
        </p:nvCxnSpPr>
        <p:spPr>
          <a:xfrm>
            <a:off x="5447221" y="828675"/>
            <a:ext cx="3270536" cy="0"/>
          </a:xfrm>
          <a:prstGeom prst="line">
            <a:avLst/>
          </a:prstGeom>
          <a:ln w="28575">
            <a:solidFill>
              <a:srgbClr val="4F67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B393DFEE-F404-1C61-5DAC-942E689C6EB8}"/>
              </a:ext>
            </a:extLst>
          </p:cNvPr>
          <p:cNvSpPr txBox="1"/>
          <p:nvPr/>
        </p:nvSpPr>
        <p:spPr>
          <a:xfrm>
            <a:off x="7221928" y="591429"/>
            <a:ext cx="7296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" panose="00000600000000000000" pitchFamily="2" charset="-52"/>
              </a:rPr>
              <a:t>Практика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EAC00DF4-C0E6-9376-0B2F-AEB26CD19D60}"/>
              </a:ext>
            </a:extLst>
          </p:cNvPr>
          <p:cNvSpPr txBox="1"/>
          <p:nvPr/>
        </p:nvSpPr>
        <p:spPr>
          <a:xfrm>
            <a:off x="7935278" y="591429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" panose="00000600000000000000" pitchFamily="2" charset="-52"/>
              </a:rPr>
              <a:t>Заключение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1ACE5140-D178-EFE8-F1E6-E80349C4FF02}"/>
              </a:ext>
            </a:extLst>
          </p:cNvPr>
          <p:cNvSpPr txBox="1"/>
          <p:nvPr/>
        </p:nvSpPr>
        <p:spPr>
          <a:xfrm>
            <a:off x="5440560" y="591429"/>
            <a:ext cx="7457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 SemiBold" panose="00000700000000000000" pitchFamily="2" charset="-52"/>
              </a:rPr>
              <a:t>Введение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EB7B0EB9-3DB5-CEBF-EE2E-40A41AD76211}"/>
              </a:ext>
            </a:extLst>
          </p:cNvPr>
          <p:cNvSpPr txBox="1"/>
          <p:nvPr/>
        </p:nvSpPr>
        <p:spPr>
          <a:xfrm>
            <a:off x="6148054" y="591429"/>
            <a:ext cx="1085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latin typeface="Akrobat" panose="00000600000000000000" pitchFamily="2" charset="-52"/>
              </a:rPr>
              <a:t>Основная часть</a:t>
            </a:r>
          </a:p>
        </p:txBody>
      </p:sp>
    </p:spTree>
    <p:extLst>
      <p:ext uri="{BB962C8B-B14F-4D97-AF65-F5344CB8AC3E}">
        <p14:creationId xmlns:p14="http://schemas.microsoft.com/office/powerpoint/2010/main" val="1870950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Овал 25">
            <a:extLst>
              <a:ext uri="{FF2B5EF4-FFF2-40B4-BE49-F238E27FC236}">
                <a16:creationId xmlns="" xmlns:a16="http://schemas.microsoft.com/office/drawing/2014/main" id="{8FD22209-EAD6-077D-E127-DDCF6B4C88A8}"/>
              </a:ext>
            </a:extLst>
          </p:cNvPr>
          <p:cNvSpPr/>
          <p:nvPr/>
        </p:nvSpPr>
        <p:spPr>
          <a:xfrm>
            <a:off x="551782" y="1485932"/>
            <a:ext cx="1837458" cy="1837458"/>
          </a:xfrm>
          <a:prstGeom prst="ellipse">
            <a:avLst/>
          </a:prstGeom>
          <a:noFill/>
          <a:ln w="38100">
            <a:solidFill>
              <a:srgbClr val="A8EA5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7" name="Овал 26">
            <a:extLst>
              <a:ext uri="{FF2B5EF4-FFF2-40B4-BE49-F238E27FC236}">
                <a16:creationId xmlns="" xmlns:a16="http://schemas.microsoft.com/office/drawing/2014/main" id="{1B8E1CD1-8D14-3731-4D8C-24E25C080183}"/>
              </a:ext>
            </a:extLst>
          </p:cNvPr>
          <p:cNvSpPr/>
          <p:nvPr/>
        </p:nvSpPr>
        <p:spPr>
          <a:xfrm>
            <a:off x="2530713" y="2011471"/>
            <a:ext cx="809867" cy="809867"/>
          </a:xfrm>
          <a:prstGeom prst="ellipse">
            <a:avLst/>
          </a:prstGeom>
          <a:solidFill>
            <a:srgbClr val="5DCDB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8" name="Овал 27">
            <a:extLst>
              <a:ext uri="{FF2B5EF4-FFF2-40B4-BE49-F238E27FC236}">
                <a16:creationId xmlns="" xmlns:a16="http://schemas.microsoft.com/office/drawing/2014/main" id="{A5815DEB-B90A-D88B-3322-3466F56C442B}"/>
              </a:ext>
            </a:extLst>
          </p:cNvPr>
          <p:cNvSpPr/>
          <p:nvPr/>
        </p:nvSpPr>
        <p:spPr>
          <a:xfrm>
            <a:off x="4170431" y="2011471"/>
            <a:ext cx="809867" cy="809867"/>
          </a:xfrm>
          <a:prstGeom prst="ellipse">
            <a:avLst/>
          </a:prstGeom>
          <a:solidFill>
            <a:srgbClr val="4F67CA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9" name="Овал 28">
            <a:extLst>
              <a:ext uri="{FF2B5EF4-FFF2-40B4-BE49-F238E27FC236}">
                <a16:creationId xmlns="" xmlns:a16="http://schemas.microsoft.com/office/drawing/2014/main" id="{7052E052-4FCB-0499-B1DA-98911780745C}"/>
              </a:ext>
            </a:extLst>
          </p:cNvPr>
          <p:cNvSpPr/>
          <p:nvPr/>
        </p:nvSpPr>
        <p:spPr>
          <a:xfrm>
            <a:off x="5810149" y="2011471"/>
            <a:ext cx="809867" cy="809867"/>
          </a:xfrm>
          <a:prstGeom prst="ellipse">
            <a:avLst/>
          </a:prstGeom>
          <a:solidFill>
            <a:srgbClr val="A8EA5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0" name="Овал 29">
            <a:extLst>
              <a:ext uri="{FF2B5EF4-FFF2-40B4-BE49-F238E27FC236}">
                <a16:creationId xmlns="" xmlns:a16="http://schemas.microsoft.com/office/drawing/2014/main" id="{566B48C5-1809-47A6-C029-FCE829C267DC}"/>
              </a:ext>
            </a:extLst>
          </p:cNvPr>
          <p:cNvSpPr/>
          <p:nvPr/>
        </p:nvSpPr>
        <p:spPr>
          <a:xfrm>
            <a:off x="7449868" y="2011471"/>
            <a:ext cx="809867" cy="809867"/>
          </a:xfrm>
          <a:prstGeom prst="ellipse">
            <a:avLst/>
          </a:prstGeom>
          <a:solidFill>
            <a:srgbClr val="4F67CA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6" name="Овал 35">
            <a:extLst>
              <a:ext uri="{FF2B5EF4-FFF2-40B4-BE49-F238E27FC236}">
                <a16:creationId xmlns="" xmlns:a16="http://schemas.microsoft.com/office/drawing/2014/main" id="{B290858D-BFF4-F92D-02D4-2A61EAD2D4EC}"/>
              </a:ext>
            </a:extLst>
          </p:cNvPr>
          <p:cNvSpPr/>
          <p:nvPr/>
        </p:nvSpPr>
        <p:spPr>
          <a:xfrm>
            <a:off x="890995" y="4036663"/>
            <a:ext cx="809867" cy="809867"/>
          </a:xfrm>
          <a:prstGeom prst="ellipse">
            <a:avLst/>
          </a:prstGeom>
          <a:solidFill>
            <a:srgbClr val="5DCDB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7" name="Овал 36">
            <a:extLst>
              <a:ext uri="{FF2B5EF4-FFF2-40B4-BE49-F238E27FC236}">
                <a16:creationId xmlns="" xmlns:a16="http://schemas.microsoft.com/office/drawing/2014/main" id="{90968B24-4152-1C98-9490-D8C4B03209DC}"/>
              </a:ext>
            </a:extLst>
          </p:cNvPr>
          <p:cNvSpPr/>
          <p:nvPr/>
        </p:nvSpPr>
        <p:spPr>
          <a:xfrm>
            <a:off x="2530713" y="4036663"/>
            <a:ext cx="809867" cy="809867"/>
          </a:xfrm>
          <a:prstGeom prst="ellipse">
            <a:avLst/>
          </a:prstGeom>
          <a:solidFill>
            <a:srgbClr val="4F67CA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8" name="Овал 37">
            <a:extLst>
              <a:ext uri="{FF2B5EF4-FFF2-40B4-BE49-F238E27FC236}">
                <a16:creationId xmlns="" xmlns:a16="http://schemas.microsoft.com/office/drawing/2014/main" id="{795333F4-7DC2-AC75-EAA3-6B5476F640AA}"/>
              </a:ext>
            </a:extLst>
          </p:cNvPr>
          <p:cNvSpPr/>
          <p:nvPr/>
        </p:nvSpPr>
        <p:spPr>
          <a:xfrm>
            <a:off x="4170431" y="4036663"/>
            <a:ext cx="809867" cy="809867"/>
          </a:xfrm>
          <a:prstGeom prst="ellipse">
            <a:avLst/>
          </a:prstGeom>
          <a:solidFill>
            <a:srgbClr val="A8EA5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9" name="Овал 38">
            <a:extLst>
              <a:ext uri="{FF2B5EF4-FFF2-40B4-BE49-F238E27FC236}">
                <a16:creationId xmlns="" xmlns:a16="http://schemas.microsoft.com/office/drawing/2014/main" id="{AF5EA91E-768C-2FA5-E918-57B862EF7B4B}"/>
              </a:ext>
            </a:extLst>
          </p:cNvPr>
          <p:cNvSpPr/>
          <p:nvPr/>
        </p:nvSpPr>
        <p:spPr>
          <a:xfrm>
            <a:off x="5810149" y="4036663"/>
            <a:ext cx="809867" cy="809867"/>
          </a:xfrm>
          <a:prstGeom prst="ellipse">
            <a:avLst/>
          </a:prstGeom>
          <a:solidFill>
            <a:srgbClr val="5DCDB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40" name="Овал 39">
            <a:extLst>
              <a:ext uri="{FF2B5EF4-FFF2-40B4-BE49-F238E27FC236}">
                <a16:creationId xmlns="" xmlns:a16="http://schemas.microsoft.com/office/drawing/2014/main" id="{073F5F13-6236-E232-9D3C-A92E924A8238}"/>
              </a:ext>
            </a:extLst>
          </p:cNvPr>
          <p:cNvSpPr/>
          <p:nvPr/>
        </p:nvSpPr>
        <p:spPr>
          <a:xfrm>
            <a:off x="7449868" y="4036663"/>
            <a:ext cx="809867" cy="809867"/>
          </a:xfrm>
          <a:prstGeom prst="ellipse">
            <a:avLst/>
          </a:prstGeom>
          <a:solidFill>
            <a:srgbClr val="A8EA5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752A2DF0-3CAD-7AE5-40EB-BD9EA7FC9345}"/>
              </a:ext>
            </a:extLst>
          </p:cNvPr>
          <p:cNvSpPr txBox="1"/>
          <p:nvPr/>
        </p:nvSpPr>
        <p:spPr>
          <a:xfrm>
            <a:off x="955448" y="2427955"/>
            <a:ext cx="1343156" cy="492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5400" dirty="0">
                <a:latin typeface="Akrobat Black" panose="00000A00000000000000" pitchFamily="2" charset="-52"/>
              </a:rPr>
              <a:t>225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="" xmlns:a16="http://schemas.microsoft.com/office/drawing/2014/main" id="{06C06923-8404-7FE5-8188-BD94CC20F413}"/>
              </a:ext>
            </a:extLst>
          </p:cNvPr>
          <p:cNvSpPr/>
          <p:nvPr/>
        </p:nvSpPr>
        <p:spPr>
          <a:xfrm>
            <a:off x="6136904" y="591428"/>
            <a:ext cx="1085024" cy="253916"/>
          </a:xfrm>
          <a:prstGeom prst="rect">
            <a:avLst/>
          </a:prstGeom>
          <a:solidFill>
            <a:srgbClr val="4F67CA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cxnSp>
        <p:nvCxnSpPr>
          <p:cNvPr id="15" name="Прямая соединительная линия 14">
            <a:extLst>
              <a:ext uri="{FF2B5EF4-FFF2-40B4-BE49-F238E27FC236}">
                <a16:creationId xmlns="" xmlns:a16="http://schemas.microsoft.com/office/drawing/2014/main" id="{E23D8E55-15A7-1992-B98C-088A86DE71A7}"/>
              </a:ext>
            </a:extLst>
          </p:cNvPr>
          <p:cNvCxnSpPr>
            <a:cxnSpLocks/>
          </p:cNvCxnSpPr>
          <p:nvPr/>
        </p:nvCxnSpPr>
        <p:spPr>
          <a:xfrm>
            <a:off x="5447221" y="828675"/>
            <a:ext cx="3270536" cy="0"/>
          </a:xfrm>
          <a:prstGeom prst="line">
            <a:avLst/>
          </a:prstGeom>
          <a:ln w="28575">
            <a:solidFill>
              <a:srgbClr val="4F67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8402E048-035F-47BD-2259-E6E8828FE536}"/>
              </a:ext>
            </a:extLst>
          </p:cNvPr>
          <p:cNvSpPr txBox="1"/>
          <p:nvPr/>
        </p:nvSpPr>
        <p:spPr>
          <a:xfrm>
            <a:off x="7221928" y="591429"/>
            <a:ext cx="7296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" panose="00000600000000000000" pitchFamily="2" charset="-52"/>
              </a:rPr>
              <a:t>Практика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2553F97D-35D4-EEF5-4956-3B1604470404}"/>
              </a:ext>
            </a:extLst>
          </p:cNvPr>
          <p:cNvSpPr txBox="1"/>
          <p:nvPr/>
        </p:nvSpPr>
        <p:spPr>
          <a:xfrm>
            <a:off x="7935278" y="591429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" panose="00000600000000000000" pitchFamily="2" charset="-52"/>
              </a:rPr>
              <a:t>Заключение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CE21AD2E-F518-00D2-0849-E60E3FC1232B}"/>
              </a:ext>
            </a:extLst>
          </p:cNvPr>
          <p:cNvSpPr txBox="1"/>
          <p:nvPr/>
        </p:nvSpPr>
        <p:spPr>
          <a:xfrm>
            <a:off x="5440560" y="591429"/>
            <a:ext cx="7457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 SemiBold" panose="00000700000000000000" pitchFamily="2" charset="-52"/>
              </a:rPr>
              <a:t>Введение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="" xmlns:a16="http://schemas.microsoft.com/office/drawing/2014/main" id="{BEC327A4-EB0D-403F-CBB0-4FB3858BD86D}"/>
              </a:ext>
            </a:extLst>
          </p:cNvPr>
          <p:cNvSpPr txBox="1"/>
          <p:nvPr/>
        </p:nvSpPr>
        <p:spPr>
          <a:xfrm>
            <a:off x="6148054" y="591429"/>
            <a:ext cx="1085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latin typeface="Akrobat" panose="00000600000000000000" pitchFamily="2" charset="-52"/>
              </a:rPr>
              <a:t>Основная часть</a:t>
            </a:r>
          </a:p>
        </p:txBody>
      </p:sp>
    </p:spTree>
    <p:extLst>
      <p:ext uri="{BB962C8B-B14F-4D97-AF65-F5344CB8AC3E}">
        <p14:creationId xmlns:p14="http://schemas.microsoft.com/office/powerpoint/2010/main" val="2863462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Овал 25">
            <a:extLst>
              <a:ext uri="{FF2B5EF4-FFF2-40B4-BE49-F238E27FC236}">
                <a16:creationId xmlns="" xmlns:a16="http://schemas.microsoft.com/office/drawing/2014/main" id="{8FD22209-EAD6-077D-E127-DDCF6B4C88A8}"/>
              </a:ext>
            </a:extLst>
          </p:cNvPr>
          <p:cNvSpPr/>
          <p:nvPr/>
        </p:nvSpPr>
        <p:spPr>
          <a:xfrm>
            <a:off x="551782" y="1485932"/>
            <a:ext cx="1837458" cy="1837458"/>
          </a:xfrm>
          <a:prstGeom prst="ellipse">
            <a:avLst/>
          </a:prstGeom>
          <a:noFill/>
          <a:ln w="38100">
            <a:solidFill>
              <a:srgbClr val="A8EA5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7" name="Овал 26">
            <a:extLst>
              <a:ext uri="{FF2B5EF4-FFF2-40B4-BE49-F238E27FC236}">
                <a16:creationId xmlns="" xmlns:a16="http://schemas.microsoft.com/office/drawing/2014/main" id="{1B8E1CD1-8D14-3731-4D8C-24E25C080183}"/>
              </a:ext>
            </a:extLst>
          </p:cNvPr>
          <p:cNvSpPr/>
          <p:nvPr/>
        </p:nvSpPr>
        <p:spPr>
          <a:xfrm>
            <a:off x="2530713" y="2011471"/>
            <a:ext cx="809867" cy="809867"/>
          </a:xfrm>
          <a:prstGeom prst="ellipse">
            <a:avLst/>
          </a:prstGeom>
          <a:solidFill>
            <a:srgbClr val="5DCDB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8" name="Овал 27">
            <a:extLst>
              <a:ext uri="{FF2B5EF4-FFF2-40B4-BE49-F238E27FC236}">
                <a16:creationId xmlns="" xmlns:a16="http://schemas.microsoft.com/office/drawing/2014/main" id="{A5815DEB-B90A-D88B-3322-3466F56C442B}"/>
              </a:ext>
            </a:extLst>
          </p:cNvPr>
          <p:cNvSpPr/>
          <p:nvPr/>
        </p:nvSpPr>
        <p:spPr>
          <a:xfrm>
            <a:off x="4170431" y="2011471"/>
            <a:ext cx="809867" cy="809867"/>
          </a:xfrm>
          <a:prstGeom prst="ellipse">
            <a:avLst/>
          </a:prstGeom>
          <a:solidFill>
            <a:srgbClr val="4F67CA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9" name="Овал 28">
            <a:extLst>
              <a:ext uri="{FF2B5EF4-FFF2-40B4-BE49-F238E27FC236}">
                <a16:creationId xmlns="" xmlns:a16="http://schemas.microsoft.com/office/drawing/2014/main" id="{7052E052-4FCB-0499-B1DA-98911780745C}"/>
              </a:ext>
            </a:extLst>
          </p:cNvPr>
          <p:cNvSpPr/>
          <p:nvPr/>
        </p:nvSpPr>
        <p:spPr>
          <a:xfrm>
            <a:off x="5810149" y="2011471"/>
            <a:ext cx="809867" cy="809867"/>
          </a:xfrm>
          <a:prstGeom prst="ellipse">
            <a:avLst/>
          </a:prstGeom>
          <a:solidFill>
            <a:srgbClr val="A8EA5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0" name="Овал 29">
            <a:extLst>
              <a:ext uri="{FF2B5EF4-FFF2-40B4-BE49-F238E27FC236}">
                <a16:creationId xmlns="" xmlns:a16="http://schemas.microsoft.com/office/drawing/2014/main" id="{566B48C5-1809-47A6-C029-FCE829C267DC}"/>
              </a:ext>
            </a:extLst>
          </p:cNvPr>
          <p:cNvSpPr/>
          <p:nvPr/>
        </p:nvSpPr>
        <p:spPr>
          <a:xfrm>
            <a:off x="7449868" y="2011471"/>
            <a:ext cx="809867" cy="809867"/>
          </a:xfrm>
          <a:prstGeom prst="ellipse">
            <a:avLst/>
          </a:prstGeom>
          <a:solidFill>
            <a:srgbClr val="4F67CA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6" name="Овал 35">
            <a:extLst>
              <a:ext uri="{FF2B5EF4-FFF2-40B4-BE49-F238E27FC236}">
                <a16:creationId xmlns="" xmlns:a16="http://schemas.microsoft.com/office/drawing/2014/main" id="{B290858D-BFF4-F92D-02D4-2A61EAD2D4EC}"/>
              </a:ext>
            </a:extLst>
          </p:cNvPr>
          <p:cNvSpPr/>
          <p:nvPr/>
        </p:nvSpPr>
        <p:spPr>
          <a:xfrm>
            <a:off x="890995" y="4036663"/>
            <a:ext cx="809867" cy="809867"/>
          </a:xfrm>
          <a:prstGeom prst="ellipse">
            <a:avLst/>
          </a:prstGeom>
          <a:solidFill>
            <a:srgbClr val="5DCDB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7" name="Овал 36">
            <a:extLst>
              <a:ext uri="{FF2B5EF4-FFF2-40B4-BE49-F238E27FC236}">
                <a16:creationId xmlns="" xmlns:a16="http://schemas.microsoft.com/office/drawing/2014/main" id="{90968B24-4152-1C98-9490-D8C4B03209DC}"/>
              </a:ext>
            </a:extLst>
          </p:cNvPr>
          <p:cNvSpPr/>
          <p:nvPr/>
        </p:nvSpPr>
        <p:spPr>
          <a:xfrm>
            <a:off x="2530713" y="4036663"/>
            <a:ext cx="809867" cy="809867"/>
          </a:xfrm>
          <a:prstGeom prst="ellipse">
            <a:avLst/>
          </a:prstGeom>
          <a:solidFill>
            <a:srgbClr val="4F67CA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8" name="Овал 37">
            <a:extLst>
              <a:ext uri="{FF2B5EF4-FFF2-40B4-BE49-F238E27FC236}">
                <a16:creationId xmlns="" xmlns:a16="http://schemas.microsoft.com/office/drawing/2014/main" id="{795333F4-7DC2-AC75-EAA3-6B5476F640AA}"/>
              </a:ext>
            </a:extLst>
          </p:cNvPr>
          <p:cNvSpPr/>
          <p:nvPr/>
        </p:nvSpPr>
        <p:spPr>
          <a:xfrm>
            <a:off x="4170431" y="4036663"/>
            <a:ext cx="809867" cy="809867"/>
          </a:xfrm>
          <a:prstGeom prst="ellipse">
            <a:avLst/>
          </a:prstGeom>
          <a:solidFill>
            <a:srgbClr val="A8EA5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9" name="Овал 38">
            <a:extLst>
              <a:ext uri="{FF2B5EF4-FFF2-40B4-BE49-F238E27FC236}">
                <a16:creationId xmlns="" xmlns:a16="http://schemas.microsoft.com/office/drawing/2014/main" id="{AF5EA91E-768C-2FA5-E918-57B862EF7B4B}"/>
              </a:ext>
            </a:extLst>
          </p:cNvPr>
          <p:cNvSpPr/>
          <p:nvPr/>
        </p:nvSpPr>
        <p:spPr>
          <a:xfrm>
            <a:off x="5810149" y="4036663"/>
            <a:ext cx="809867" cy="809867"/>
          </a:xfrm>
          <a:prstGeom prst="ellipse">
            <a:avLst/>
          </a:prstGeom>
          <a:solidFill>
            <a:srgbClr val="5DCDB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40" name="Овал 39">
            <a:extLst>
              <a:ext uri="{FF2B5EF4-FFF2-40B4-BE49-F238E27FC236}">
                <a16:creationId xmlns="" xmlns:a16="http://schemas.microsoft.com/office/drawing/2014/main" id="{073F5F13-6236-E232-9D3C-A92E924A8238}"/>
              </a:ext>
            </a:extLst>
          </p:cNvPr>
          <p:cNvSpPr/>
          <p:nvPr/>
        </p:nvSpPr>
        <p:spPr>
          <a:xfrm>
            <a:off x="7449868" y="4036663"/>
            <a:ext cx="809867" cy="809867"/>
          </a:xfrm>
          <a:prstGeom prst="ellipse">
            <a:avLst/>
          </a:prstGeom>
          <a:solidFill>
            <a:srgbClr val="A8EA5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9" name="Прямоугольник 8">
            <a:extLst>
              <a:ext uri="{FF2B5EF4-FFF2-40B4-BE49-F238E27FC236}">
                <a16:creationId xmlns="" xmlns:a16="http://schemas.microsoft.com/office/drawing/2014/main" id="{83B5AE1C-FD8D-0C86-7A7A-A82FE80CD4FC}"/>
              </a:ext>
            </a:extLst>
          </p:cNvPr>
          <p:cNvSpPr/>
          <p:nvPr/>
        </p:nvSpPr>
        <p:spPr>
          <a:xfrm>
            <a:off x="6136904" y="591428"/>
            <a:ext cx="1085024" cy="253916"/>
          </a:xfrm>
          <a:prstGeom prst="rect">
            <a:avLst/>
          </a:prstGeom>
          <a:solidFill>
            <a:srgbClr val="4F67CA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cxnSp>
        <p:nvCxnSpPr>
          <p:cNvPr id="10" name="Прямая соединительная линия 9">
            <a:extLst>
              <a:ext uri="{FF2B5EF4-FFF2-40B4-BE49-F238E27FC236}">
                <a16:creationId xmlns="" xmlns:a16="http://schemas.microsoft.com/office/drawing/2014/main" id="{2EAC28EC-BBCC-D235-2E03-E21C0B65E454}"/>
              </a:ext>
            </a:extLst>
          </p:cNvPr>
          <p:cNvCxnSpPr>
            <a:cxnSpLocks/>
          </p:cNvCxnSpPr>
          <p:nvPr/>
        </p:nvCxnSpPr>
        <p:spPr>
          <a:xfrm>
            <a:off x="5447221" y="828675"/>
            <a:ext cx="3270536" cy="0"/>
          </a:xfrm>
          <a:prstGeom prst="line">
            <a:avLst/>
          </a:prstGeom>
          <a:ln w="28575">
            <a:solidFill>
              <a:srgbClr val="4F67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AC9C6C2F-6315-0ED6-DB52-42D1CE7DE1F8}"/>
              </a:ext>
            </a:extLst>
          </p:cNvPr>
          <p:cNvSpPr txBox="1"/>
          <p:nvPr/>
        </p:nvSpPr>
        <p:spPr>
          <a:xfrm>
            <a:off x="7221928" y="591429"/>
            <a:ext cx="7296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" panose="00000600000000000000" pitchFamily="2" charset="-52"/>
              </a:rPr>
              <a:t>Практика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845E77CF-6A99-7E9B-0B33-240C748C240B}"/>
              </a:ext>
            </a:extLst>
          </p:cNvPr>
          <p:cNvSpPr txBox="1"/>
          <p:nvPr/>
        </p:nvSpPr>
        <p:spPr>
          <a:xfrm>
            <a:off x="7935278" y="591429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" panose="00000600000000000000" pitchFamily="2" charset="-52"/>
              </a:rPr>
              <a:t>Заключение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23B7D9EE-DAA4-027C-CBBD-387C0A190B03}"/>
              </a:ext>
            </a:extLst>
          </p:cNvPr>
          <p:cNvSpPr txBox="1"/>
          <p:nvPr/>
        </p:nvSpPr>
        <p:spPr>
          <a:xfrm>
            <a:off x="5440560" y="591429"/>
            <a:ext cx="7457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 SemiBold" panose="00000700000000000000" pitchFamily="2" charset="-52"/>
              </a:rPr>
              <a:t>Введение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86D213AF-210B-21BB-CCD5-4FCCE99AF8F1}"/>
              </a:ext>
            </a:extLst>
          </p:cNvPr>
          <p:cNvSpPr txBox="1"/>
          <p:nvPr/>
        </p:nvSpPr>
        <p:spPr>
          <a:xfrm>
            <a:off x="6148054" y="591429"/>
            <a:ext cx="1085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latin typeface="Akrobat" panose="00000600000000000000" pitchFamily="2" charset="-52"/>
              </a:rPr>
              <a:t>Основная часть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5B03ACE2-0A45-36B3-9761-E8BD710A85B0}"/>
              </a:ext>
            </a:extLst>
          </p:cNvPr>
          <p:cNvSpPr txBox="1"/>
          <p:nvPr/>
        </p:nvSpPr>
        <p:spPr>
          <a:xfrm>
            <a:off x="955448" y="2427955"/>
            <a:ext cx="1343156" cy="492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5400" dirty="0">
                <a:solidFill>
                  <a:srgbClr val="FF0000"/>
                </a:solidFill>
                <a:latin typeface="Akrobat Black" panose="00000A00000000000000" pitchFamily="2" charset="-52"/>
              </a:rPr>
              <a:t>225</a:t>
            </a:r>
          </a:p>
        </p:txBody>
      </p:sp>
    </p:spTree>
    <p:extLst>
      <p:ext uri="{BB962C8B-B14F-4D97-AF65-F5344CB8AC3E}">
        <p14:creationId xmlns:p14="http://schemas.microsoft.com/office/powerpoint/2010/main" val="464248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Овал 26">
            <a:extLst>
              <a:ext uri="{FF2B5EF4-FFF2-40B4-BE49-F238E27FC236}">
                <a16:creationId xmlns="" xmlns:a16="http://schemas.microsoft.com/office/drawing/2014/main" id="{1B8E1CD1-8D14-3731-4D8C-24E25C080183}"/>
              </a:ext>
            </a:extLst>
          </p:cNvPr>
          <p:cNvSpPr/>
          <p:nvPr/>
        </p:nvSpPr>
        <p:spPr>
          <a:xfrm>
            <a:off x="890995" y="2011471"/>
            <a:ext cx="809867" cy="809867"/>
          </a:xfrm>
          <a:prstGeom prst="ellipse">
            <a:avLst/>
          </a:prstGeom>
          <a:solidFill>
            <a:srgbClr val="A8EA5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8" name="Овал 27">
            <a:extLst>
              <a:ext uri="{FF2B5EF4-FFF2-40B4-BE49-F238E27FC236}">
                <a16:creationId xmlns="" xmlns:a16="http://schemas.microsoft.com/office/drawing/2014/main" id="{A5815DEB-B90A-D88B-3322-3466F56C442B}"/>
              </a:ext>
            </a:extLst>
          </p:cNvPr>
          <p:cNvSpPr/>
          <p:nvPr/>
        </p:nvSpPr>
        <p:spPr>
          <a:xfrm>
            <a:off x="2530713" y="2011471"/>
            <a:ext cx="809867" cy="809867"/>
          </a:xfrm>
          <a:prstGeom prst="ellipse">
            <a:avLst/>
          </a:prstGeom>
          <a:solidFill>
            <a:srgbClr val="5DCDB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9" name="Овал 28">
            <a:extLst>
              <a:ext uri="{FF2B5EF4-FFF2-40B4-BE49-F238E27FC236}">
                <a16:creationId xmlns="" xmlns:a16="http://schemas.microsoft.com/office/drawing/2014/main" id="{7052E052-4FCB-0499-B1DA-98911780745C}"/>
              </a:ext>
            </a:extLst>
          </p:cNvPr>
          <p:cNvSpPr/>
          <p:nvPr/>
        </p:nvSpPr>
        <p:spPr>
          <a:xfrm>
            <a:off x="4170431" y="2011471"/>
            <a:ext cx="809867" cy="809867"/>
          </a:xfrm>
          <a:prstGeom prst="ellipse">
            <a:avLst/>
          </a:prstGeom>
          <a:solidFill>
            <a:srgbClr val="4F67CA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0" name="Овал 29">
            <a:extLst>
              <a:ext uri="{FF2B5EF4-FFF2-40B4-BE49-F238E27FC236}">
                <a16:creationId xmlns="" xmlns:a16="http://schemas.microsoft.com/office/drawing/2014/main" id="{566B48C5-1809-47A6-C029-FCE829C267DC}"/>
              </a:ext>
            </a:extLst>
          </p:cNvPr>
          <p:cNvSpPr/>
          <p:nvPr/>
        </p:nvSpPr>
        <p:spPr>
          <a:xfrm>
            <a:off x="5810149" y="2011471"/>
            <a:ext cx="809867" cy="809867"/>
          </a:xfrm>
          <a:prstGeom prst="ellipse">
            <a:avLst/>
          </a:prstGeom>
          <a:solidFill>
            <a:srgbClr val="A8EA5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7" name="Овал 36">
            <a:extLst>
              <a:ext uri="{FF2B5EF4-FFF2-40B4-BE49-F238E27FC236}">
                <a16:creationId xmlns="" xmlns:a16="http://schemas.microsoft.com/office/drawing/2014/main" id="{90968B24-4152-1C98-9490-D8C4B03209DC}"/>
              </a:ext>
            </a:extLst>
          </p:cNvPr>
          <p:cNvSpPr/>
          <p:nvPr/>
        </p:nvSpPr>
        <p:spPr>
          <a:xfrm>
            <a:off x="2530713" y="4036663"/>
            <a:ext cx="809867" cy="809867"/>
          </a:xfrm>
          <a:prstGeom prst="ellipse">
            <a:avLst/>
          </a:prstGeom>
          <a:solidFill>
            <a:srgbClr val="4F67CA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8" name="Овал 37">
            <a:extLst>
              <a:ext uri="{FF2B5EF4-FFF2-40B4-BE49-F238E27FC236}">
                <a16:creationId xmlns="" xmlns:a16="http://schemas.microsoft.com/office/drawing/2014/main" id="{795333F4-7DC2-AC75-EAA3-6B5476F640AA}"/>
              </a:ext>
            </a:extLst>
          </p:cNvPr>
          <p:cNvSpPr/>
          <p:nvPr/>
        </p:nvSpPr>
        <p:spPr>
          <a:xfrm>
            <a:off x="4170431" y="4036663"/>
            <a:ext cx="809867" cy="809867"/>
          </a:xfrm>
          <a:prstGeom prst="ellipse">
            <a:avLst/>
          </a:prstGeom>
          <a:solidFill>
            <a:srgbClr val="A8EA5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9" name="Овал 38">
            <a:extLst>
              <a:ext uri="{FF2B5EF4-FFF2-40B4-BE49-F238E27FC236}">
                <a16:creationId xmlns="" xmlns:a16="http://schemas.microsoft.com/office/drawing/2014/main" id="{AF5EA91E-768C-2FA5-E918-57B862EF7B4B}"/>
              </a:ext>
            </a:extLst>
          </p:cNvPr>
          <p:cNvSpPr/>
          <p:nvPr/>
        </p:nvSpPr>
        <p:spPr>
          <a:xfrm>
            <a:off x="5810149" y="4036663"/>
            <a:ext cx="809867" cy="809867"/>
          </a:xfrm>
          <a:prstGeom prst="ellipse">
            <a:avLst/>
          </a:prstGeom>
          <a:solidFill>
            <a:srgbClr val="5DCDB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40" name="Овал 39">
            <a:extLst>
              <a:ext uri="{FF2B5EF4-FFF2-40B4-BE49-F238E27FC236}">
                <a16:creationId xmlns="" xmlns:a16="http://schemas.microsoft.com/office/drawing/2014/main" id="{073F5F13-6236-E232-9D3C-A92E924A8238}"/>
              </a:ext>
            </a:extLst>
          </p:cNvPr>
          <p:cNvSpPr/>
          <p:nvPr/>
        </p:nvSpPr>
        <p:spPr>
          <a:xfrm>
            <a:off x="7449868" y="4036663"/>
            <a:ext cx="809867" cy="809867"/>
          </a:xfrm>
          <a:prstGeom prst="ellipse">
            <a:avLst/>
          </a:prstGeom>
          <a:solidFill>
            <a:srgbClr val="A8EA5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752A2DF0-3CAD-7AE5-40EB-BD9EA7FC9345}"/>
              </a:ext>
            </a:extLst>
          </p:cNvPr>
          <p:cNvSpPr txBox="1"/>
          <p:nvPr/>
        </p:nvSpPr>
        <p:spPr>
          <a:xfrm>
            <a:off x="653063" y="4455440"/>
            <a:ext cx="1797957" cy="492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5400" dirty="0">
                <a:latin typeface="Akrobat Black" panose="00000A00000000000000" pitchFamily="2" charset="-52"/>
              </a:rPr>
              <a:t>8100</a:t>
            </a:r>
          </a:p>
        </p:txBody>
      </p:sp>
      <p:sp>
        <p:nvSpPr>
          <p:cNvPr id="3" name="Овал 2">
            <a:extLst>
              <a:ext uri="{FF2B5EF4-FFF2-40B4-BE49-F238E27FC236}">
                <a16:creationId xmlns="" xmlns:a16="http://schemas.microsoft.com/office/drawing/2014/main" id="{5E094139-D2E7-0927-45F0-E285D955CA02}"/>
              </a:ext>
            </a:extLst>
          </p:cNvPr>
          <p:cNvSpPr/>
          <p:nvPr/>
        </p:nvSpPr>
        <p:spPr>
          <a:xfrm>
            <a:off x="451637" y="3522868"/>
            <a:ext cx="1837458" cy="1837458"/>
          </a:xfrm>
          <a:prstGeom prst="ellipse">
            <a:avLst/>
          </a:prstGeom>
          <a:noFill/>
          <a:ln w="38100">
            <a:solidFill>
              <a:srgbClr val="5DCDB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9395221F-A891-6F18-FB48-75D4EF277397}"/>
              </a:ext>
            </a:extLst>
          </p:cNvPr>
          <p:cNvSpPr txBox="1"/>
          <p:nvPr/>
        </p:nvSpPr>
        <p:spPr>
          <a:xfrm>
            <a:off x="971359" y="2338164"/>
            <a:ext cx="765221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2400" dirty="0"/>
              <a:t>225</a:t>
            </a:r>
          </a:p>
        </p:txBody>
      </p:sp>
      <p:sp>
        <p:nvSpPr>
          <p:cNvPr id="8" name="Овал 7">
            <a:extLst>
              <a:ext uri="{FF2B5EF4-FFF2-40B4-BE49-F238E27FC236}">
                <a16:creationId xmlns="" xmlns:a16="http://schemas.microsoft.com/office/drawing/2014/main" id="{92B613A7-0160-A08A-3A4C-70D63E06C49D}"/>
              </a:ext>
            </a:extLst>
          </p:cNvPr>
          <p:cNvSpPr/>
          <p:nvPr/>
        </p:nvSpPr>
        <p:spPr>
          <a:xfrm>
            <a:off x="7449868" y="2011471"/>
            <a:ext cx="809867" cy="809867"/>
          </a:xfrm>
          <a:prstGeom prst="ellipse">
            <a:avLst/>
          </a:prstGeom>
          <a:solidFill>
            <a:srgbClr val="4F67CA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5" name="Прямоугольник 14">
            <a:extLst>
              <a:ext uri="{FF2B5EF4-FFF2-40B4-BE49-F238E27FC236}">
                <a16:creationId xmlns="" xmlns:a16="http://schemas.microsoft.com/office/drawing/2014/main" id="{5343BA78-9E95-2DC6-FC90-FC33C66676A6}"/>
              </a:ext>
            </a:extLst>
          </p:cNvPr>
          <p:cNvSpPr/>
          <p:nvPr/>
        </p:nvSpPr>
        <p:spPr>
          <a:xfrm>
            <a:off x="6136904" y="591428"/>
            <a:ext cx="1085024" cy="253916"/>
          </a:xfrm>
          <a:prstGeom prst="rect">
            <a:avLst/>
          </a:prstGeom>
          <a:solidFill>
            <a:srgbClr val="4F67CA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cxnSp>
        <p:nvCxnSpPr>
          <p:cNvPr id="16" name="Прямая соединительная линия 15">
            <a:extLst>
              <a:ext uri="{FF2B5EF4-FFF2-40B4-BE49-F238E27FC236}">
                <a16:creationId xmlns="" xmlns:a16="http://schemas.microsoft.com/office/drawing/2014/main" id="{C2E618A9-D73C-F568-FB7F-8E3A05A76E55}"/>
              </a:ext>
            </a:extLst>
          </p:cNvPr>
          <p:cNvCxnSpPr>
            <a:cxnSpLocks/>
          </p:cNvCxnSpPr>
          <p:nvPr/>
        </p:nvCxnSpPr>
        <p:spPr>
          <a:xfrm>
            <a:off x="5447221" y="828675"/>
            <a:ext cx="3270536" cy="0"/>
          </a:xfrm>
          <a:prstGeom prst="line">
            <a:avLst/>
          </a:prstGeom>
          <a:ln w="28575">
            <a:solidFill>
              <a:srgbClr val="4F67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29F371E4-4E4D-E0DE-58AC-59FE3CCBD099}"/>
              </a:ext>
            </a:extLst>
          </p:cNvPr>
          <p:cNvSpPr txBox="1"/>
          <p:nvPr/>
        </p:nvSpPr>
        <p:spPr>
          <a:xfrm>
            <a:off x="7221928" y="591429"/>
            <a:ext cx="7296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" panose="00000600000000000000" pitchFamily="2" charset="-52"/>
              </a:rPr>
              <a:t>Практика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5A318190-9653-DDD1-1384-90660EEA07B1}"/>
              </a:ext>
            </a:extLst>
          </p:cNvPr>
          <p:cNvSpPr txBox="1"/>
          <p:nvPr/>
        </p:nvSpPr>
        <p:spPr>
          <a:xfrm>
            <a:off x="7935278" y="591429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" panose="00000600000000000000" pitchFamily="2" charset="-52"/>
              </a:rPr>
              <a:t>Заключение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="" xmlns:a16="http://schemas.microsoft.com/office/drawing/2014/main" id="{13D8ED5F-9154-7820-CCCF-75B99EE02747}"/>
              </a:ext>
            </a:extLst>
          </p:cNvPr>
          <p:cNvSpPr txBox="1"/>
          <p:nvPr/>
        </p:nvSpPr>
        <p:spPr>
          <a:xfrm>
            <a:off x="5440560" y="591429"/>
            <a:ext cx="7457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 SemiBold" panose="00000700000000000000" pitchFamily="2" charset="-52"/>
              </a:rPr>
              <a:t>Введение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A1568975-DF64-5547-BD2E-141738817AA0}"/>
              </a:ext>
            </a:extLst>
          </p:cNvPr>
          <p:cNvSpPr txBox="1"/>
          <p:nvPr/>
        </p:nvSpPr>
        <p:spPr>
          <a:xfrm>
            <a:off x="6148054" y="591429"/>
            <a:ext cx="1085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latin typeface="Akrobat" panose="00000600000000000000" pitchFamily="2" charset="-52"/>
              </a:rPr>
              <a:t>Основная часть</a:t>
            </a:r>
          </a:p>
        </p:txBody>
      </p:sp>
    </p:spTree>
    <p:extLst>
      <p:ext uri="{BB962C8B-B14F-4D97-AF65-F5344CB8AC3E}">
        <p14:creationId xmlns:p14="http://schemas.microsoft.com/office/powerpoint/2010/main" val="1324564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Овал 26">
            <a:extLst>
              <a:ext uri="{FF2B5EF4-FFF2-40B4-BE49-F238E27FC236}">
                <a16:creationId xmlns="" xmlns:a16="http://schemas.microsoft.com/office/drawing/2014/main" id="{1B8E1CD1-8D14-3731-4D8C-24E25C080183}"/>
              </a:ext>
            </a:extLst>
          </p:cNvPr>
          <p:cNvSpPr/>
          <p:nvPr/>
        </p:nvSpPr>
        <p:spPr>
          <a:xfrm>
            <a:off x="890995" y="2011471"/>
            <a:ext cx="809867" cy="809867"/>
          </a:xfrm>
          <a:prstGeom prst="ellipse">
            <a:avLst/>
          </a:prstGeom>
          <a:solidFill>
            <a:srgbClr val="A8EA5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8" name="Овал 27">
            <a:extLst>
              <a:ext uri="{FF2B5EF4-FFF2-40B4-BE49-F238E27FC236}">
                <a16:creationId xmlns="" xmlns:a16="http://schemas.microsoft.com/office/drawing/2014/main" id="{A5815DEB-B90A-D88B-3322-3466F56C442B}"/>
              </a:ext>
            </a:extLst>
          </p:cNvPr>
          <p:cNvSpPr/>
          <p:nvPr/>
        </p:nvSpPr>
        <p:spPr>
          <a:xfrm>
            <a:off x="2530713" y="2011471"/>
            <a:ext cx="809867" cy="809867"/>
          </a:xfrm>
          <a:prstGeom prst="ellipse">
            <a:avLst/>
          </a:prstGeom>
          <a:solidFill>
            <a:srgbClr val="5DCDB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9" name="Овал 28">
            <a:extLst>
              <a:ext uri="{FF2B5EF4-FFF2-40B4-BE49-F238E27FC236}">
                <a16:creationId xmlns="" xmlns:a16="http://schemas.microsoft.com/office/drawing/2014/main" id="{7052E052-4FCB-0499-B1DA-98911780745C}"/>
              </a:ext>
            </a:extLst>
          </p:cNvPr>
          <p:cNvSpPr/>
          <p:nvPr/>
        </p:nvSpPr>
        <p:spPr>
          <a:xfrm>
            <a:off x="4170431" y="2011471"/>
            <a:ext cx="809867" cy="809867"/>
          </a:xfrm>
          <a:prstGeom prst="ellipse">
            <a:avLst/>
          </a:prstGeom>
          <a:solidFill>
            <a:srgbClr val="4F67CA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0" name="Овал 29">
            <a:extLst>
              <a:ext uri="{FF2B5EF4-FFF2-40B4-BE49-F238E27FC236}">
                <a16:creationId xmlns="" xmlns:a16="http://schemas.microsoft.com/office/drawing/2014/main" id="{566B48C5-1809-47A6-C029-FCE829C267DC}"/>
              </a:ext>
            </a:extLst>
          </p:cNvPr>
          <p:cNvSpPr/>
          <p:nvPr/>
        </p:nvSpPr>
        <p:spPr>
          <a:xfrm>
            <a:off x="5810149" y="2011471"/>
            <a:ext cx="809867" cy="809867"/>
          </a:xfrm>
          <a:prstGeom prst="ellipse">
            <a:avLst/>
          </a:prstGeom>
          <a:solidFill>
            <a:srgbClr val="A8EA5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7" name="Овал 36">
            <a:extLst>
              <a:ext uri="{FF2B5EF4-FFF2-40B4-BE49-F238E27FC236}">
                <a16:creationId xmlns="" xmlns:a16="http://schemas.microsoft.com/office/drawing/2014/main" id="{90968B24-4152-1C98-9490-D8C4B03209DC}"/>
              </a:ext>
            </a:extLst>
          </p:cNvPr>
          <p:cNvSpPr/>
          <p:nvPr/>
        </p:nvSpPr>
        <p:spPr>
          <a:xfrm>
            <a:off x="2530713" y="4036663"/>
            <a:ext cx="809867" cy="809867"/>
          </a:xfrm>
          <a:prstGeom prst="ellipse">
            <a:avLst/>
          </a:prstGeom>
          <a:solidFill>
            <a:srgbClr val="4F67CA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8" name="Овал 37">
            <a:extLst>
              <a:ext uri="{FF2B5EF4-FFF2-40B4-BE49-F238E27FC236}">
                <a16:creationId xmlns="" xmlns:a16="http://schemas.microsoft.com/office/drawing/2014/main" id="{795333F4-7DC2-AC75-EAA3-6B5476F640AA}"/>
              </a:ext>
            </a:extLst>
          </p:cNvPr>
          <p:cNvSpPr/>
          <p:nvPr/>
        </p:nvSpPr>
        <p:spPr>
          <a:xfrm>
            <a:off x="4170431" y="4036663"/>
            <a:ext cx="809867" cy="809867"/>
          </a:xfrm>
          <a:prstGeom prst="ellipse">
            <a:avLst/>
          </a:prstGeom>
          <a:solidFill>
            <a:srgbClr val="A8EA5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9" name="Овал 38">
            <a:extLst>
              <a:ext uri="{FF2B5EF4-FFF2-40B4-BE49-F238E27FC236}">
                <a16:creationId xmlns="" xmlns:a16="http://schemas.microsoft.com/office/drawing/2014/main" id="{AF5EA91E-768C-2FA5-E918-57B862EF7B4B}"/>
              </a:ext>
            </a:extLst>
          </p:cNvPr>
          <p:cNvSpPr/>
          <p:nvPr/>
        </p:nvSpPr>
        <p:spPr>
          <a:xfrm>
            <a:off x="5810149" y="4036663"/>
            <a:ext cx="809867" cy="809867"/>
          </a:xfrm>
          <a:prstGeom prst="ellipse">
            <a:avLst/>
          </a:prstGeom>
          <a:solidFill>
            <a:srgbClr val="5DCDB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40" name="Овал 39">
            <a:extLst>
              <a:ext uri="{FF2B5EF4-FFF2-40B4-BE49-F238E27FC236}">
                <a16:creationId xmlns="" xmlns:a16="http://schemas.microsoft.com/office/drawing/2014/main" id="{073F5F13-6236-E232-9D3C-A92E924A8238}"/>
              </a:ext>
            </a:extLst>
          </p:cNvPr>
          <p:cNvSpPr/>
          <p:nvPr/>
        </p:nvSpPr>
        <p:spPr>
          <a:xfrm>
            <a:off x="7449868" y="4036663"/>
            <a:ext cx="809867" cy="809867"/>
          </a:xfrm>
          <a:prstGeom prst="ellipse">
            <a:avLst/>
          </a:prstGeom>
          <a:solidFill>
            <a:srgbClr val="A8EA5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" name="Овал 2">
            <a:extLst>
              <a:ext uri="{FF2B5EF4-FFF2-40B4-BE49-F238E27FC236}">
                <a16:creationId xmlns="" xmlns:a16="http://schemas.microsoft.com/office/drawing/2014/main" id="{5E094139-D2E7-0927-45F0-E285D955CA02}"/>
              </a:ext>
            </a:extLst>
          </p:cNvPr>
          <p:cNvSpPr/>
          <p:nvPr/>
        </p:nvSpPr>
        <p:spPr>
          <a:xfrm>
            <a:off x="451637" y="3522868"/>
            <a:ext cx="1837458" cy="1837458"/>
          </a:xfrm>
          <a:prstGeom prst="ellipse">
            <a:avLst/>
          </a:prstGeom>
          <a:noFill/>
          <a:ln w="38100">
            <a:solidFill>
              <a:srgbClr val="5DCDB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9395221F-A891-6F18-FB48-75D4EF277397}"/>
              </a:ext>
            </a:extLst>
          </p:cNvPr>
          <p:cNvSpPr txBox="1"/>
          <p:nvPr/>
        </p:nvSpPr>
        <p:spPr>
          <a:xfrm>
            <a:off x="971359" y="2338164"/>
            <a:ext cx="765221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2400" dirty="0"/>
              <a:t>225</a:t>
            </a:r>
          </a:p>
        </p:txBody>
      </p:sp>
      <p:sp>
        <p:nvSpPr>
          <p:cNvPr id="8" name="Овал 7">
            <a:extLst>
              <a:ext uri="{FF2B5EF4-FFF2-40B4-BE49-F238E27FC236}">
                <a16:creationId xmlns="" xmlns:a16="http://schemas.microsoft.com/office/drawing/2014/main" id="{92B613A7-0160-A08A-3A4C-70D63E06C49D}"/>
              </a:ext>
            </a:extLst>
          </p:cNvPr>
          <p:cNvSpPr/>
          <p:nvPr/>
        </p:nvSpPr>
        <p:spPr>
          <a:xfrm>
            <a:off x="7449868" y="2011471"/>
            <a:ext cx="809867" cy="809867"/>
          </a:xfrm>
          <a:prstGeom prst="ellipse">
            <a:avLst/>
          </a:prstGeom>
          <a:solidFill>
            <a:srgbClr val="4F67CA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5" name="Прямоугольник 14">
            <a:extLst>
              <a:ext uri="{FF2B5EF4-FFF2-40B4-BE49-F238E27FC236}">
                <a16:creationId xmlns="" xmlns:a16="http://schemas.microsoft.com/office/drawing/2014/main" id="{27C9AFCE-CB90-06EA-88AD-384FCF1CAA9F}"/>
              </a:ext>
            </a:extLst>
          </p:cNvPr>
          <p:cNvSpPr/>
          <p:nvPr/>
        </p:nvSpPr>
        <p:spPr>
          <a:xfrm>
            <a:off x="6136904" y="591428"/>
            <a:ext cx="1085024" cy="253916"/>
          </a:xfrm>
          <a:prstGeom prst="rect">
            <a:avLst/>
          </a:prstGeom>
          <a:solidFill>
            <a:srgbClr val="4F67CA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cxnSp>
        <p:nvCxnSpPr>
          <p:cNvPr id="16" name="Прямая соединительная линия 15">
            <a:extLst>
              <a:ext uri="{FF2B5EF4-FFF2-40B4-BE49-F238E27FC236}">
                <a16:creationId xmlns="" xmlns:a16="http://schemas.microsoft.com/office/drawing/2014/main" id="{371F8818-7985-0815-7995-890E9906C319}"/>
              </a:ext>
            </a:extLst>
          </p:cNvPr>
          <p:cNvCxnSpPr>
            <a:cxnSpLocks/>
          </p:cNvCxnSpPr>
          <p:nvPr/>
        </p:nvCxnSpPr>
        <p:spPr>
          <a:xfrm>
            <a:off x="5447221" y="828675"/>
            <a:ext cx="3270536" cy="0"/>
          </a:xfrm>
          <a:prstGeom prst="line">
            <a:avLst/>
          </a:prstGeom>
          <a:ln w="28575">
            <a:solidFill>
              <a:srgbClr val="4F67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8C91C80C-7A41-3BBD-266A-F8F066861B38}"/>
              </a:ext>
            </a:extLst>
          </p:cNvPr>
          <p:cNvSpPr txBox="1"/>
          <p:nvPr/>
        </p:nvSpPr>
        <p:spPr>
          <a:xfrm>
            <a:off x="7221928" y="591429"/>
            <a:ext cx="7296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" panose="00000600000000000000" pitchFamily="2" charset="-52"/>
              </a:rPr>
              <a:t>Практика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6F4E72F4-B6EA-49DF-934E-D16373EC1342}"/>
              </a:ext>
            </a:extLst>
          </p:cNvPr>
          <p:cNvSpPr txBox="1"/>
          <p:nvPr/>
        </p:nvSpPr>
        <p:spPr>
          <a:xfrm>
            <a:off x="7935278" y="591429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" panose="00000600000000000000" pitchFamily="2" charset="-52"/>
              </a:rPr>
              <a:t>Заключение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="" xmlns:a16="http://schemas.microsoft.com/office/drawing/2014/main" id="{D31CB81A-43D0-760A-CB2F-FDB045E487F0}"/>
              </a:ext>
            </a:extLst>
          </p:cNvPr>
          <p:cNvSpPr txBox="1"/>
          <p:nvPr/>
        </p:nvSpPr>
        <p:spPr>
          <a:xfrm>
            <a:off x="5440560" y="591429"/>
            <a:ext cx="7457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 SemiBold" panose="00000700000000000000" pitchFamily="2" charset="-52"/>
              </a:rPr>
              <a:t>Введение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846B1E49-DB18-AC21-08B8-842B344FA9E7}"/>
              </a:ext>
            </a:extLst>
          </p:cNvPr>
          <p:cNvSpPr txBox="1"/>
          <p:nvPr/>
        </p:nvSpPr>
        <p:spPr>
          <a:xfrm>
            <a:off x="6148054" y="591429"/>
            <a:ext cx="1085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latin typeface="Akrobat" panose="00000600000000000000" pitchFamily="2" charset="-52"/>
              </a:rPr>
              <a:t>Основная часть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B521EDA6-1A23-2285-94F8-D0664EDC72B3}"/>
              </a:ext>
            </a:extLst>
          </p:cNvPr>
          <p:cNvSpPr txBox="1"/>
          <p:nvPr/>
        </p:nvSpPr>
        <p:spPr>
          <a:xfrm>
            <a:off x="653063" y="4455440"/>
            <a:ext cx="1797957" cy="492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5400" dirty="0">
                <a:solidFill>
                  <a:srgbClr val="FF0000"/>
                </a:solidFill>
                <a:latin typeface="Akrobat Black" panose="00000A00000000000000" pitchFamily="2" charset="-52"/>
              </a:rPr>
              <a:t>8100</a:t>
            </a:r>
          </a:p>
        </p:txBody>
      </p:sp>
    </p:spTree>
    <p:extLst>
      <p:ext uri="{BB962C8B-B14F-4D97-AF65-F5344CB8AC3E}">
        <p14:creationId xmlns:p14="http://schemas.microsoft.com/office/powerpoint/2010/main" val="3505998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Овал 26">
            <a:extLst>
              <a:ext uri="{FF2B5EF4-FFF2-40B4-BE49-F238E27FC236}">
                <a16:creationId xmlns="" xmlns:a16="http://schemas.microsoft.com/office/drawing/2014/main" id="{1B8E1CD1-8D14-3731-4D8C-24E25C080183}"/>
              </a:ext>
            </a:extLst>
          </p:cNvPr>
          <p:cNvSpPr/>
          <p:nvPr/>
        </p:nvSpPr>
        <p:spPr>
          <a:xfrm>
            <a:off x="890995" y="2011471"/>
            <a:ext cx="809867" cy="809867"/>
          </a:xfrm>
          <a:prstGeom prst="ellipse">
            <a:avLst/>
          </a:prstGeom>
          <a:solidFill>
            <a:srgbClr val="A8EA5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8" name="Овал 27">
            <a:extLst>
              <a:ext uri="{FF2B5EF4-FFF2-40B4-BE49-F238E27FC236}">
                <a16:creationId xmlns="" xmlns:a16="http://schemas.microsoft.com/office/drawing/2014/main" id="{A5815DEB-B90A-D88B-3322-3466F56C442B}"/>
              </a:ext>
            </a:extLst>
          </p:cNvPr>
          <p:cNvSpPr/>
          <p:nvPr/>
        </p:nvSpPr>
        <p:spPr>
          <a:xfrm>
            <a:off x="2530713" y="2011471"/>
            <a:ext cx="809867" cy="809867"/>
          </a:xfrm>
          <a:prstGeom prst="ellipse">
            <a:avLst/>
          </a:prstGeom>
          <a:solidFill>
            <a:srgbClr val="5DCDB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9" name="Овал 28">
            <a:extLst>
              <a:ext uri="{FF2B5EF4-FFF2-40B4-BE49-F238E27FC236}">
                <a16:creationId xmlns="" xmlns:a16="http://schemas.microsoft.com/office/drawing/2014/main" id="{7052E052-4FCB-0499-B1DA-98911780745C}"/>
              </a:ext>
            </a:extLst>
          </p:cNvPr>
          <p:cNvSpPr/>
          <p:nvPr/>
        </p:nvSpPr>
        <p:spPr>
          <a:xfrm>
            <a:off x="4170431" y="2011471"/>
            <a:ext cx="809867" cy="809867"/>
          </a:xfrm>
          <a:prstGeom prst="ellipse">
            <a:avLst/>
          </a:prstGeom>
          <a:solidFill>
            <a:srgbClr val="4F67CA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0" name="Овал 29">
            <a:extLst>
              <a:ext uri="{FF2B5EF4-FFF2-40B4-BE49-F238E27FC236}">
                <a16:creationId xmlns="" xmlns:a16="http://schemas.microsoft.com/office/drawing/2014/main" id="{566B48C5-1809-47A6-C029-FCE829C267DC}"/>
              </a:ext>
            </a:extLst>
          </p:cNvPr>
          <p:cNvSpPr/>
          <p:nvPr/>
        </p:nvSpPr>
        <p:spPr>
          <a:xfrm>
            <a:off x="5810149" y="2011471"/>
            <a:ext cx="809867" cy="809867"/>
          </a:xfrm>
          <a:prstGeom prst="ellipse">
            <a:avLst/>
          </a:prstGeom>
          <a:solidFill>
            <a:srgbClr val="A8EA5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7" name="Овал 36">
            <a:extLst>
              <a:ext uri="{FF2B5EF4-FFF2-40B4-BE49-F238E27FC236}">
                <a16:creationId xmlns="" xmlns:a16="http://schemas.microsoft.com/office/drawing/2014/main" id="{90968B24-4152-1C98-9490-D8C4B03209DC}"/>
              </a:ext>
            </a:extLst>
          </p:cNvPr>
          <p:cNvSpPr/>
          <p:nvPr/>
        </p:nvSpPr>
        <p:spPr>
          <a:xfrm>
            <a:off x="890995" y="4036663"/>
            <a:ext cx="809867" cy="809867"/>
          </a:xfrm>
          <a:prstGeom prst="ellipse">
            <a:avLst/>
          </a:prstGeom>
          <a:solidFill>
            <a:srgbClr val="5DCDB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8" name="Овал 37">
            <a:extLst>
              <a:ext uri="{FF2B5EF4-FFF2-40B4-BE49-F238E27FC236}">
                <a16:creationId xmlns="" xmlns:a16="http://schemas.microsoft.com/office/drawing/2014/main" id="{795333F4-7DC2-AC75-EAA3-6B5476F640AA}"/>
              </a:ext>
            </a:extLst>
          </p:cNvPr>
          <p:cNvSpPr/>
          <p:nvPr/>
        </p:nvSpPr>
        <p:spPr>
          <a:xfrm>
            <a:off x="2530713" y="4036663"/>
            <a:ext cx="809867" cy="809867"/>
          </a:xfrm>
          <a:prstGeom prst="ellipse">
            <a:avLst/>
          </a:prstGeom>
          <a:solidFill>
            <a:srgbClr val="4F67CA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9" name="Овал 38">
            <a:extLst>
              <a:ext uri="{FF2B5EF4-FFF2-40B4-BE49-F238E27FC236}">
                <a16:creationId xmlns="" xmlns:a16="http://schemas.microsoft.com/office/drawing/2014/main" id="{AF5EA91E-768C-2FA5-E918-57B862EF7B4B}"/>
              </a:ext>
            </a:extLst>
          </p:cNvPr>
          <p:cNvSpPr/>
          <p:nvPr/>
        </p:nvSpPr>
        <p:spPr>
          <a:xfrm>
            <a:off x="4170431" y="4036663"/>
            <a:ext cx="809867" cy="809867"/>
          </a:xfrm>
          <a:prstGeom prst="ellipse">
            <a:avLst/>
          </a:prstGeom>
          <a:solidFill>
            <a:srgbClr val="A8EA5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40" name="Овал 39">
            <a:extLst>
              <a:ext uri="{FF2B5EF4-FFF2-40B4-BE49-F238E27FC236}">
                <a16:creationId xmlns="" xmlns:a16="http://schemas.microsoft.com/office/drawing/2014/main" id="{073F5F13-6236-E232-9D3C-A92E924A8238}"/>
              </a:ext>
            </a:extLst>
          </p:cNvPr>
          <p:cNvSpPr/>
          <p:nvPr/>
        </p:nvSpPr>
        <p:spPr>
          <a:xfrm>
            <a:off x="5810149" y="4036663"/>
            <a:ext cx="809867" cy="809867"/>
          </a:xfrm>
          <a:prstGeom prst="ellipse">
            <a:avLst/>
          </a:prstGeom>
          <a:solidFill>
            <a:srgbClr val="5DCDB3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752A2DF0-3CAD-7AE5-40EB-BD9EA7FC9345}"/>
              </a:ext>
            </a:extLst>
          </p:cNvPr>
          <p:cNvSpPr txBox="1"/>
          <p:nvPr/>
        </p:nvSpPr>
        <p:spPr>
          <a:xfrm>
            <a:off x="7222341" y="4417340"/>
            <a:ext cx="1797957" cy="492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5400" dirty="0">
                <a:latin typeface="Akrobat Black" panose="00000A00000000000000" pitchFamily="2" charset="-52"/>
              </a:rPr>
              <a:t>300</a:t>
            </a:r>
          </a:p>
        </p:txBody>
      </p:sp>
      <p:sp>
        <p:nvSpPr>
          <p:cNvPr id="3" name="Овал 2">
            <a:extLst>
              <a:ext uri="{FF2B5EF4-FFF2-40B4-BE49-F238E27FC236}">
                <a16:creationId xmlns="" xmlns:a16="http://schemas.microsoft.com/office/drawing/2014/main" id="{5E094139-D2E7-0927-45F0-E285D955CA02}"/>
              </a:ext>
            </a:extLst>
          </p:cNvPr>
          <p:cNvSpPr/>
          <p:nvPr/>
        </p:nvSpPr>
        <p:spPr>
          <a:xfrm>
            <a:off x="6866011" y="3522868"/>
            <a:ext cx="1837458" cy="1837458"/>
          </a:xfrm>
          <a:prstGeom prst="ellipse">
            <a:avLst/>
          </a:prstGeom>
          <a:noFill/>
          <a:ln w="38100">
            <a:solidFill>
              <a:srgbClr val="A8EA5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9395221F-A891-6F18-FB48-75D4EF277397}"/>
              </a:ext>
            </a:extLst>
          </p:cNvPr>
          <p:cNvSpPr txBox="1"/>
          <p:nvPr/>
        </p:nvSpPr>
        <p:spPr>
          <a:xfrm>
            <a:off x="971359" y="2338164"/>
            <a:ext cx="765221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2400" dirty="0"/>
              <a:t>225</a:t>
            </a:r>
          </a:p>
        </p:txBody>
      </p:sp>
      <p:sp>
        <p:nvSpPr>
          <p:cNvPr id="8" name="Овал 7">
            <a:extLst>
              <a:ext uri="{FF2B5EF4-FFF2-40B4-BE49-F238E27FC236}">
                <a16:creationId xmlns="" xmlns:a16="http://schemas.microsoft.com/office/drawing/2014/main" id="{92B613A7-0160-A08A-3A4C-70D63E06C49D}"/>
              </a:ext>
            </a:extLst>
          </p:cNvPr>
          <p:cNvSpPr/>
          <p:nvPr/>
        </p:nvSpPr>
        <p:spPr>
          <a:xfrm>
            <a:off x="7449868" y="2011471"/>
            <a:ext cx="809867" cy="809867"/>
          </a:xfrm>
          <a:prstGeom prst="ellipse">
            <a:avLst/>
          </a:prstGeom>
          <a:solidFill>
            <a:srgbClr val="4F67CA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C0E9594F-474D-28C5-0742-AC03F64C34D7}"/>
              </a:ext>
            </a:extLst>
          </p:cNvPr>
          <p:cNvSpPr txBox="1"/>
          <p:nvPr/>
        </p:nvSpPr>
        <p:spPr>
          <a:xfrm>
            <a:off x="871346" y="4353515"/>
            <a:ext cx="903543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ts val="2000"/>
              </a:lnSpc>
              <a:defRPr sz="7200"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ru-RU" sz="2400" dirty="0"/>
              <a:t>8100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="" xmlns:a16="http://schemas.microsoft.com/office/drawing/2014/main" id="{58F36FE9-8B40-04D5-6C81-92A3CB36CD17}"/>
              </a:ext>
            </a:extLst>
          </p:cNvPr>
          <p:cNvSpPr/>
          <p:nvPr/>
        </p:nvSpPr>
        <p:spPr>
          <a:xfrm>
            <a:off x="6136904" y="591428"/>
            <a:ext cx="1085024" cy="253916"/>
          </a:xfrm>
          <a:prstGeom prst="rect">
            <a:avLst/>
          </a:prstGeom>
          <a:solidFill>
            <a:srgbClr val="4F67CA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cxnSp>
        <p:nvCxnSpPr>
          <p:cNvPr id="17" name="Прямая соединительная линия 16">
            <a:extLst>
              <a:ext uri="{FF2B5EF4-FFF2-40B4-BE49-F238E27FC236}">
                <a16:creationId xmlns="" xmlns:a16="http://schemas.microsoft.com/office/drawing/2014/main" id="{62F6EC04-BBF3-DBBB-DCE6-5E5CFA256001}"/>
              </a:ext>
            </a:extLst>
          </p:cNvPr>
          <p:cNvCxnSpPr>
            <a:cxnSpLocks/>
          </p:cNvCxnSpPr>
          <p:nvPr/>
        </p:nvCxnSpPr>
        <p:spPr>
          <a:xfrm>
            <a:off x="5447221" y="828675"/>
            <a:ext cx="3270536" cy="0"/>
          </a:xfrm>
          <a:prstGeom prst="line">
            <a:avLst/>
          </a:prstGeom>
          <a:ln w="28575">
            <a:solidFill>
              <a:srgbClr val="4F67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F5CFB816-A052-4385-2C0D-752388791DF3}"/>
              </a:ext>
            </a:extLst>
          </p:cNvPr>
          <p:cNvSpPr txBox="1"/>
          <p:nvPr/>
        </p:nvSpPr>
        <p:spPr>
          <a:xfrm>
            <a:off x="7221928" y="591429"/>
            <a:ext cx="7296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" panose="00000600000000000000" pitchFamily="2" charset="-52"/>
              </a:rPr>
              <a:t>Практика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="" xmlns:a16="http://schemas.microsoft.com/office/drawing/2014/main" id="{7FC5D911-8BA4-5586-8716-81AC3B030D54}"/>
              </a:ext>
            </a:extLst>
          </p:cNvPr>
          <p:cNvSpPr txBox="1"/>
          <p:nvPr/>
        </p:nvSpPr>
        <p:spPr>
          <a:xfrm>
            <a:off x="7935278" y="591429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" panose="00000600000000000000" pitchFamily="2" charset="-52"/>
              </a:rPr>
              <a:t>Заключение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949E43E0-686F-9F5E-A709-C2AC547747DB}"/>
              </a:ext>
            </a:extLst>
          </p:cNvPr>
          <p:cNvSpPr txBox="1"/>
          <p:nvPr/>
        </p:nvSpPr>
        <p:spPr>
          <a:xfrm>
            <a:off x="5440560" y="591429"/>
            <a:ext cx="7457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>
                    <a:lumMod val="50000"/>
                  </a:schemeClr>
                </a:solidFill>
                <a:latin typeface="Akrobat SemiBold" panose="00000700000000000000" pitchFamily="2" charset="-52"/>
              </a:rPr>
              <a:t>Введение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587699AB-C2A0-BC1C-16F9-0025781C41B6}"/>
              </a:ext>
            </a:extLst>
          </p:cNvPr>
          <p:cNvSpPr txBox="1"/>
          <p:nvPr/>
        </p:nvSpPr>
        <p:spPr>
          <a:xfrm>
            <a:off x="6148054" y="591429"/>
            <a:ext cx="1085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latin typeface="Akrobat" panose="00000600000000000000" pitchFamily="2" charset="-52"/>
              </a:rPr>
              <a:t>Основная часть</a:t>
            </a:r>
          </a:p>
        </p:txBody>
      </p:sp>
    </p:spTree>
    <p:extLst>
      <p:ext uri="{BB962C8B-B14F-4D97-AF65-F5344CB8AC3E}">
        <p14:creationId xmlns:p14="http://schemas.microsoft.com/office/powerpoint/2010/main" val="2971728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989</TotalTime>
  <Words>670</Words>
  <Application>Microsoft Office PowerPoint</Application>
  <PresentationFormat>Экран (4:3)</PresentationFormat>
  <Paragraphs>339</Paragraphs>
  <Slides>37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49" baseType="lpstr">
      <vt:lpstr>Arial</vt:lpstr>
      <vt:lpstr>Roboto Black</vt:lpstr>
      <vt:lpstr>Roboto</vt:lpstr>
      <vt:lpstr>Roboto Medium</vt:lpstr>
      <vt:lpstr>Akrobat Black</vt:lpstr>
      <vt:lpstr>Calibri</vt:lpstr>
      <vt:lpstr>beer money</vt:lpstr>
      <vt:lpstr>Calibri Light</vt:lpstr>
      <vt:lpstr>Akrobat SemiBold</vt:lpstr>
      <vt:lpstr>Akrobat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a8594</dc:creator>
  <cp:lastModifiedBy>pc3</cp:lastModifiedBy>
  <cp:revision>37</cp:revision>
  <dcterms:created xsi:type="dcterms:W3CDTF">2024-01-30T13:26:52Z</dcterms:created>
  <dcterms:modified xsi:type="dcterms:W3CDTF">2024-02-08T08:56:47Z</dcterms:modified>
</cp:coreProperties>
</file>