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17" r:id="rId2"/>
    <p:sldId id="306" r:id="rId3"/>
    <p:sldId id="307" r:id="rId4"/>
    <p:sldId id="310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79" r:id="rId14"/>
    <p:sldId id="311" r:id="rId15"/>
    <p:sldId id="309" r:id="rId16"/>
    <p:sldId id="285" r:id="rId17"/>
    <p:sldId id="288" r:id="rId18"/>
    <p:sldId id="290" r:id="rId19"/>
    <p:sldId id="296" r:id="rId20"/>
    <p:sldId id="298" r:id="rId21"/>
    <p:sldId id="300" r:id="rId22"/>
    <p:sldId id="302" r:id="rId23"/>
    <p:sldId id="304" r:id="rId24"/>
    <p:sldId id="314" r:id="rId25"/>
    <p:sldId id="313" r:id="rId26"/>
    <p:sldId id="31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BF83BB-AFD8-4F66-8E28-2D86AFD7020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4" y="4869159"/>
            <a:ext cx="6842621" cy="106550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Подготовила: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Дудич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Михайловна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учитель начальных классов 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175351" cy="3024336"/>
          </a:xfrm>
        </p:spPr>
        <p:txBody>
          <a:bodyPr/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Филиал МАОУ «</a:t>
            </a:r>
            <a:r>
              <a:rPr lang="ru-RU" sz="1600" b="0" dirty="0" err="1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Аромашевская</a:t>
            </a:r>
            <a: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СОШ </a:t>
            </a:r>
            <a:r>
              <a:rPr lang="ru-RU" sz="1600" b="0" dirty="0" err="1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им.В.Д.Кармацкого</a:t>
            </a:r>
            <a: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</a:t>
            </a:r>
            <a:r>
              <a:rPr lang="ru-RU" sz="1600" b="0" dirty="0" err="1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Новопетровская</a:t>
            </a:r>
            <a: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СОШ</a:t>
            </a:r>
            <a:b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212745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«Разнообразие веществ»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окружающий мир в 3 классе</a:t>
            </a:r>
            <a:b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УМК Школа России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70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919416" cy="518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5733256"/>
            <a:ext cx="677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ахарный тростник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97" y="307921"/>
            <a:ext cx="7387028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5323945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борка сахарного тростника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0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3024"/>
            <a:ext cx="7560840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043608" y="551723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ахарная свёкла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4" y="315271"/>
            <a:ext cx="4216430" cy="2798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45" y="3356992"/>
            <a:ext cx="4314056" cy="3235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3645024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борка сахарной свёклы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5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76672"/>
            <a:ext cx="4572000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676844"/>
            <a:ext cx="4644008" cy="35442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3524672"/>
            <a:ext cx="5832648" cy="333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7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84975" cy="37444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</a:t>
            </a: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САХАР, ЛИМОННАЯ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КИСЛОТА,УКСУС-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консерванты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3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78119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5400" b="1" i="1" dirty="0" smtClean="0">
                <a:solidFill>
                  <a:srgbClr val="FF0000"/>
                </a:solidFill>
              </a:rPr>
              <a:t>Тест </a:t>
            </a: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«Разнообразие веществ»</a:t>
            </a:r>
            <a:endParaRPr lang="ru-RU" sz="5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6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1. Какое вещество в природе встречается в виде камня?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2.Сахар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  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47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2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добывают из тростника и свёклы?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2.Сахар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    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47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002" y="980728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3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добавляют, когда варят кисель?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</a:t>
            </a:r>
          </a:p>
          <a:p>
            <a:pPr lvl="0"/>
            <a:r>
              <a:rPr lang="ru-RU" sz="4800" b="1" dirty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2.Кислоту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12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8892479" cy="1800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веществ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6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4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 может быть лимонным, яблочным и щавелевым?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 </a:t>
            </a:r>
          </a:p>
          <a:p>
            <a:pPr lvl="0"/>
            <a:r>
              <a:rPr lang="ru-RU" sz="4800" b="1" dirty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 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2.Кислота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237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70728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5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может быть опасно для здоровья человека?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endParaRPr lang="ru-RU" sz="4800" b="1" dirty="0" smtClean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2.Кислота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30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6752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6. В каком продукте нет крахмала?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1.В яблоке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2.В хлебе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    3.В картофеле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59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7</a:t>
            </a:r>
            <a:r>
              <a:rPr lang="ru-RU" sz="4800" b="1" dirty="0" smtClean="0">
                <a:solidFill>
                  <a:srgbClr val="7030A0"/>
                </a:solidFill>
              </a:rPr>
              <a:t>. Какие дожди вредны для растений?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1.Грибные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2.Грозовые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3.Кислотные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6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1844825"/>
            <a:ext cx="5637010" cy="408983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0-1 ОШ.- «5»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ОШ.- «4»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ОШ.- «3»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3 ОШ.- «плохо»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5" y="620689"/>
            <a:ext cx="8208912" cy="1224136"/>
          </a:xfrm>
        </p:spPr>
        <p:txBody>
          <a:bodyPr/>
          <a:lstStyle/>
          <a:p>
            <a:r>
              <a:rPr lang="ru-RU" sz="4600" dirty="0">
                <a:solidFill>
                  <a:srgbClr val="FF0000"/>
                </a:solidFill>
              </a:rPr>
              <a:t>КРИТЕРИИ ОЦЕНИВАНИЯ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328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54461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Домашнее задание: </a:t>
            </a:r>
            <a:r>
              <a:rPr lang="ru-RU" sz="3200" dirty="0" smtClean="0">
                <a:solidFill>
                  <a:schemeClr val="tx1"/>
                </a:solidFill>
              </a:rPr>
              <a:t>стр.51(проверь себя)-оценка-4; исследовать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грушу, гречку на присутствие крахмала(заполнить матрицу запоминания)-оценка-5 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989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6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92696"/>
            <a:ext cx="7838256" cy="52565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 с разнообразием веществ, выявить какими свойствами они обладают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</a:t>
            </a: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работы.</a:t>
            </a:r>
            <a:endParaRPr lang="ru-RU" sz="4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1.Рассмотри предложенное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вещество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2.Проведи исследование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запиши  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результаты.</a:t>
            </a:r>
            <a:endParaRPr lang="ru-RU" sz="4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Сделай 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вывод.</a:t>
            </a:r>
            <a:endParaRPr lang="ru-RU" sz="4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4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88584"/>
            <a:ext cx="3384376" cy="3423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1272127663_lowest_elevation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140968"/>
            <a:ext cx="4762500" cy="3324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117938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509" y="404664"/>
            <a:ext cx="6964801" cy="4668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558952" y="5445224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еньги из соли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9" y="404664"/>
            <a:ext cx="8299622" cy="5400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5844806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 морской соли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1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517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199220" y="5810385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оляная шахта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8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4078"/>
            <a:ext cx="4248472" cy="6255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61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372</TotalTime>
  <Words>194</Words>
  <Application>Microsoft Office PowerPoint</Application>
  <PresentationFormat>Экран (4:3)</PresentationFormat>
  <Paragraphs>60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Georgia</vt:lpstr>
      <vt:lpstr>Times New Roman</vt:lpstr>
      <vt:lpstr>Trebuchet MS</vt:lpstr>
      <vt:lpstr>Воздушный поток</vt:lpstr>
      <vt:lpstr>Филиал МАОУ «Аромашевская СОШ им.В.Д.Кармацкого» Новопетровская СОШ    «Разнообразие веществ» презентация к уроку окружающий мир в 3 классе УМК Школа России</vt:lpstr>
      <vt:lpstr>   Тема урока:  Разнообразие веществ</vt:lpstr>
      <vt:lpstr> Цель урока: -познакомиться с разнообразием веществ, выявить какими свойствами они обладают.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СОЛЬ, САХАР, ЛИМОННАЯ КИСЛОТА,УКСУС-консерванты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</vt:lpstr>
      <vt:lpstr>  Домашнее задание: стр.51(проверь себя)-оценка-4; исследовать грушу, гречку на присутствие крахмала(заполнить матрицу запоминания)-оценка-5  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веществ  урок окружающего мира  в 3-б классе</dc:title>
  <dc:creator>Пользователь</dc:creator>
  <cp:lastModifiedBy>USer</cp:lastModifiedBy>
  <cp:revision>46</cp:revision>
  <dcterms:created xsi:type="dcterms:W3CDTF">2015-09-17T20:35:07Z</dcterms:created>
  <dcterms:modified xsi:type="dcterms:W3CDTF">2024-01-31T10:15:49Z</dcterms:modified>
</cp:coreProperties>
</file>