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9"/>
  </p:notesMasterIdLst>
  <p:sldIdLst>
    <p:sldId id="303" r:id="rId4"/>
    <p:sldId id="258" r:id="rId5"/>
    <p:sldId id="387" r:id="rId6"/>
    <p:sldId id="379" r:id="rId7"/>
    <p:sldId id="371" r:id="rId8"/>
    <p:sldId id="374" r:id="rId9"/>
    <p:sldId id="377" r:id="rId10"/>
    <p:sldId id="375" r:id="rId11"/>
    <p:sldId id="343" r:id="rId12"/>
    <p:sldId id="350" r:id="rId13"/>
    <p:sldId id="380" r:id="rId14"/>
    <p:sldId id="382" r:id="rId15"/>
    <p:sldId id="366" r:id="rId16"/>
    <p:sldId id="388" r:id="rId17"/>
    <p:sldId id="389" r:id="rId18"/>
  </p:sldIdLst>
  <p:sldSz cx="9144000" cy="6858000" type="screen4x3"/>
  <p:notesSz cx="6810375" cy="9942513"/>
  <p:defaultTextStyle>
    <a:defPPr>
      <a:defRPr lang="ru-RU"/>
    </a:defPPr>
    <a:lvl1pPr marL="0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2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86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78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70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64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56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48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42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11569"/>
    <a:srgbClr val="F14023"/>
    <a:srgbClr val="3B415E"/>
    <a:srgbClr val="F46A6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65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46138" y="882650"/>
            <a:ext cx="5813425" cy="435927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50750" y="5522009"/>
            <a:ext cx="6005643" cy="52311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2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57898" cy="5808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27" name="PlaceHolder 4"/>
          <p:cNvSpPr>
            <a:spLocks noGrp="1"/>
          </p:cNvSpPr>
          <p:nvPr>
            <p:ph type="dt"/>
          </p:nvPr>
        </p:nvSpPr>
        <p:spPr>
          <a:xfrm>
            <a:off x="4249245" y="0"/>
            <a:ext cx="3257898" cy="5808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8" name="PlaceHolder 5"/>
          <p:cNvSpPr>
            <a:spLocks noGrp="1"/>
          </p:cNvSpPr>
          <p:nvPr>
            <p:ph type="ftr"/>
          </p:nvPr>
        </p:nvSpPr>
        <p:spPr>
          <a:xfrm>
            <a:off x="0" y="11044410"/>
            <a:ext cx="3257898" cy="58089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9" name="PlaceHolder 6"/>
          <p:cNvSpPr>
            <a:spLocks noGrp="1"/>
          </p:cNvSpPr>
          <p:nvPr>
            <p:ph type="sldNum"/>
          </p:nvPr>
        </p:nvSpPr>
        <p:spPr>
          <a:xfrm>
            <a:off x="4249245" y="11044410"/>
            <a:ext cx="3257898" cy="58089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784FBB0B-6AEF-4F85-8AFC-3E9FB81EB932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237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2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86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78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70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64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56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48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42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1073adb8a79_0_358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g1073adb8a7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671087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1615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1417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3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1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1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19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2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2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4705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9557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2646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0444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0136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4731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6032" indent="0">
              <a:buNone/>
              <a:defRPr sz="1600"/>
            </a:lvl2pPr>
            <a:lvl3pPr marL="512064" indent="0">
              <a:buNone/>
              <a:defRPr sz="1300"/>
            </a:lvl3pPr>
            <a:lvl4pPr marL="768096" indent="0">
              <a:buNone/>
              <a:defRPr sz="1100"/>
            </a:lvl4pPr>
            <a:lvl5pPr marL="1024128" indent="0">
              <a:buNone/>
              <a:defRPr sz="1100"/>
            </a:lvl5pPr>
            <a:lvl6pPr marL="1280160" indent="0">
              <a:buNone/>
              <a:defRPr sz="1100"/>
            </a:lvl6pPr>
            <a:lvl7pPr marL="1536192" indent="0">
              <a:buNone/>
              <a:defRPr sz="1100"/>
            </a:lvl7pPr>
            <a:lvl8pPr marL="1792224" indent="0">
              <a:buNone/>
              <a:defRPr sz="1100"/>
            </a:lvl8pPr>
            <a:lvl9pPr marL="2048256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48200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86687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850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91438" tIns="45720" rIns="91438" bIns="457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1438" tIns="45720" rIns="91438" bIns="45720" anchor="ctr">
            <a:noAutofit/>
          </a:bodyPr>
          <a:lstStyle/>
          <a:p>
            <a:pPr>
              <a:lnSpc>
                <a:spcPct val="100000"/>
              </a:lnSpc>
            </a:pPr>
            <a:fld id="{21BED330-154F-4638-B851-1FB187A16127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20.12.2023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1438" tIns="45720" rIns="91438" bIns="4572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1438" tIns="45720" rIns="91438" bIns="45720" anchor="ctr">
            <a:noAutofit/>
          </a:bodyPr>
          <a:lstStyle/>
          <a:p>
            <a:pPr algn="r">
              <a:lnSpc>
                <a:spcPct val="100000"/>
              </a:lnSpc>
            </a:pPr>
            <a:fld id="{D93D2177-61D3-4E74-A489-21D330639FA5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3986" lvl="1" indent="-323995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5979" lvl="2" indent="-287996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7972" lvl="3" indent="-215996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59966" lvl="4" indent="-215996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1958" lvl="5" indent="-215996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3952" lvl="6" indent="-215996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38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20" indent="-181440" algn="l" defTabSz="914386" rtl="0" eaLnBrk="1" latinLnBrk="0" hangingPunct="1">
        <a:lnSpc>
          <a:spcPct val="90000"/>
        </a:lnSpc>
        <a:spcBef>
          <a:spcPts val="794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8" indent="-228596" algn="l" defTabSz="9143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2" indent="-228596" algn="l" defTabSz="9143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74" indent="-228596" algn="l" defTabSz="9143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67" indent="-228596" algn="l" defTabSz="9143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0" indent="-228596" algn="l" defTabSz="9143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52" indent="-228596" algn="l" defTabSz="9143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44" indent="-228596" algn="l" defTabSz="9143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38" indent="-228596" algn="l" defTabSz="9143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2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6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8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0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4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6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8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42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1438" tIns="45720" rIns="91438" bIns="457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91438" tIns="45720" rIns="91438" bIns="4572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28" lvl="1" indent="-285476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2982" lvl="2" indent="-228236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174" lvl="3" indent="-228236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367" lvl="4" indent="-228236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lIns="91438" tIns="45720" rIns="91438" bIns="4572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28" lvl="1" indent="-285476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2982" lvl="2" indent="-228236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174" lvl="3" indent="-228236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367" lvl="4" indent="-228236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1438" tIns="45720" rIns="91438" bIns="45720" anchor="ctr">
            <a:noAutofit/>
          </a:bodyPr>
          <a:lstStyle/>
          <a:p>
            <a:pPr>
              <a:lnSpc>
                <a:spcPct val="100000"/>
              </a:lnSpc>
            </a:pPr>
            <a:fld id="{B69E252D-B276-4058-8CF5-FBAB4CBF8666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20.12.2023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1438" tIns="45720" rIns="91438" bIns="4572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1438" tIns="45720" rIns="91438" bIns="45720" anchor="ctr">
            <a:noAutofit/>
          </a:bodyPr>
          <a:lstStyle/>
          <a:p>
            <a:pPr algn="r">
              <a:lnSpc>
                <a:spcPct val="100000"/>
              </a:lnSpc>
            </a:pPr>
            <a:fld id="{0572EE45-1036-4172-BD54-9091E6E911A2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38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125" indent="-191923" algn="l" defTabSz="914386" rtl="0" eaLnBrk="1" latinLnBrk="0" hangingPunct="1">
        <a:lnSpc>
          <a:spcPct val="100000"/>
        </a:lnSpc>
        <a:spcBef>
          <a:spcPts val="314"/>
        </a:spcBef>
        <a:buClr>
          <a:srgbClr val="000000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8" indent="-228596" algn="l" defTabSz="9143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2" indent="-228596" algn="l" defTabSz="9143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74" indent="-228596" algn="l" defTabSz="9143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67" indent="-228596" algn="l" defTabSz="9143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0" indent="-228596" algn="l" defTabSz="9143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52" indent="-228596" algn="l" defTabSz="9143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44" indent="-228596" algn="l" defTabSz="9143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38" indent="-228596" algn="l" defTabSz="9143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2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6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8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0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4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6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8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42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64"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548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51206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24" indent="-192024" algn="l" defTabSz="5120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52" indent="-160020" algn="l" defTabSz="51206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" indent="-128016" algn="l" defTabSz="51206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128016" algn="l" defTabSz="51206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2"/>
          <p:cNvSpPr txBox="1"/>
          <p:nvPr/>
        </p:nvSpPr>
        <p:spPr>
          <a:xfrm>
            <a:off x="1406435" y="3894909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 lIns="91438" tIns="45720" rIns="91438" bIns="45720">
            <a:noAutofit/>
          </a:bodyPr>
          <a:lstStyle/>
          <a:p>
            <a:pPr algn="ctr"/>
            <a:endParaRPr lang="ru-RU" sz="3200" spc="-1">
              <a:latin typeface="Arial"/>
            </a:endParaRPr>
          </a:p>
        </p:txBody>
      </p:sp>
      <p:pic>
        <p:nvPicPr>
          <p:cNvPr id="7" name="Picture 2" descr="https://xn----7sbbadhjisefcg7brkdid3ai1k6ila.xn--p1ai/storage/courses/photo/enfeRPXJB8qyDnP65ZttaM4aTdrnNxAf6u3SF9f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43" y="170107"/>
            <a:ext cx="1667763" cy="1542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Shape 1"/>
          <p:cNvSpPr txBox="1"/>
          <p:nvPr/>
        </p:nvSpPr>
        <p:spPr>
          <a:xfrm>
            <a:off x="0" y="2367419"/>
            <a:ext cx="9144000" cy="2200764"/>
          </a:xfrm>
          <a:prstGeom prst="rect">
            <a:avLst/>
          </a:prstGeom>
          <a:noFill/>
          <a:ln w="19050">
            <a:noFill/>
          </a:ln>
        </p:spPr>
        <p:txBody>
          <a:bodyPr lIns="91438" tIns="45720" rIns="91438" bIns="457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«</a:t>
            </a:r>
            <a:r>
              <a:rPr lang="ru-RU" sz="2800" b="1" spc="-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Конкурсное движение как эффективный инструмент профессионального</a:t>
            </a:r>
          </a:p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развития педагога» </a:t>
            </a:r>
            <a:endParaRPr lang="ru-RU" sz="2800" b="1" spc="-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(сообщение с курсов)</a:t>
            </a:r>
            <a:endParaRPr lang="ru-RU" sz="2800" spc="-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8" name="Picture 4" descr="https://vestniknews.ru/images/others_news/2018/img_16763571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025" y="282155"/>
            <a:ext cx="2694036" cy="1515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615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200" y="65921"/>
            <a:ext cx="8229240" cy="944212"/>
          </a:xfrm>
          <a:prstGeom prst="rect">
            <a:avLst/>
          </a:prstGeom>
          <a:noFill/>
          <a:ln>
            <a:noFill/>
          </a:ln>
        </p:spPr>
        <p:txBody>
          <a:bodyPr lIns="91438" tIns="45720" rIns="91438" bIns="457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МЕТОДЫ ПРЕОДОЛЕНИЯ СКОВАННОСТИ И ВОЛНЕНИЯ </a:t>
            </a:r>
            <a:endParaRPr lang="ru-RU" sz="2800" spc="-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952" y="1293737"/>
            <a:ext cx="8229240" cy="954107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ru-RU" sz="3200" b="1" dirty="0">
                <a:solidFill>
                  <a:srgbClr val="F14023"/>
                </a:solidFill>
              </a:rPr>
              <a:t>Как восстановить </a:t>
            </a:r>
            <a:r>
              <a:rPr lang="ru-RU" sz="3200" b="1" dirty="0" smtClean="0">
                <a:solidFill>
                  <a:srgbClr val="F14023"/>
                </a:solidFill>
              </a:rPr>
              <a:t>дыхание</a:t>
            </a:r>
          </a:p>
          <a:p>
            <a:pPr algn="ctr"/>
            <a:r>
              <a:rPr lang="ru-RU" sz="2400" b="1" dirty="0" smtClean="0">
                <a:solidFill>
                  <a:srgbClr val="F14023"/>
                </a:solidFill>
              </a:rPr>
              <a:t>Упражнение «Пушинка»</a:t>
            </a:r>
            <a:endParaRPr lang="ru-RU" sz="2400" b="1" dirty="0">
              <a:solidFill>
                <a:srgbClr val="F1402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10135"/>
            <a:ext cx="31089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20" rIns="91438" bIns="45720"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26429"/>
          <a:stretch>
            <a:fillRect/>
          </a:stretch>
        </p:blipFill>
        <p:spPr bwMode="auto">
          <a:xfrm>
            <a:off x="931651" y="2475783"/>
            <a:ext cx="7300967" cy="402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97419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200" y="65921"/>
            <a:ext cx="8229240" cy="944212"/>
          </a:xfrm>
          <a:prstGeom prst="rect">
            <a:avLst/>
          </a:prstGeom>
          <a:noFill/>
          <a:ln>
            <a:noFill/>
          </a:ln>
        </p:spPr>
        <p:txBody>
          <a:bodyPr lIns="91438" tIns="45720" rIns="91438" bIns="457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МЕТОДЫ ПРЕОДОЛЕНИЯ СКОВАННОСТИ И ВОЛНЕНИЯ </a:t>
            </a:r>
            <a:endParaRPr lang="ru-RU" sz="2800" spc="-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446" y="1095329"/>
            <a:ext cx="8229240" cy="954107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ru-RU" sz="3200" b="1" dirty="0">
                <a:solidFill>
                  <a:srgbClr val="F14023"/>
                </a:solidFill>
              </a:rPr>
              <a:t>Как восстановить </a:t>
            </a:r>
            <a:r>
              <a:rPr lang="ru-RU" sz="3200" b="1" dirty="0" smtClean="0">
                <a:solidFill>
                  <a:srgbClr val="F14023"/>
                </a:solidFill>
              </a:rPr>
              <a:t>дыхание</a:t>
            </a:r>
          </a:p>
          <a:p>
            <a:pPr algn="ctr"/>
            <a:r>
              <a:rPr lang="ru-RU" sz="2400" b="1" dirty="0" smtClean="0">
                <a:solidFill>
                  <a:srgbClr val="F14023"/>
                </a:solidFill>
              </a:rPr>
              <a:t>Упражнение «Дыхание по квадрату»</a:t>
            </a:r>
            <a:endParaRPr lang="ru-RU" sz="2400" b="1" dirty="0">
              <a:solidFill>
                <a:srgbClr val="F1402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10135"/>
            <a:ext cx="31089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20" rIns="91438" bIns="45720"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zer\Desktop\На семинар\kak-izbavitsya-ot-straxa-i-trevogi-samostoyatelno-v-domashnix-usloviyax.png"/>
          <p:cNvPicPr>
            <a:picLocks noChangeAspect="1" noChangeArrowheads="1"/>
          </p:cNvPicPr>
          <p:nvPr/>
        </p:nvPicPr>
        <p:blipFill>
          <a:blip r:embed="rId2"/>
          <a:srcRect l="2490" t="11554" b="4582"/>
          <a:stretch>
            <a:fillRect/>
          </a:stretch>
        </p:blipFill>
        <p:spPr bwMode="auto">
          <a:xfrm>
            <a:off x="2104845" y="2234241"/>
            <a:ext cx="5165450" cy="4442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97419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200" y="65921"/>
            <a:ext cx="8229240" cy="944212"/>
          </a:xfrm>
          <a:prstGeom prst="rect">
            <a:avLst/>
          </a:prstGeom>
          <a:noFill/>
          <a:ln>
            <a:noFill/>
          </a:ln>
        </p:spPr>
        <p:txBody>
          <a:bodyPr lIns="91438" tIns="45720" rIns="91438" bIns="457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МЕТОДЫ ПРЕОДОЛЕНИЯ СКОВАННОСТИ И ВОЛНЕНИЯ </a:t>
            </a:r>
            <a:endParaRPr lang="ru-RU" sz="2800" spc="-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073" y="1086704"/>
            <a:ext cx="8229240" cy="1015663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ru-RU" sz="3600" b="1" dirty="0">
                <a:solidFill>
                  <a:srgbClr val="F14023"/>
                </a:solidFill>
              </a:rPr>
              <a:t>Зажаты лицевые </a:t>
            </a:r>
            <a:r>
              <a:rPr lang="ru-RU" sz="3600" b="1" dirty="0" smtClean="0">
                <a:solidFill>
                  <a:srgbClr val="F14023"/>
                </a:solidFill>
              </a:rPr>
              <a:t>мышцы</a:t>
            </a:r>
          </a:p>
          <a:p>
            <a:pPr algn="ctr"/>
            <a:r>
              <a:rPr lang="ru-RU" sz="2400" b="1" dirty="0" smtClean="0">
                <a:solidFill>
                  <a:srgbClr val="F14023"/>
                </a:solidFill>
              </a:rPr>
              <a:t>Упражнение «Улыбка» </a:t>
            </a:r>
            <a:endParaRPr lang="ru-RU" sz="2400" b="1" dirty="0">
              <a:solidFill>
                <a:srgbClr val="F1402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10135"/>
            <a:ext cx="31089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20" rIns="91438" bIns="45720"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0400" t="33444" r="5437"/>
          <a:stretch>
            <a:fillRect/>
          </a:stretch>
        </p:blipFill>
        <p:spPr bwMode="auto">
          <a:xfrm>
            <a:off x="1199073" y="2260123"/>
            <a:ext cx="7209356" cy="427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313175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384313" y="768625"/>
            <a:ext cx="8500379" cy="4015409"/>
          </a:xfrm>
          <a:prstGeom prst="rect">
            <a:avLst/>
          </a:prstGeom>
          <a:noFill/>
          <a:ln>
            <a:noFill/>
          </a:ln>
        </p:spPr>
        <p:txBody>
          <a:bodyPr lIns="91438" tIns="45720" rIns="91438" bIns="457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Интонация – это разные оттенки голоса, с помощью которых говорящий передает свои чувства и настроение.</a:t>
            </a:r>
            <a:endParaRPr lang="ru-RU" sz="3200" spc="-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92536" y="1165682"/>
            <a:ext cx="8879243" cy="5672494"/>
          </a:xfrm>
          <a:prstGeom prst="rect">
            <a:avLst/>
          </a:prstGeom>
          <a:noFill/>
          <a:ln>
            <a:noFill/>
          </a:ln>
        </p:spPr>
        <p:txBody>
          <a:bodyPr lIns="91438" tIns="45720" rIns="91438" bIns="45720">
            <a:noAutofit/>
          </a:bodyPr>
          <a:lstStyle/>
          <a:p>
            <a:endParaRPr lang="ru-RU" sz="3600" spc="-1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endParaRPr lang="ru-RU" sz="3600" spc="-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" name="AutoShape 2" descr="https://xn----7sbhkqjd0abbfocofbagmr.xn--p1ai/wp-content/uploads/2018/09/umerennyj-orator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6480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-58241" y="40997"/>
            <a:ext cx="8942933" cy="944212"/>
          </a:xfrm>
          <a:prstGeom prst="rect">
            <a:avLst/>
          </a:prstGeom>
          <a:noFill/>
          <a:ln>
            <a:noFill/>
          </a:ln>
        </p:spPr>
        <p:txBody>
          <a:bodyPr lIns="91438" tIns="45720" rIns="91438" bIns="457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-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Интонация</a:t>
            </a:r>
            <a:endParaRPr lang="ru-RU" sz="3200" spc="-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92536" y="1165682"/>
            <a:ext cx="8879243" cy="5672494"/>
          </a:xfrm>
          <a:prstGeom prst="rect">
            <a:avLst/>
          </a:prstGeom>
          <a:noFill/>
          <a:ln>
            <a:noFill/>
          </a:ln>
        </p:spPr>
        <p:txBody>
          <a:bodyPr lIns="91438" tIns="45720" rIns="91438" bIns="45720">
            <a:noAutofit/>
          </a:bodyPr>
          <a:lstStyle/>
          <a:p>
            <a:r>
              <a:rPr lang="ru-RU" sz="3600" spc="-1" dirty="0">
                <a:solidFill>
                  <a:srgbClr val="FF0000"/>
                </a:solidFill>
                <a:latin typeface="Calibri"/>
              </a:rPr>
              <a:t>Упражнение «Логическое ударение»</a:t>
            </a:r>
          </a:p>
          <a:p>
            <a:r>
              <a:rPr lang="ru-RU" sz="2400" spc="-1" dirty="0">
                <a:latin typeface="Calibri"/>
              </a:rPr>
              <a:t>1.Какой вкусный пирог</a:t>
            </a:r>
          </a:p>
          <a:p>
            <a:r>
              <a:rPr lang="ru-RU" sz="2400" spc="-1" dirty="0">
                <a:latin typeface="Calibri"/>
              </a:rPr>
              <a:t>2. Какие у них обычаи</a:t>
            </a:r>
          </a:p>
          <a:p>
            <a:r>
              <a:rPr lang="ru-RU" sz="2400" spc="-1" dirty="0">
                <a:latin typeface="Calibri"/>
              </a:rPr>
              <a:t>3. Сколько писем </a:t>
            </a:r>
            <a:r>
              <a:rPr lang="ru-RU" sz="2400" spc="-1" dirty="0" smtClean="0">
                <a:latin typeface="Calibri"/>
              </a:rPr>
              <a:t>прислали</a:t>
            </a:r>
            <a:endParaRPr lang="ru-RU" sz="2400" spc="-1" dirty="0">
              <a:latin typeface="Calibri"/>
            </a:endParaRPr>
          </a:p>
          <a:p>
            <a:r>
              <a:rPr lang="ru-RU" sz="2400" spc="-1" dirty="0">
                <a:latin typeface="Calibri"/>
              </a:rPr>
              <a:t>4</a:t>
            </a:r>
            <a:r>
              <a:rPr lang="ru-RU" sz="2400" spc="-1" dirty="0" smtClean="0">
                <a:latin typeface="Calibri"/>
              </a:rPr>
              <a:t>. </a:t>
            </a:r>
            <a:r>
              <a:rPr lang="ru-RU" sz="2400" spc="-1" dirty="0">
                <a:latin typeface="Calibri"/>
              </a:rPr>
              <a:t>Ваш сын - юрист</a:t>
            </a:r>
          </a:p>
          <a:p>
            <a:r>
              <a:rPr lang="ru-RU" sz="2400" spc="-1" dirty="0">
                <a:latin typeface="Calibri"/>
              </a:rPr>
              <a:t>5</a:t>
            </a:r>
            <a:r>
              <a:rPr lang="ru-RU" sz="2400" spc="-1" dirty="0" smtClean="0">
                <a:latin typeface="Calibri"/>
              </a:rPr>
              <a:t>. </a:t>
            </a:r>
            <a:r>
              <a:rPr lang="ru-RU" sz="2400" spc="-1" dirty="0">
                <a:latin typeface="Calibri"/>
              </a:rPr>
              <a:t>Пришла настоящая весна</a:t>
            </a:r>
          </a:p>
          <a:p>
            <a:r>
              <a:rPr lang="ru-RU" sz="2400" spc="-1" dirty="0">
                <a:latin typeface="Calibri"/>
              </a:rPr>
              <a:t>6</a:t>
            </a:r>
            <a:r>
              <a:rPr lang="ru-RU" sz="2400" spc="-1" dirty="0" smtClean="0">
                <a:latin typeface="Calibri"/>
              </a:rPr>
              <a:t>. </a:t>
            </a:r>
            <a:r>
              <a:rPr lang="ru-RU" sz="2400" spc="-1" dirty="0">
                <a:latin typeface="Calibri"/>
              </a:rPr>
              <a:t>Толик взял книгу</a:t>
            </a:r>
          </a:p>
          <a:p>
            <a:r>
              <a:rPr lang="ru-RU" sz="2400" spc="-1" dirty="0" smtClean="0">
                <a:latin typeface="Calibri"/>
              </a:rPr>
              <a:t>7.Можно </a:t>
            </a:r>
            <a:r>
              <a:rPr lang="ru-RU" sz="2400" spc="-1" dirty="0">
                <a:latin typeface="Calibri"/>
              </a:rPr>
              <a:t>скакать верхом</a:t>
            </a:r>
          </a:p>
          <a:p>
            <a:r>
              <a:rPr lang="ru-RU" sz="2400" spc="-1" dirty="0">
                <a:latin typeface="Calibri"/>
              </a:rPr>
              <a:t>8</a:t>
            </a:r>
            <a:r>
              <a:rPr lang="ru-RU" sz="2400" spc="-1" dirty="0" smtClean="0">
                <a:latin typeface="Calibri"/>
              </a:rPr>
              <a:t>. </a:t>
            </a:r>
            <a:r>
              <a:rPr lang="ru-RU" sz="2400" spc="-1" dirty="0">
                <a:latin typeface="Calibri"/>
              </a:rPr>
              <a:t>Меня преследуете вы</a:t>
            </a:r>
          </a:p>
          <a:p>
            <a:r>
              <a:rPr lang="ru-RU" sz="2400" spc="-1" dirty="0" smtClean="0">
                <a:latin typeface="Calibri"/>
              </a:rPr>
              <a:t>9. </a:t>
            </a:r>
            <a:r>
              <a:rPr lang="ru-RU" sz="2400" spc="-1" dirty="0">
                <a:latin typeface="Calibri"/>
              </a:rPr>
              <a:t>Быстро летят года</a:t>
            </a:r>
          </a:p>
          <a:p>
            <a:r>
              <a:rPr lang="ru-RU" sz="2400" spc="-1" dirty="0" smtClean="0">
                <a:latin typeface="Calibri"/>
              </a:rPr>
              <a:t>10. </a:t>
            </a:r>
            <a:r>
              <a:rPr lang="ru-RU" sz="2400" spc="-1" dirty="0">
                <a:latin typeface="Calibri"/>
              </a:rPr>
              <a:t>Вы мне должны деньги</a:t>
            </a:r>
          </a:p>
          <a:p>
            <a:r>
              <a:rPr lang="ru-RU" sz="2400" spc="-1" dirty="0" smtClean="0">
                <a:latin typeface="Calibri"/>
              </a:rPr>
              <a:t>11. </a:t>
            </a:r>
            <a:r>
              <a:rPr lang="ru-RU" sz="2400" spc="-1" dirty="0">
                <a:latin typeface="Calibri"/>
              </a:rPr>
              <a:t>Я счастливый человек</a:t>
            </a:r>
          </a:p>
          <a:p>
            <a:endParaRPr lang="ru-RU" sz="3600" spc="-1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endParaRPr lang="ru-RU" sz="3600" spc="-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10135"/>
            <a:ext cx="31089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20" rIns="91438" bIns="45720" rtlCol="0" anchor="ctr"/>
          <a:lstStyle/>
          <a:p>
            <a:pPr algn="ctr"/>
            <a:endParaRPr lang="ru-RU"/>
          </a:p>
        </p:txBody>
      </p:sp>
      <p:sp>
        <p:nvSpPr>
          <p:cNvPr id="2" name="AutoShape 2" descr="https://xn----7sbhkqjd0abbfocofbagmr.xn--p1ai/wp-content/uploads/2018/09/umerennyj-orator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6480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-58241" y="40997"/>
            <a:ext cx="8942933" cy="944212"/>
          </a:xfrm>
          <a:prstGeom prst="rect">
            <a:avLst/>
          </a:prstGeom>
          <a:noFill/>
          <a:ln>
            <a:noFill/>
          </a:ln>
        </p:spPr>
        <p:txBody>
          <a:bodyPr lIns="91438" tIns="45720" rIns="91438" bIns="45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3200" spc="-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264758" y="2054202"/>
            <a:ext cx="8318526" cy="1396363"/>
          </a:xfrm>
          <a:prstGeom prst="rect">
            <a:avLst/>
          </a:prstGeom>
          <a:noFill/>
          <a:ln>
            <a:noFill/>
          </a:ln>
        </p:spPr>
        <p:txBody>
          <a:bodyPr lIns="91438" tIns="45720" rIns="91438" bIns="45720">
            <a:noAutofit/>
          </a:bodyPr>
          <a:lstStyle/>
          <a:p>
            <a:pPr algn="ctr"/>
            <a:r>
              <a:rPr lang="ru-RU" sz="6000" b="1" spc="-1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Спасибо за внимание</a:t>
            </a:r>
            <a:endParaRPr lang="ru-RU" sz="6000" b="1" spc="-1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endParaRPr lang="ru-RU" sz="3600" spc="-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10135"/>
            <a:ext cx="31089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20" rIns="91438" bIns="45720" rtlCol="0" anchor="ctr"/>
          <a:lstStyle/>
          <a:p>
            <a:pPr algn="ctr"/>
            <a:endParaRPr lang="ru-RU"/>
          </a:p>
        </p:txBody>
      </p:sp>
      <p:sp>
        <p:nvSpPr>
          <p:cNvPr id="2" name="AutoShape 2" descr="https://xn----7sbhkqjd0abbfocofbagmr.xn--p1ai/wp-content/uploads/2018/09/umerennyj-orator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6480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200" y="65921"/>
            <a:ext cx="8229240" cy="944212"/>
          </a:xfrm>
          <a:prstGeom prst="rect">
            <a:avLst/>
          </a:prstGeom>
          <a:noFill/>
          <a:ln>
            <a:noFill/>
          </a:ln>
        </p:spPr>
        <p:txBody>
          <a:bodyPr lIns="91438" tIns="45720" rIns="91438" bIns="457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-1" dirty="0">
                <a:solidFill>
                  <a:schemeClr val="tx2"/>
                </a:solidFill>
                <a:latin typeface="+mj-lt"/>
              </a:rPr>
              <a:t>Почему важно участвовать в конкурсах </a:t>
            </a:r>
            <a:r>
              <a:rPr lang="ru-RU" sz="3200" b="1" spc="-1" dirty="0" err="1" smtClean="0">
                <a:solidFill>
                  <a:schemeClr val="tx2"/>
                </a:solidFill>
                <a:latin typeface="+mj-lt"/>
              </a:rPr>
              <a:t>профмастерства</a:t>
            </a:r>
            <a:r>
              <a:rPr lang="ru-RU" sz="3200" b="1" spc="-1" dirty="0">
                <a:solidFill>
                  <a:schemeClr val="tx2"/>
                </a:solidFill>
                <a:latin typeface="+mj-lt"/>
              </a:rPr>
              <a:t>? </a:t>
            </a:r>
            <a:endParaRPr lang="ru-RU" sz="3200" spc="-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61712"/>
            <a:ext cx="31089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20" rIns="91438" bIns="45720"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sun9-11.userapi.com/impg/wx12uVoNsZ2j9hO9dL-bUGunMq4Cuilikgl-CQ/UMIXoiQVy_g.jpg?size=499x604&amp;quality=96&amp;sign=9f7c8190c694c91c064d547028588c30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407"/>
          <a:stretch/>
        </p:blipFill>
        <p:spPr bwMode="auto">
          <a:xfrm>
            <a:off x="5887233" y="2732183"/>
            <a:ext cx="3184376" cy="3607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7996" y="1507587"/>
            <a:ext cx="5849655" cy="4832092"/>
          </a:xfrm>
          <a:prstGeom prst="rect">
            <a:avLst/>
          </a:prstGeom>
        </p:spPr>
        <p:txBody>
          <a:bodyPr wrap="square" lIns="91438" tIns="45720" rIns="91438" bIns="45720">
            <a:spAutoFit/>
          </a:bodyPr>
          <a:lstStyle/>
          <a:p>
            <a:pPr lvl="0"/>
            <a:r>
              <a:rPr lang="ru-RU" sz="28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</a:rPr>
              <a:t>Конкурсные мероприятия создают благоприятную мотивационную среду для профессионального </a:t>
            </a:r>
            <a:r>
              <a:rPr lang="ru-RU" sz="2800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</a:rPr>
              <a:t>развития, </a:t>
            </a:r>
            <a:r>
              <a:rPr lang="ru-RU" sz="28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</a:rPr>
              <a:t>роста </a:t>
            </a:r>
            <a:r>
              <a:rPr lang="ru-RU" sz="2800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</a:rPr>
              <a:t>педагогов, </a:t>
            </a:r>
            <a:r>
              <a:rPr lang="ru-RU" sz="28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</a:rPr>
              <a:t>влияют на инновационные процессы, выявляют творческих и инициативных педагогов и развивают в педагоге такое качество, как конкурентоспособность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200" y="65921"/>
            <a:ext cx="8229240" cy="944212"/>
          </a:xfrm>
          <a:prstGeom prst="rect">
            <a:avLst/>
          </a:prstGeom>
          <a:noFill/>
          <a:ln>
            <a:noFill/>
          </a:ln>
        </p:spPr>
        <p:txBody>
          <a:bodyPr lIns="91438" tIns="45720" rIns="91438" bIns="457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-1" dirty="0">
                <a:solidFill>
                  <a:schemeClr val="tx2"/>
                </a:solidFill>
                <a:latin typeface="+mj-lt"/>
              </a:rPr>
              <a:t>Конкурсное испытание</a:t>
            </a:r>
          </a:p>
          <a:p>
            <a:pPr algn="ctr">
              <a:lnSpc>
                <a:spcPct val="100000"/>
              </a:lnSpc>
            </a:pPr>
            <a:r>
              <a:rPr lang="ru-RU" sz="3200" b="1" spc="-1" dirty="0">
                <a:solidFill>
                  <a:schemeClr val="tx2"/>
                </a:solidFill>
                <a:latin typeface="+mj-lt"/>
              </a:rPr>
              <a:t> «Творческая </a:t>
            </a:r>
            <a:r>
              <a:rPr lang="ru-RU" sz="3200" b="1" spc="-1" dirty="0" err="1">
                <a:solidFill>
                  <a:schemeClr val="tx2"/>
                </a:solidFill>
                <a:latin typeface="+mj-lt"/>
              </a:rPr>
              <a:t>самопрезентация</a:t>
            </a:r>
            <a:r>
              <a:rPr lang="ru-RU" sz="3200" b="1" spc="-1" dirty="0">
                <a:solidFill>
                  <a:schemeClr val="tx2"/>
                </a:solidFill>
                <a:latin typeface="+mj-lt"/>
              </a:rPr>
              <a:t>»</a:t>
            </a:r>
            <a:endParaRPr lang="ru-RU" sz="3200" spc="-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61712"/>
            <a:ext cx="31089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20" rIns="91438" bIns="45720"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7996" y="1507589"/>
            <a:ext cx="5849655" cy="4401205"/>
          </a:xfrm>
          <a:prstGeom prst="rect">
            <a:avLst/>
          </a:prstGeom>
        </p:spPr>
        <p:txBody>
          <a:bodyPr wrap="square" lIns="91438" tIns="45720" rIns="91438" bIns="45720">
            <a:spAutoFit/>
          </a:bodyPr>
          <a:lstStyle/>
          <a:p>
            <a:pPr lvl="0"/>
            <a:r>
              <a:rPr lang="ru-RU" sz="2800" dirty="0" err="1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</a:rPr>
              <a:t>Самопрезентация</a:t>
            </a:r>
            <a:r>
              <a:rPr lang="ru-RU" sz="28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</a:rPr>
              <a:t> представляет собой акт самовыражения и поведения, направленный на то, чтобы создать благоприятное впечатление или впечатление, соответствующее чьим-либо идеалам. Эффект первого впечатления фиксируется в сознании окружающих и надолго определяет характер отношений.</a:t>
            </a:r>
          </a:p>
        </p:txBody>
      </p:sp>
      <p:pic>
        <p:nvPicPr>
          <p:cNvPr id="3076" name="Picture 4" descr="https://verstaresearch.com/wp-content/uploads/2017/02/VB2017-02-08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39" r="27016"/>
          <a:stretch/>
        </p:blipFill>
        <p:spPr bwMode="auto">
          <a:xfrm>
            <a:off x="7189941" y="1125799"/>
            <a:ext cx="1691013" cy="19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390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379" y="178655"/>
            <a:ext cx="8229240" cy="472106"/>
          </a:xfrm>
          <a:prstGeom prst="rect">
            <a:avLst/>
          </a:prstGeom>
          <a:noFill/>
          <a:ln>
            <a:noFill/>
          </a:ln>
        </p:spPr>
        <p:txBody>
          <a:bodyPr lIns="91438" tIns="45720" rIns="91438" bIns="457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spc="-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Цели конкурсного испытания</a:t>
            </a:r>
            <a:endParaRPr lang="ru-RU" sz="3200" spc="-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10135"/>
            <a:ext cx="31089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20" rIns="91438" bIns="45720"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s://papik.pro/uploads/posts/2023-01/1674253014_papik-pro-p-mishen-risunok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26" y="2552828"/>
            <a:ext cx="3911336" cy="37352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28592" y="1276322"/>
            <a:ext cx="6075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Выделиться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Запомниться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 Убедить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Сделать </a:t>
            </a:r>
            <a:r>
              <a:rPr lang="ru-RU" b="1" dirty="0">
                <a:solidFill>
                  <a:schemeClr val="tx2"/>
                </a:solidFill>
              </a:rPr>
              <a:t>своими сторонниками членов </a:t>
            </a:r>
            <a:r>
              <a:rPr lang="ru-RU" b="1" dirty="0" smtClean="0">
                <a:solidFill>
                  <a:schemeClr val="tx2"/>
                </a:solidFill>
              </a:rPr>
              <a:t>жюри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3957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200" y="65921"/>
            <a:ext cx="8229240" cy="944212"/>
          </a:xfrm>
          <a:prstGeom prst="rect">
            <a:avLst/>
          </a:prstGeom>
          <a:noFill/>
          <a:ln>
            <a:noFill/>
          </a:ln>
        </p:spPr>
        <p:txBody>
          <a:bodyPr lIns="91438" tIns="45720" rIns="91438" bIns="457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chemeClr val="tx2"/>
                </a:solidFill>
                <a:latin typeface="+mj-lt"/>
              </a:rPr>
              <a:t>Внешний вид конкурсанта</a:t>
            </a:r>
            <a:endParaRPr lang="ru-RU" sz="2800" spc="-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61712"/>
            <a:ext cx="31089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20" rIns="91438" bIns="45720"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5261" y="1803620"/>
            <a:ext cx="4860098" cy="4172570"/>
          </a:xfrm>
          <a:prstGeom prst="rect">
            <a:avLst/>
          </a:prstGeom>
        </p:spPr>
        <p:txBody>
          <a:bodyPr wrap="square" lIns="91438" tIns="45720" rIns="91438" bIns="45720">
            <a:spAutoFit/>
          </a:bodyPr>
          <a:lstStyle/>
          <a:p>
            <a:pPr lvl="0"/>
            <a:r>
              <a:rPr lang="ru-RU" sz="20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</a:rPr>
              <a:t>В одежде наиболее информативны силуэт (чем больше силуэт одежды оратора приближен по форме к вытянутому прямоугольнику, тем выше его статус в глазах воспринимающих, таковому силуэту соответствует одежда делового стиля), а также цвет (в российской традиции ахроматические цвета (черный, белый, серый) поднимают статус. Подходят также «цвета экологии» – цвет земли, песка, глины, воды, неярких цветков и растений).</a:t>
            </a:r>
          </a:p>
        </p:txBody>
      </p:sp>
      <p:pic>
        <p:nvPicPr>
          <p:cNvPr id="2050" name="Picture 2" descr="https://cf2.ppt-online.org/files2/slide/m/MhoAS7BWRP1ydcvg2biu0Nj4a3lwZL8qrkY6fVeJs/slide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997" y="2040788"/>
            <a:ext cx="4152017" cy="3109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0629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8"/>
          <p:cNvSpPr/>
          <p:nvPr/>
        </p:nvSpPr>
        <p:spPr>
          <a:xfrm>
            <a:off x="198583" y="1755124"/>
            <a:ext cx="1788911" cy="20758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18"/>
          <p:cNvSpPr txBox="1"/>
          <p:nvPr/>
        </p:nvSpPr>
        <p:spPr>
          <a:xfrm>
            <a:off x="562378" y="164637"/>
            <a:ext cx="80121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Mali Light"/>
                <a:ea typeface="Mali Light"/>
                <a:cs typeface="Mali Light"/>
                <a:sym typeface="Mali Light"/>
              </a:rPr>
              <a:t>Критерии грамотной речи</a:t>
            </a:r>
            <a:endParaRPr sz="700" b="1" dirty="0">
              <a:solidFill>
                <a:schemeClr val="accent2">
                  <a:lumMod val="50000"/>
                </a:schemeClr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grpSp>
        <p:nvGrpSpPr>
          <p:cNvPr id="990" name="Google Shape;990;p18"/>
          <p:cNvGrpSpPr/>
          <p:nvPr/>
        </p:nvGrpSpPr>
        <p:grpSpPr>
          <a:xfrm>
            <a:off x="171871" y="1825449"/>
            <a:ext cx="1711319" cy="1997792"/>
            <a:chOff x="-520536" y="-604107"/>
            <a:chExt cx="6272509" cy="3086970"/>
          </a:xfrm>
        </p:grpSpPr>
        <p:sp>
          <p:nvSpPr>
            <p:cNvPr id="991" name="Google Shape;991;p18"/>
            <p:cNvSpPr txBox="1"/>
            <p:nvPr/>
          </p:nvSpPr>
          <p:spPr>
            <a:xfrm>
              <a:off x="21061" y="-604107"/>
              <a:ext cx="5577900" cy="380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dirty="0" smtClean="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Правильность</a:t>
              </a:r>
              <a:endParaRPr sz="600" dirty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992" name="Google Shape;992;p18"/>
            <p:cNvSpPr txBox="1"/>
            <p:nvPr/>
          </p:nvSpPr>
          <p:spPr>
            <a:xfrm>
              <a:off x="-520536" y="152553"/>
              <a:ext cx="6272509" cy="2330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146050" lvl="0">
                <a:buClr>
                  <a:schemeClr val="dk1"/>
                </a:buClr>
                <a:buSzPts val="1300"/>
              </a:pPr>
              <a:r>
                <a:rPr lang="ru-RU" sz="1400" i="1" dirty="0">
                  <a:solidFill>
                    <a:schemeClr val="dk1"/>
                  </a:solidFill>
                  <a:latin typeface="+mj-lt"/>
                </a:rPr>
                <a:t>«Неправильное употребление слов ведет за собой ошибки в области мысли и потом в практике жизни</a:t>
              </a:r>
              <a:r>
                <a:rPr lang="ru-RU" sz="1400" i="1" dirty="0" smtClean="0">
                  <a:solidFill>
                    <a:schemeClr val="dk1"/>
                  </a:solidFill>
                  <a:latin typeface="+mj-lt"/>
                </a:rPr>
                <a:t>»</a:t>
              </a:r>
            </a:p>
            <a:p>
              <a:pPr marL="146050" lvl="0">
                <a:buClr>
                  <a:schemeClr val="dk1"/>
                </a:buClr>
                <a:buSzPts val="1300"/>
              </a:pPr>
              <a:r>
                <a:rPr lang="ru-RU" sz="1400" i="1" dirty="0" smtClean="0">
                  <a:solidFill>
                    <a:schemeClr val="dk1"/>
                  </a:solidFill>
                  <a:latin typeface="+mj-lt"/>
                </a:rPr>
                <a:t> </a:t>
              </a:r>
              <a:r>
                <a:rPr lang="ru-RU" sz="1400" i="1" dirty="0">
                  <a:latin typeface="+mj-lt"/>
                </a:rPr>
                <a:t>(Д.И. Писарев</a:t>
              </a:r>
              <a:r>
                <a:rPr lang="ru-RU" sz="1400" i="1" dirty="0" smtClean="0">
                  <a:latin typeface="+mj-lt"/>
                </a:rPr>
                <a:t>)</a:t>
              </a:r>
              <a:endParaRPr sz="1400" i="1" dirty="0">
                <a:solidFill>
                  <a:schemeClr val="dk1"/>
                </a:solidFill>
                <a:latin typeface="+mj-lt"/>
              </a:endParaRPr>
            </a:p>
          </p:txBody>
        </p:sp>
      </p:grpSp>
      <p:grpSp>
        <p:nvGrpSpPr>
          <p:cNvPr id="1001" name="Google Shape;1001;p18"/>
          <p:cNvGrpSpPr/>
          <p:nvPr/>
        </p:nvGrpSpPr>
        <p:grpSpPr>
          <a:xfrm>
            <a:off x="589796" y="1205912"/>
            <a:ext cx="792088" cy="386536"/>
            <a:chOff x="2328094" y="3902978"/>
            <a:chExt cx="2365399" cy="772012"/>
          </a:xfrm>
        </p:grpSpPr>
        <p:sp>
          <p:nvSpPr>
            <p:cNvPr id="1002" name="Google Shape;1002;p18"/>
            <p:cNvSpPr/>
            <p:nvPr/>
          </p:nvSpPr>
          <p:spPr>
            <a:xfrm>
              <a:off x="2328094" y="3902978"/>
              <a:ext cx="2365399" cy="772012"/>
            </a:xfrm>
            <a:custGeom>
              <a:avLst/>
              <a:gdLst/>
              <a:ahLst/>
              <a:cxnLst/>
              <a:rect l="l" t="t" r="r" b="b"/>
              <a:pathLst>
                <a:path w="2365399" h="772012" extrusionOk="0">
                  <a:moveTo>
                    <a:pt x="2364329" y="742780"/>
                  </a:moveTo>
                  <a:cubicBezTo>
                    <a:pt x="2342409" y="698605"/>
                    <a:pt x="2305380" y="658015"/>
                    <a:pt x="2266292" y="533137"/>
                  </a:cubicBezTo>
                  <a:cubicBezTo>
                    <a:pt x="2210118" y="347305"/>
                    <a:pt x="2206440" y="410797"/>
                    <a:pt x="2269650" y="284261"/>
                  </a:cubicBezTo>
                  <a:cubicBezTo>
                    <a:pt x="2369235" y="83083"/>
                    <a:pt x="2357589" y="84148"/>
                    <a:pt x="2312268" y="76444"/>
                  </a:cubicBezTo>
                  <a:cubicBezTo>
                    <a:pt x="2177608" y="53810"/>
                    <a:pt x="2006841" y="52720"/>
                    <a:pt x="1874975" y="42014"/>
                  </a:cubicBezTo>
                  <a:cubicBezTo>
                    <a:pt x="844239" y="-48529"/>
                    <a:pt x="585136" y="35969"/>
                    <a:pt x="16021" y="32628"/>
                  </a:cubicBezTo>
                  <a:cubicBezTo>
                    <a:pt x="-17354" y="33230"/>
                    <a:pt x="3864" y="73395"/>
                    <a:pt x="57000" y="263299"/>
                  </a:cubicBezTo>
                  <a:cubicBezTo>
                    <a:pt x="113962" y="469291"/>
                    <a:pt x="90676" y="339381"/>
                    <a:pt x="19608" y="701129"/>
                  </a:cubicBezTo>
                  <a:cubicBezTo>
                    <a:pt x="16050" y="723218"/>
                    <a:pt x="-2517" y="763211"/>
                    <a:pt x="32271" y="767250"/>
                  </a:cubicBezTo>
                  <a:cubicBezTo>
                    <a:pt x="546464" y="727228"/>
                    <a:pt x="1063408" y="780962"/>
                    <a:pt x="1578619" y="770677"/>
                  </a:cubicBezTo>
                  <a:cubicBezTo>
                    <a:pt x="1833317" y="766280"/>
                    <a:pt x="2088302" y="757849"/>
                    <a:pt x="2342977" y="766925"/>
                  </a:cubicBezTo>
                  <a:cubicBezTo>
                    <a:pt x="2356495" y="769563"/>
                    <a:pt x="2369225" y="755947"/>
                    <a:pt x="2364329" y="7427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2328094" y="3902978"/>
              <a:ext cx="2365399" cy="772012"/>
            </a:xfrm>
            <a:custGeom>
              <a:avLst/>
              <a:gdLst/>
              <a:ahLst/>
              <a:cxnLst/>
              <a:rect l="l" t="t" r="r" b="b"/>
              <a:pathLst>
                <a:path w="2365399" h="772012" extrusionOk="0">
                  <a:moveTo>
                    <a:pt x="2364329" y="742780"/>
                  </a:moveTo>
                  <a:cubicBezTo>
                    <a:pt x="2342409" y="698605"/>
                    <a:pt x="2305380" y="658015"/>
                    <a:pt x="2266292" y="533137"/>
                  </a:cubicBezTo>
                  <a:cubicBezTo>
                    <a:pt x="2210118" y="347305"/>
                    <a:pt x="2206440" y="410797"/>
                    <a:pt x="2269650" y="284261"/>
                  </a:cubicBezTo>
                  <a:cubicBezTo>
                    <a:pt x="2369235" y="83083"/>
                    <a:pt x="2357589" y="84148"/>
                    <a:pt x="2312268" y="76444"/>
                  </a:cubicBezTo>
                  <a:cubicBezTo>
                    <a:pt x="2177608" y="53810"/>
                    <a:pt x="2006841" y="52720"/>
                    <a:pt x="1874975" y="42014"/>
                  </a:cubicBezTo>
                  <a:cubicBezTo>
                    <a:pt x="844239" y="-48529"/>
                    <a:pt x="585136" y="35969"/>
                    <a:pt x="16021" y="32628"/>
                  </a:cubicBezTo>
                  <a:cubicBezTo>
                    <a:pt x="-17354" y="33230"/>
                    <a:pt x="3864" y="73395"/>
                    <a:pt x="57000" y="263299"/>
                  </a:cubicBezTo>
                  <a:cubicBezTo>
                    <a:pt x="113962" y="469291"/>
                    <a:pt x="90676" y="339381"/>
                    <a:pt x="19608" y="701129"/>
                  </a:cubicBezTo>
                  <a:cubicBezTo>
                    <a:pt x="16050" y="723218"/>
                    <a:pt x="-2517" y="763211"/>
                    <a:pt x="32271" y="767250"/>
                  </a:cubicBezTo>
                  <a:cubicBezTo>
                    <a:pt x="546464" y="727228"/>
                    <a:pt x="1063408" y="780962"/>
                    <a:pt x="1578619" y="770677"/>
                  </a:cubicBezTo>
                  <a:cubicBezTo>
                    <a:pt x="1833317" y="766280"/>
                    <a:pt x="2088302" y="757849"/>
                    <a:pt x="2342977" y="766925"/>
                  </a:cubicBezTo>
                  <a:cubicBezTo>
                    <a:pt x="2356495" y="769563"/>
                    <a:pt x="2369225" y="755947"/>
                    <a:pt x="2364329" y="7427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18"/>
          <p:cNvGrpSpPr/>
          <p:nvPr/>
        </p:nvGrpSpPr>
        <p:grpSpPr>
          <a:xfrm>
            <a:off x="2699739" y="1205912"/>
            <a:ext cx="720080" cy="412312"/>
            <a:chOff x="3971682" y="1942994"/>
            <a:chExt cx="1200635" cy="403824"/>
          </a:xfrm>
        </p:grpSpPr>
        <p:sp>
          <p:nvSpPr>
            <p:cNvPr id="1005" name="Google Shape;1005;p18"/>
            <p:cNvSpPr/>
            <p:nvPr/>
          </p:nvSpPr>
          <p:spPr>
            <a:xfrm>
              <a:off x="3971686" y="1942998"/>
              <a:ext cx="1200630" cy="403815"/>
            </a:xfrm>
            <a:custGeom>
              <a:avLst/>
              <a:gdLst/>
              <a:ahLst/>
              <a:cxnLst/>
              <a:rect l="l" t="t" r="r" b="b"/>
              <a:pathLst>
                <a:path w="2401260" h="807629" extrusionOk="0">
                  <a:moveTo>
                    <a:pt x="2303724" y="662489"/>
                  </a:moveTo>
                  <a:cubicBezTo>
                    <a:pt x="2407396" y="602898"/>
                    <a:pt x="2397426" y="611090"/>
                    <a:pt x="2367535" y="567215"/>
                  </a:cubicBezTo>
                  <a:cubicBezTo>
                    <a:pt x="2342504" y="532604"/>
                    <a:pt x="2312603" y="502349"/>
                    <a:pt x="2282468" y="472286"/>
                  </a:cubicBezTo>
                  <a:cubicBezTo>
                    <a:pt x="2403808" y="384161"/>
                    <a:pt x="2389818" y="416810"/>
                    <a:pt x="2289042" y="274117"/>
                  </a:cubicBezTo>
                  <a:cubicBezTo>
                    <a:pt x="2346495" y="240285"/>
                    <a:pt x="2389982" y="225001"/>
                    <a:pt x="2366103" y="198650"/>
                  </a:cubicBezTo>
                  <a:cubicBezTo>
                    <a:pt x="2301217" y="105241"/>
                    <a:pt x="2324062" y="133304"/>
                    <a:pt x="2334897" y="96448"/>
                  </a:cubicBezTo>
                  <a:cubicBezTo>
                    <a:pt x="2340199" y="85082"/>
                    <a:pt x="2346312" y="74991"/>
                    <a:pt x="2352618" y="63991"/>
                  </a:cubicBezTo>
                  <a:cubicBezTo>
                    <a:pt x="2365181" y="45467"/>
                    <a:pt x="2378638" y="692"/>
                    <a:pt x="2344127" y="0"/>
                  </a:cubicBezTo>
                  <a:cubicBezTo>
                    <a:pt x="2000804" y="18914"/>
                    <a:pt x="278634" y="61053"/>
                    <a:pt x="278313" y="61044"/>
                  </a:cubicBezTo>
                  <a:cubicBezTo>
                    <a:pt x="218718" y="64385"/>
                    <a:pt x="96292" y="37717"/>
                    <a:pt x="51768" y="76967"/>
                  </a:cubicBezTo>
                  <a:cubicBezTo>
                    <a:pt x="37495" y="89693"/>
                    <a:pt x="47748" y="104755"/>
                    <a:pt x="64725" y="145510"/>
                  </a:cubicBezTo>
                  <a:cubicBezTo>
                    <a:pt x="76266" y="180602"/>
                    <a:pt x="60744" y="172443"/>
                    <a:pt x="23894" y="187804"/>
                  </a:cubicBezTo>
                  <a:cubicBezTo>
                    <a:pt x="-29981" y="206030"/>
                    <a:pt x="49376" y="245396"/>
                    <a:pt x="83993" y="300901"/>
                  </a:cubicBezTo>
                  <a:cubicBezTo>
                    <a:pt x="-7567" y="418036"/>
                    <a:pt x="-34865" y="368531"/>
                    <a:pt x="102492" y="510392"/>
                  </a:cubicBezTo>
                  <a:cubicBezTo>
                    <a:pt x="-19160" y="653235"/>
                    <a:pt x="-46247" y="589225"/>
                    <a:pt x="96763" y="687629"/>
                  </a:cubicBezTo>
                  <a:cubicBezTo>
                    <a:pt x="49199" y="752625"/>
                    <a:pt x="17137" y="791783"/>
                    <a:pt x="30795" y="807630"/>
                  </a:cubicBezTo>
                  <a:cubicBezTo>
                    <a:pt x="282510" y="724778"/>
                    <a:pt x="1764722" y="779870"/>
                    <a:pt x="2352037" y="781053"/>
                  </a:cubicBezTo>
                  <a:cubicBezTo>
                    <a:pt x="2449274" y="757403"/>
                    <a:pt x="2386048" y="719692"/>
                    <a:pt x="2303724" y="6624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6" name="Google Shape;1006;p18"/>
            <p:cNvGrpSpPr/>
            <p:nvPr/>
          </p:nvGrpSpPr>
          <p:grpSpPr>
            <a:xfrm>
              <a:off x="3971682" y="1942994"/>
              <a:ext cx="1200634" cy="403824"/>
              <a:chOff x="7943363" y="3885987"/>
              <a:chExt cx="2401268" cy="807648"/>
            </a:xfrm>
          </p:grpSpPr>
          <p:sp>
            <p:nvSpPr>
              <p:cNvPr id="1007" name="Google Shape;1007;p18"/>
              <p:cNvSpPr/>
              <p:nvPr/>
            </p:nvSpPr>
            <p:spPr>
              <a:xfrm>
                <a:off x="8231245" y="3942151"/>
                <a:ext cx="231977" cy="715182"/>
              </a:xfrm>
              <a:custGeom>
                <a:avLst/>
                <a:gdLst/>
                <a:ahLst/>
                <a:cxnLst/>
                <a:rect l="l" t="t" r="r" b="b"/>
                <a:pathLst>
                  <a:path w="231977" h="715182" extrusionOk="0">
                    <a:moveTo>
                      <a:pt x="230989" y="648090"/>
                    </a:moveTo>
                    <a:cubicBezTo>
                      <a:pt x="224942" y="642571"/>
                      <a:pt x="214593" y="628566"/>
                      <a:pt x="169320" y="589090"/>
                    </a:cubicBezTo>
                    <a:cubicBezTo>
                      <a:pt x="162567" y="583205"/>
                      <a:pt x="144539" y="573619"/>
                      <a:pt x="150734" y="558359"/>
                    </a:cubicBezTo>
                    <a:cubicBezTo>
                      <a:pt x="162894" y="528402"/>
                      <a:pt x="170943" y="529921"/>
                      <a:pt x="214045" y="467334"/>
                    </a:cubicBezTo>
                    <a:cubicBezTo>
                      <a:pt x="215894" y="464661"/>
                      <a:pt x="215169" y="467512"/>
                      <a:pt x="224625" y="458801"/>
                    </a:cubicBezTo>
                    <a:cubicBezTo>
                      <a:pt x="165189" y="408767"/>
                      <a:pt x="181235" y="407238"/>
                      <a:pt x="156314" y="395190"/>
                    </a:cubicBezTo>
                    <a:cubicBezTo>
                      <a:pt x="152285" y="393243"/>
                      <a:pt x="142397" y="379041"/>
                      <a:pt x="141571" y="368877"/>
                    </a:cubicBezTo>
                    <a:cubicBezTo>
                      <a:pt x="140519" y="355964"/>
                      <a:pt x="145336" y="355757"/>
                      <a:pt x="148789" y="350795"/>
                    </a:cubicBezTo>
                    <a:cubicBezTo>
                      <a:pt x="151838" y="336824"/>
                      <a:pt x="169944" y="320194"/>
                      <a:pt x="173935" y="308910"/>
                    </a:cubicBezTo>
                    <a:cubicBezTo>
                      <a:pt x="176178" y="302564"/>
                      <a:pt x="182853" y="303257"/>
                      <a:pt x="201789" y="280607"/>
                    </a:cubicBezTo>
                    <a:cubicBezTo>
                      <a:pt x="207211" y="274122"/>
                      <a:pt x="212297" y="267261"/>
                      <a:pt x="218065" y="261011"/>
                    </a:cubicBezTo>
                    <a:cubicBezTo>
                      <a:pt x="193779" y="238468"/>
                      <a:pt x="213469" y="263949"/>
                      <a:pt x="192938" y="236198"/>
                    </a:cubicBezTo>
                    <a:cubicBezTo>
                      <a:pt x="189346" y="231348"/>
                      <a:pt x="183641" y="228117"/>
                      <a:pt x="179616" y="223521"/>
                    </a:cubicBezTo>
                    <a:cubicBezTo>
                      <a:pt x="175798" y="219165"/>
                      <a:pt x="164637" y="194804"/>
                      <a:pt x="160142" y="191794"/>
                    </a:cubicBezTo>
                    <a:cubicBezTo>
                      <a:pt x="148875" y="184256"/>
                      <a:pt x="147021" y="175222"/>
                      <a:pt x="138050" y="165746"/>
                    </a:cubicBezTo>
                    <a:cubicBezTo>
                      <a:pt x="134223" y="161708"/>
                      <a:pt x="131456" y="156150"/>
                      <a:pt x="134165" y="149746"/>
                    </a:cubicBezTo>
                    <a:cubicBezTo>
                      <a:pt x="134612" y="148688"/>
                      <a:pt x="133238" y="136044"/>
                      <a:pt x="142891" y="131866"/>
                    </a:cubicBezTo>
                    <a:cubicBezTo>
                      <a:pt x="147069" y="130058"/>
                      <a:pt x="150393" y="125400"/>
                      <a:pt x="155277" y="118727"/>
                    </a:cubicBezTo>
                    <a:cubicBezTo>
                      <a:pt x="160070" y="112188"/>
                      <a:pt x="177609" y="105246"/>
                      <a:pt x="182430" y="98731"/>
                    </a:cubicBezTo>
                    <a:cubicBezTo>
                      <a:pt x="232386" y="31212"/>
                      <a:pt x="255232" y="68423"/>
                      <a:pt x="199532" y="16322"/>
                    </a:cubicBezTo>
                    <a:cubicBezTo>
                      <a:pt x="192348" y="9606"/>
                      <a:pt x="192314" y="6418"/>
                      <a:pt x="186412" y="0"/>
                    </a:cubicBezTo>
                    <a:cubicBezTo>
                      <a:pt x="116444" y="1764"/>
                      <a:pt x="62007" y="3120"/>
                      <a:pt x="28462" y="3947"/>
                    </a:cubicBezTo>
                    <a:cubicBezTo>
                      <a:pt x="49084" y="21832"/>
                      <a:pt x="78307" y="39620"/>
                      <a:pt x="79306" y="47986"/>
                    </a:cubicBezTo>
                    <a:cubicBezTo>
                      <a:pt x="71569" y="66890"/>
                      <a:pt x="41236" y="83875"/>
                      <a:pt x="18218" y="116429"/>
                    </a:cubicBezTo>
                    <a:cubicBezTo>
                      <a:pt x="36799" y="154881"/>
                      <a:pt x="51759" y="144208"/>
                      <a:pt x="62012" y="158035"/>
                    </a:cubicBezTo>
                    <a:cubicBezTo>
                      <a:pt x="89689" y="195367"/>
                      <a:pt x="106080" y="193530"/>
                      <a:pt x="67362" y="237386"/>
                    </a:cubicBezTo>
                    <a:cubicBezTo>
                      <a:pt x="-8047" y="322800"/>
                      <a:pt x="-1986" y="299324"/>
                      <a:pt x="21993" y="326997"/>
                    </a:cubicBezTo>
                    <a:cubicBezTo>
                      <a:pt x="23073" y="328242"/>
                      <a:pt x="23986" y="329790"/>
                      <a:pt x="25335" y="330608"/>
                    </a:cubicBezTo>
                    <a:cubicBezTo>
                      <a:pt x="41913" y="340680"/>
                      <a:pt x="60893" y="367521"/>
                      <a:pt x="66233" y="369699"/>
                    </a:cubicBezTo>
                    <a:cubicBezTo>
                      <a:pt x="68279" y="370536"/>
                      <a:pt x="70724" y="372344"/>
                      <a:pt x="71401" y="374271"/>
                    </a:cubicBezTo>
                    <a:cubicBezTo>
                      <a:pt x="74580" y="383286"/>
                      <a:pt x="91744" y="390603"/>
                      <a:pt x="94852" y="397007"/>
                    </a:cubicBezTo>
                    <a:cubicBezTo>
                      <a:pt x="107727" y="423560"/>
                      <a:pt x="98233" y="425248"/>
                      <a:pt x="91264" y="430777"/>
                    </a:cubicBezTo>
                    <a:cubicBezTo>
                      <a:pt x="91062" y="431445"/>
                      <a:pt x="75257" y="455844"/>
                      <a:pt x="65359" y="463089"/>
                    </a:cubicBezTo>
                    <a:cubicBezTo>
                      <a:pt x="44127" y="478633"/>
                      <a:pt x="2710" y="532580"/>
                      <a:pt x="2441" y="532897"/>
                    </a:cubicBezTo>
                    <a:cubicBezTo>
                      <a:pt x="-3240" y="539681"/>
                      <a:pt x="-1972" y="538219"/>
                      <a:pt x="39363" y="580874"/>
                    </a:cubicBezTo>
                    <a:cubicBezTo>
                      <a:pt x="41476" y="583047"/>
                      <a:pt x="40439" y="589302"/>
                      <a:pt x="79066" y="623451"/>
                    </a:cubicBezTo>
                    <a:cubicBezTo>
                      <a:pt x="80300" y="624542"/>
                      <a:pt x="81597" y="625821"/>
                      <a:pt x="83090" y="626316"/>
                    </a:cubicBezTo>
                    <a:cubicBezTo>
                      <a:pt x="120939" y="638879"/>
                      <a:pt x="104538" y="686836"/>
                      <a:pt x="63544" y="706105"/>
                    </a:cubicBezTo>
                    <a:cubicBezTo>
                      <a:pt x="59380" y="708062"/>
                      <a:pt x="60989" y="711052"/>
                      <a:pt x="56215" y="715182"/>
                    </a:cubicBezTo>
                    <a:cubicBezTo>
                      <a:pt x="92436" y="713470"/>
                      <a:pt x="130818" y="712033"/>
                      <a:pt x="171053" y="710836"/>
                    </a:cubicBezTo>
                    <a:cubicBezTo>
                      <a:pt x="180485" y="695240"/>
                      <a:pt x="231282" y="648360"/>
                      <a:pt x="230989" y="64809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18"/>
              <p:cNvSpPr/>
              <p:nvPr/>
            </p:nvSpPr>
            <p:spPr>
              <a:xfrm>
                <a:off x="9308425" y="3915006"/>
                <a:ext cx="201882" cy="739316"/>
              </a:xfrm>
              <a:custGeom>
                <a:avLst/>
                <a:gdLst/>
                <a:ahLst/>
                <a:cxnLst/>
                <a:rect l="l" t="t" r="r" b="b"/>
                <a:pathLst>
                  <a:path w="201882" h="739316" extrusionOk="0">
                    <a:moveTo>
                      <a:pt x="149795" y="725913"/>
                    </a:moveTo>
                    <a:cubicBezTo>
                      <a:pt x="183043" y="690172"/>
                      <a:pt x="169735" y="701485"/>
                      <a:pt x="200759" y="675999"/>
                    </a:cubicBezTo>
                    <a:cubicBezTo>
                      <a:pt x="192302" y="668581"/>
                      <a:pt x="188287" y="661124"/>
                      <a:pt x="157978" y="633633"/>
                    </a:cubicBezTo>
                    <a:cubicBezTo>
                      <a:pt x="124418" y="603201"/>
                      <a:pt x="113819" y="599729"/>
                      <a:pt x="119587" y="585508"/>
                    </a:cubicBezTo>
                    <a:cubicBezTo>
                      <a:pt x="130498" y="558609"/>
                      <a:pt x="142274" y="551739"/>
                      <a:pt x="167867" y="516138"/>
                    </a:cubicBezTo>
                    <a:cubicBezTo>
                      <a:pt x="195486" y="477666"/>
                      <a:pt x="174456" y="503469"/>
                      <a:pt x="193478" y="485945"/>
                    </a:cubicBezTo>
                    <a:cubicBezTo>
                      <a:pt x="186971" y="480469"/>
                      <a:pt x="154232" y="451344"/>
                      <a:pt x="149915" y="444373"/>
                    </a:cubicBezTo>
                    <a:cubicBezTo>
                      <a:pt x="138845" y="426517"/>
                      <a:pt x="123756" y="422416"/>
                      <a:pt x="122728" y="420921"/>
                    </a:cubicBezTo>
                    <a:cubicBezTo>
                      <a:pt x="114203" y="408512"/>
                      <a:pt x="103489" y="390305"/>
                      <a:pt x="115135" y="380844"/>
                    </a:cubicBezTo>
                    <a:cubicBezTo>
                      <a:pt x="119793" y="377060"/>
                      <a:pt x="117181" y="371411"/>
                      <a:pt x="123861" y="366214"/>
                    </a:cubicBezTo>
                    <a:cubicBezTo>
                      <a:pt x="127775" y="354709"/>
                      <a:pt x="138682" y="347641"/>
                      <a:pt x="142783" y="336055"/>
                    </a:cubicBezTo>
                    <a:cubicBezTo>
                      <a:pt x="144051" y="332463"/>
                      <a:pt x="148263" y="329661"/>
                      <a:pt x="151586" y="327103"/>
                    </a:cubicBezTo>
                    <a:cubicBezTo>
                      <a:pt x="165475" y="316420"/>
                      <a:pt x="176362" y="299593"/>
                      <a:pt x="186909" y="288156"/>
                    </a:cubicBezTo>
                    <a:cubicBezTo>
                      <a:pt x="162632" y="265622"/>
                      <a:pt x="182318" y="291093"/>
                      <a:pt x="161782" y="263343"/>
                    </a:cubicBezTo>
                    <a:cubicBezTo>
                      <a:pt x="158190" y="258492"/>
                      <a:pt x="152484" y="255261"/>
                      <a:pt x="148460" y="250665"/>
                    </a:cubicBezTo>
                    <a:cubicBezTo>
                      <a:pt x="144642" y="246309"/>
                      <a:pt x="133485" y="221948"/>
                      <a:pt x="128985" y="218939"/>
                    </a:cubicBezTo>
                    <a:cubicBezTo>
                      <a:pt x="117719" y="211400"/>
                      <a:pt x="115865" y="202367"/>
                      <a:pt x="106894" y="192891"/>
                    </a:cubicBezTo>
                    <a:cubicBezTo>
                      <a:pt x="103066" y="188852"/>
                      <a:pt x="100300" y="183294"/>
                      <a:pt x="103009" y="176890"/>
                    </a:cubicBezTo>
                    <a:cubicBezTo>
                      <a:pt x="103710" y="175232"/>
                      <a:pt x="102956" y="173006"/>
                      <a:pt x="103417" y="171184"/>
                    </a:cubicBezTo>
                    <a:cubicBezTo>
                      <a:pt x="106471" y="159227"/>
                      <a:pt x="109526" y="161381"/>
                      <a:pt x="116273" y="155967"/>
                    </a:cubicBezTo>
                    <a:cubicBezTo>
                      <a:pt x="134441" y="132174"/>
                      <a:pt x="144714" y="134732"/>
                      <a:pt x="151264" y="125881"/>
                    </a:cubicBezTo>
                    <a:cubicBezTo>
                      <a:pt x="175003" y="93794"/>
                      <a:pt x="177587" y="101722"/>
                      <a:pt x="201883" y="74270"/>
                    </a:cubicBezTo>
                    <a:cubicBezTo>
                      <a:pt x="199693" y="72342"/>
                      <a:pt x="165792" y="42346"/>
                      <a:pt x="161474" y="35380"/>
                    </a:cubicBezTo>
                    <a:cubicBezTo>
                      <a:pt x="146500" y="11221"/>
                      <a:pt x="138528" y="22375"/>
                      <a:pt x="126349" y="0"/>
                    </a:cubicBezTo>
                    <a:cubicBezTo>
                      <a:pt x="85134" y="1178"/>
                      <a:pt x="43616" y="2351"/>
                      <a:pt x="2040" y="3514"/>
                    </a:cubicBezTo>
                    <a:cubicBezTo>
                      <a:pt x="9590" y="11269"/>
                      <a:pt x="23618" y="24755"/>
                      <a:pt x="49288" y="48414"/>
                    </a:cubicBezTo>
                    <a:cubicBezTo>
                      <a:pt x="82391" y="78962"/>
                      <a:pt x="102332" y="60375"/>
                      <a:pt x="26303" y="130775"/>
                    </a:cubicBezTo>
                    <a:cubicBezTo>
                      <a:pt x="24516" y="144631"/>
                      <a:pt x="7530" y="135655"/>
                      <a:pt x="33012" y="166188"/>
                    </a:cubicBezTo>
                    <a:cubicBezTo>
                      <a:pt x="38179" y="172376"/>
                      <a:pt x="57365" y="178708"/>
                      <a:pt x="62168" y="185189"/>
                    </a:cubicBezTo>
                    <a:cubicBezTo>
                      <a:pt x="95709" y="230424"/>
                      <a:pt x="109895" y="219160"/>
                      <a:pt x="45383" y="288896"/>
                    </a:cubicBezTo>
                    <a:cubicBezTo>
                      <a:pt x="10522" y="326588"/>
                      <a:pt x="11497" y="325021"/>
                      <a:pt x="5248" y="337555"/>
                    </a:cubicBezTo>
                    <a:cubicBezTo>
                      <a:pt x="25213" y="355622"/>
                      <a:pt x="23359" y="356464"/>
                      <a:pt x="25486" y="357762"/>
                    </a:cubicBezTo>
                    <a:cubicBezTo>
                      <a:pt x="42065" y="367834"/>
                      <a:pt x="61044" y="394675"/>
                      <a:pt x="66385" y="396853"/>
                    </a:cubicBezTo>
                    <a:cubicBezTo>
                      <a:pt x="68435" y="397690"/>
                      <a:pt x="70875" y="399498"/>
                      <a:pt x="71557" y="401425"/>
                    </a:cubicBezTo>
                    <a:cubicBezTo>
                      <a:pt x="76590" y="415661"/>
                      <a:pt x="104939" y="416344"/>
                      <a:pt x="100876" y="450820"/>
                    </a:cubicBezTo>
                    <a:cubicBezTo>
                      <a:pt x="81753" y="465142"/>
                      <a:pt x="80422" y="479325"/>
                      <a:pt x="65515" y="490238"/>
                    </a:cubicBezTo>
                    <a:cubicBezTo>
                      <a:pt x="52318" y="499897"/>
                      <a:pt x="12001" y="544691"/>
                      <a:pt x="6718" y="555724"/>
                    </a:cubicBezTo>
                    <a:cubicBezTo>
                      <a:pt x="528" y="568648"/>
                      <a:pt x="-14538" y="552229"/>
                      <a:pt x="39524" y="608023"/>
                    </a:cubicBezTo>
                    <a:cubicBezTo>
                      <a:pt x="41421" y="609989"/>
                      <a:pt x="42002" y="613215"/>
                      <a:pt x="43856" y="615244"/>
                    </a:cubicBezTo>
                    <a:cubicBezTo>
                      <a:pt x="47929" y="619696"/>
                      <a:pt x="77988" y="651725"/>
                      <a:pt x="83256" y="653475"/>
                    </a:cubicBezTo>
                    <a:cubicBezTo>
                      <a:pt x="89288" y="655480"/>
                      <a:pt x="104488" y="665629"/>
                      <a:pt x="102524" y="671191"/>
                    </a:cubicBezTo>
                    <a:cubicBezTo>
                      <a:pt x="112364" y="696562"/>
                      <a:pt x="94873" y="706850"/>
                      <a:pt x="88683" y="714038"/>
                    </a:cubicBezTo>
                    <a:cubicBezTo>
                      <a:pt x="74030" y="731062"/>
                      <a:pt x="61683" y="732750"/>
                      <a:pt x="60929" y="735471"/>
                    </a:cubicBezTo>
                    <a:cubicBezTo>
                      <a:pt x="60655" y="736451"/>
                      <a:pt x="60309" y="737298"/>
                      <a:pt x="59916" y="738067"/>
                    </a:cubicBezTo>
                    <a:cubicBezTo>
                      <a:pt x="86421" y="738471"/>
                      <a:pt x="112839" y="738889"/>
                      <a:pt x="139152" y="739317"/>
                    </a:cubicBezTo>
                    <a:cubicBezTo>
                      <a:pt x="138768" y="737173"/>
                      <a:pt x="142990" y="733230"/>
                      <a:pt x="149795" y="72591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18"/>
              <p:cNvSpPr/>
              <p:nvPr/>
            </p:nvSpPr>
            <p:spPr>
              <a:xfrm>
                <a:off x="9642491" y="3904896"/>
                <a:ext cx="233677" cy="755610"/>
              </a:xfrm>
              <a:custGeom>
                <a:avLst/>
                <a:gdLst/>
                <a:ahLst/>
                <a:cxnLst/>
                <a:rect l="l" t="t" r="r" b="b"/>
                <a:pathLst>
                  <a:path w="233677" h="755610" extrusionOk="0">
                    <a:moveTo>
                      <a:pt x="208229" y="707038"/>
                    </a:moveTo>
                    <a:cubicBezTo>
                      <a:pt x="209343" y="705091"/>
                      <a:pt x="214035" y="705374"/>
                      <a:pt x="214727" y="704471"/>
                    </a:cubicBezTo>
                    <a:cubicBezTo>
                      <a:pt x="220202" y="697302"/>
                      <a:pt x="227814" y="692244"/>
                      <a:pt x="233601" y="685408"/>
                    </a:cubicBezTo>
                    <a:cubicBezTo>
                      <a:pt x="222363" y="670980"/>
                      <a:pt x="222133" y="677658"/>
                      <a:pt x="221364" y="675038"/>
                    </a:cubicBezTo>
                    <a:cubicBezTo>
                      <a:pt x="217700" y="662634"/>
                      <a:pt x="197918" y="653576"/>
                      <a:pt x="196766" y="649504"/>
                    </a:cubicBezTo>
                    <a:cubicBezTo>
                      <a:pt x="192751" y="635321"/>
                      <a:pt x="170722" y="618451"/>
                      <a:pt x="165439" y="611345"/>
                    </a:cubicBezTo>
                    <a:cubicBezTo>
                      <a:pt x="161121" y="605532"/>
                      <a:pt x="158067" y="598528"/>
                      <a:pt x="151041" y="595100"/>
                    </a:cubicBezTo>
                    <a:cubicBezTo>
                      <a:pt x="131557" y="553667"/>
                      <a:pt x="132316" y="575148"/>
                      <a:pt x="180615" y="507368"/>
                    </a:cubicBezTo>
                    <a:cubicBezTo>
                      <a:pt x="184899" y="501354"/>
                      <a:pt x="191036" y="496686"/>
                      <a:pt x="196098" y="491181"/>
                    </a:cubicBezTo>
                    <a:cubicBezTo>
                      <a:pt x="206678" y="479681"/>
                      <a:pt x="208705" y="469955"/>
                      <a:pt x="221206" y="461935"/>
                    </a:cubicBezTo>
                    <a:cubicBezTo>
                      <a:pt x="225686" y="459056"/>
                      <a:pt x="223804" y="455373"/>
                      <a:pt x="233678" y="447945"/>
                    </a:cubicBezTo>
                    <a:cubicBezTo>
                      <a:pt x="195090" y="409166"/>
                      <a:pt x="119685" y="351714"/>
                      <a:pt x="150906" y="327574"/>
                    </a:cubicBezTo>
                    <a:cubicBezTo>
                      <a:pt x="151214" y="327334"/>
                      <a:pt x="195589" y="270381"/>
                      <a:pt x="197592" y="269968"/>
                    </a:cubicBezTo>
                    <a:cubicBezTo>
                      <a:pt x="206625" y="268098"/>
                      <a:pt x="207648" y="257247"/>
                      <a:pt x="215452" y="254006"/>
                    </a:cubicBezTo>
                    <a:cubicBezTo>
                      <a:pt x="221475" y="251501"/>
                      <a:pt x="219145" y="245035"/>
                      <a:pt x="221777" y="245126"/>
                    </a:cubicBezTo>
                    <a:cubicBezTo>
                      <a:pt x="225883" y="245266"/>
                      <a:pt x="225941" y="242107"/>
                      <a:pt x="226431" y="239713"/>
                    </a:cubicBezTo>
                    <a:cubicBezTo>
                      <a:pt x="214852" y="229218"/>
                      <a:pt x="215500" y="229429"/>
                      <a:pt x="207288" y="220256"/>
                    </a:cubicBezTo>
                    <a:cubicBezTo>
                      <a:pt x="206424" y="219290"/>
                      <a:pt x="169555" y="198915"/>
                      <a:pt x="164065" y="191636"/>
                    </a:cubicBezTo>
                    <a:cubicBezTo>
                      <a:pt x="155382" y="180116"/>
                      <a:pt x="155675" y="165737"/>
                      <a:pt x="165400" y="152679"/>
                    </a:cubicBezTo>
                    <a:cubicBezTo>
                      <a:pt x="170741" y="145506"/>
                      <a:pt x="168325" y="138962"/>
                      <a:pt x="174991" y="137554"/>
                    </a:cubicBezTo>
                    <a:cubicBezTo>
                      <a:pt x="175548" y="137438"/>
                      <a:pt x="173219" y="140087"/>
                      <a:pt x="188068" y="115544"/>
                    </a:cubicBezTo>
                    <a:cubicBezTo>
                      <a:pt x="190580" y="111395"/>
                      <a:pt x="189581" y="118727"/>
                      <a:pt x="208335" y="94842"/>
                    </a:cubicBezTo>
                    <a:cubicBezTo>
                      <a:pt x="215270" y="86010"/>
                      <a:pt x="121875" y="38394"/>
                      <a:pt x="133315" y="0"/>
                    </a:cubicBezTo>
                    <a:cubicBezTo>
                      <a:pt x="98679" y="1077"/>
                      <a:pt x="63140" y="2159"/>
                      <a:pt x="26920" y="3250"/>
                    </a:cubicBezTo>
                    <a:cubicBezTo>
                      <a:pt x="45515" y="18947"/>
                      <a:pt x="39152" y="21736"/>
                      <a:pt x="76025" y="49678"/>
                    </a:cubicBezTo>
                    <a:cubicBezTo>
                      <a:pt x="153437" y="108342"/>
                      <a:pt x="73610" y="128405"/>
                      <a:pt x="64543" y="142419"/>
                    </a:cubicBezTo>
                    <a:cubicBezTo>
                      <a:pt x="56205" y="155299"/>
                      <a:pt x="43018" y="164640"/>
                      <a:pt x="37495" y="179597"/>
                    </a:cubicBezTo>
                    <a:cubicBezTo>
                      <a:pt x="37389" y="179881"/>
                      <a:pt x="37087" y="180126"/>
                      <a:pt x="36895" y="180395"/>
                    </a:cubicBezTo>
                    <a:cubicBezTo>
                      <a:pt x="40112" y="183198"/>
                      <a:pt x="36414" y="197737"/>
                      <a:pt x="42393" y="205996"/>
                    </a:cubicBezTo>
                    <a:cubicBezTo>
                      <a:pt x="43176" y="207083"/>
                      <a:pt x="44478" y="207944"/>
                      <a:pt x="44862" y="209126"/>
                    </a:cubicBezTo>
                    <a:cubicBezTo>
                      <a:pt x="51427" y="229198"/>
                      <a:pt x="73043" y="236295"/>
                      <a:pt x="79162" y="272550"/>
                    </a:cubicBezTo>
                    <a:cubicBezTo>
                      <a:pt x="79536" y="274761"/>
                      <a:pt x="80189" y="278747"/>
                      <a:pt x="79522" y="279021"/>
                    </a:cubicBezTo>
                    <a:cubicBezTo>
                      <a:pt x="71794" y="282184"/>
                      <a:pt x="84680" y="280747"/>
                      <a:pt x="57516" y="303545"/>
                    </a:cubicBezTo>
                    <a:cubicBezTo>
                      <a:pt x="59855" y="315093"/>
                      <a:pt x="45472" y="315660"/>
                      <a:pt x="15619" y="356824"/>
                    </a:cubicBezTo>
                    <a:cubicBezTo>
                      <a:pt x="21166" y="361387"/>
                      <a:pt x="22919" y="360401"/>
                      <a:pt x="23688" y="362127"/>
                    </a:cubicBezTo>
                    <a:cubicBezTo>
                      <a:pt x="27131" y="369882"/>
                      <a:pt x="91197" y="436906"/>
                      <a:pt x="100163" y="447022"/>
                    </a:cubicBezTo>
                    <a:cubicBezTo>
                      <a:pt x="112582" y="461032"/>
                      <a:pt x="106958" y="471599"/>
                      <a:pt x="96076" y="474979"/>
                    </a:cubicBezTo>
                    <a:cubicBezTo>
                      <a:pt x="93593" y="482801"/>
                      <a:pt x="91634" y="481349"/>
                      <a:pt x="84161" y="492190"/>
                    </a:cubicBezTo>
                    <a:cubicBezTo>
                      <a:pt x="71468" y="510614"/>
                      <a:pt x="59327" y="513690"/>
                      <a:pt x="58861" y="516484"/>
                    </a:cubicBezTo>
                    <a:cubicBezTo>
                      <a:pt x="57896" y="522306"/>
                      <a:pt x="15302" y="563926"/>
                      <a:pt x="8560" y="576152"/>
                    </a:cubicBezTo>
                    <a:cubicBezTo>
                      <a:pt x="-1137" y="593725"/>
                      <a:pt x="-7510" y="573133"/>
                      <a:pt x="17526" y="602037"/>
                    </a:cubicBezTo>
                    <a:cubicBezTo>
                      <a:pt x="18606" y="603282"/>
                      <a:pt x="19519" y="604830"/>
                      <a:pt x="20869" y="605653"/>
                    </a:cubicBezTo>
                    <a:cubicBezTo>
                      <a:pt x="37447" y="615725"/>
                      <a:pt x="56426" y="642566"/>
                      <a:pt x="61767" y="644744"/>
                    </a:cubicBezTo>
                    <a:cubicBezTo>
                      <a:pt x="63813" y="645581"/>
                      <a:pt x="66257" y="647388"/>
                      <a:pt x="66939" y="649316"/>
                    </a:cubicBezTo>
                    <a:cubicBezTo>
                      <a:pt x="71141" y="661201"/>
                      <a:pt x="86423" y="660610"/>
                      <a:pt x="93382" y="678990"/>
                    </a:cubicBezTo>
                    <a:cubicBezTo>
                      <a:pt x="109331" y="682720"/>
                      <a:pt x="115656" y="702307"/>
                      <a:pt x="100715" y="712730"/>
                    </a:cubicBezTo>
                    <a:cubicBezTo>
                      <a:pt x="98588" y="714211"/>
                      <a:pt x="78969" y="738211"/>
                      <a:pt x="68807" y="747754"/>
                    </a:cubicBezTo>
                    <a:cubicBezTo>
                      <a:pt x="66358" y="750052"/>
                      <a:pt x="64533" y="752081"/>
                      <a:pt x="63111" y="753894"/>
                    </a:cubicBezTo>
                    <a:cubicBezTo>
                      <a:pt x="95577" y="754476"/>
                      <a:pt x="127595" y="755048"/>
                      <a:pt x="159061" y="755610"/>
                    </a:cubicBezTo>
                    <a:cubicBezTo>
                      <a:pt x="168104" y="746134"/>
                      <a:pt x="208181" y="707120"/>
                      <a:pt x="208229" y="70703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18"/>
              <p:cNvSpPr/>
              <p:nvPr/>
            </p:nvSpPr>
            <p:spPr>
              <a:xfrm>
                <a:off x="10170309" y="3885987"/>
                <a:ext cx="145854" cy="457483"/>
              </a:xfrm>
              <a:custGeom>
                <a:avLst/>
                <a:gdLst/>
                <a:ahLst/>
                <a:cxnLst/>
                <a:rect l="l" t="t" r="r" b="b"/>
                <a:pathLst>
                  <a:path w="145854" h="457483" extrusionOk="0">
                    <a:moveTo>
                      <a:pt x="17376" y="11899"/>
                    </a:moveTo>
                    <a:cubicBezTo>
                      <a:pt x="15531" y="13962"/>
                      <a:pt x="12986" y="15192"/>
                      <a:pt x="11896" y="18197"/>
                    </a:cubicBezTo>
                    <a:cubicBezTo>
                      <a:pt x="8765" y="26846"/>
                      <a:pt x="-1277" y="23255"/>
                      <a:pt x="6123" y="29043"/>
                    </a:cubicBezTo>
                    <a:cubicBezTo>
                      <a:pt x="30314" y="47957"/>
                      <a:pt x="19964" y="48741"/>
                      <a:pt x="58648" y="78058"/>
                    </a:cubicBezTo>
                    <a:cubicBezTo>
                      <a:pt x="134226" y="135333"/>
                      <a:pt x="55503" y="155736"/>
                      <a:pt x="47497" y="168102"/>
                    </a:cubicBezTo>
                    <a:cubicBezTo>
                      <a:pt x="39405" y="180607"/>
                      <a:pt x="26596" y="189674"/>
                      <a:pt x="21237" y="204198"/>
                    </a:cubicBezTo>
                    <a:cubicBezTo>
                      <a:pt x="21136" y="204472"/>
                      <a:pt x="20843" y="204713"/>
                      <a:pt x="20651" y="204972"/>
                    </a:cubicBezTo>
                    <a:cubicBezTo>
                      <a:pt x="23773" y="207694"/>
                      <a:pt x="20185" y="221809"/>
                      <a:pt x="25991" y="229828"/>
                    </a:cubicBezTo>
                    <a:cubicBezTo>
                      <a:pt x="26750" y="230881"/>
                      <a:pt x="28013" y="231718"/>
                      <a:pt x="28393" y="232867"/>
                    </a:cubicBezTo>
                    <a:cubicBezTo>
                      <a:pt x="31490" y="242343"/>
                      <a:pt x="38992" y="248973"/>
                      <a:pt x="43981" y="257213"/>
                    </a:cubicBezTo>
                    <a:cubicBezTo>
                      <a:pt x="51017" y="268843"/>
                      <a:pt x="57140" y="266636"/>
                      <a:pt x="57361" y="282670"/>
                    </a:cubicBezTo>
                    <a:cubicBezTo>
                      <a:pt x="59551" y="283795"/>
                      <a:pt x="59763" y="285603"/>
                      <a:pt x="60123" y="291127"/>
                    </a:cubicBezTo>
                    <a:cubicBezTo>
                      <a:pt x="60200" y="292261"/>
                      <a:pt x="61496" y="293281"/>
                      <a:pt x="61698" y="294444"/>
                    </a:cubicBezTo>
                    <a:cubicBezTo>
                      <a:pt x="62058" y="296588"/>
                      <a:pt x="62697" y="300458"/>
                      <a:pt x="62044" y="300723"/>
                    </a:cubicBezTo>
                    <a:cubicBezTo>
                      <a:pt x="54576" y="303781"/>
                      <a:pt x="67058" y="302401"/>
                      <a:pt x="40677" y="324536"/>
                    </a:cubicBezTo>
                    <a:cubicBezTo>
                      <a:pt x="42954" y="335805"/>
                      <a:pt x="29166" y="336045"/>
                      <a:pt x="0" y="376262"/>
                    </a:cubicBezTo>
                    <a:cubicBezTo>
                      <a:pt x="5388" y="380695"/>
                      <a:pt x="7089" y="379738"/>
                      <a:pt x="7833" y="381411"/>
                    </a:cubicBezTo>
                    <a:cubicBezTo>
                      <a:pt x="10618" y="387671"/>
                      <a:pt x="63787" y="444301"/>
                      <a:pt x="76182" y="457483"/>
                    </a:cubicBezTo>
                    <a:cubicBezTo>
                      <a:pt x="174831" y="387502"/>
                      <a:pt x="156750" y="408123"/>
                      <a:pt x="62111" y="274117"/>
                    </a:cubicBezTo>
                    <a:cubicBezTo>
                      <a:pt x="119564" y="240285"/>
                      <a:pt x="163051" y="225001"/>
                      <a:pt x="139172" y="198650"/>
                    </a:cubicBezTo>
                    <a:cubicBezTo>
                      <a:pt x="74285" y="105241"/>
                      <a:pt x="97131" y="133304"/>
                      <a:pt x="107966" y="96448"/>
                    </a:cubicBezTo>
                    <a:cubicBezTo>
                      <a:pt x="113267" y="85082"/>
                      <a:pt x="119381" y="74991"/>
                      <a:pt x="125687" y="63991"/>
                    </a:cubicBezTo>
                    <a:cubicBezTo>
                      <a:pt x="138250" y="45467"/>
                      <a:pt x="151707" y="692"/>
                      <a:pt x="117196" y="0"/>
                    </a:cubicBezTo>
                    <a:cubicBezTo>
                      <a:pt x="92943" y="1337"/>
                      <a:pt x="61804" y="2788"/>
                      <a:pt x="24887" y="4332"/>
                    </a:cubicBezTo>
                    <a:cubicBezTo>
                      <a:pt x="23331" y="5803"/>
                      <a:pt x="20713" y="8154"/>
                      <a:pt x="17376" y="1189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18"/>
              <p:cNvSpPr/>
              <p:nvPr/>
            </p:nvSpPr>
            <p:spPr>
              <a:xfrm>
                <a:off x="9824772" y="3898453"/>
                <a:ext cx="229771" cy="765326"/>
              </a:xfrm>
              <a:custGeom>
                <a:avLst/>
                <a:gdLst/>
                <a:ahLst/>
                <a:cxnLst/>
                <a:rect l="l" t="t" r="r" b="b"/>
                <a:pathLst>
                  <a:path w="229771" h="765326" extrusionOk="0">
                    <a:moveTo>
                      <a:pt x="215883" y="713379"/>
                    </a:moveTo>
                    <a:cubicBezTo>
                      <a:pt x="231510" y="699932"/>
                      <a:pt x="230324" y="702456"/>
                      <a:pt x="228811" y="701076"/>
                    </a:cubicBezTo>
                    <a:cubicBezTo>
                      <a:pt x="222582" y="695393"/>
                      <a:pt x="211926" y="680966"/>
                      <a:pt x="165298" y="640307"/>
                    </a:cubicBezTo>
                    <a:cubicBezTo>
                      <a:pt x="158344" y="634249"/>
                      <a:pt x="139782" y="624369"/>
                      <a:pt x="146155" y="608657"/>
                    </a:cubicBezTo>
                    <a:cubicBezTo>
                      <a:pt x="158670" y="577806"/>
                      <a:pt x="166974" y="579359"/>
                      <a:pt x="211364" y="514907"/>
                    </a:cubicBezTo>
                    <a:cubicBezTo>
                      <a:pt x="213265" y="512157"/>
                      <a:pt x="212521" y="515090"/>
                      <a:pt x="222261" y="506118"/>
                    </a:cubicBezTo>
                    <a:cubicBezTo>
                      <a:pt x="161043" y="454584"/>
                      <a:pt x="177564" y="453007"/>
                      <a:pt x="151899" y="440599"/>
                    </a:cubicBezTo>
                    <a:cubicBezTo>
                      <a:pt x="147749" y="438594"/>
                      <a:pt x="137563" y="423969"/>
                      <a:pt x="136713" y="413498"/>
                    </a:cubicBezTo>
                    <a:cubicBezTo>
                      <a:pt x="135628" y="400195"/>
                      <a:pt x="140584" y="399988"/>
                      <a:pt x="144143" y="394877"/>
                    </a:cubicBezTo>
                    <a:cubicBezTo>
                      <a:pt x="147284" y="380483"/>
                      <a:pt x="165932" y="363363"/>
                      <a:pt x="170043" y="351738"/>
                    </a:cubicBezTo>
                    <a:cubicBezTo>
                      <a:pt x="172353" y="345204"/>
                      <a:pt x="179230" y="345915"/>
                      <a:pt x="198733" y="322584"/>
                    </a:cubicBezTo>
                    <a:cubicBezTo>
                      <a:pt x="204313" y="315906"/>
                      <a:pt x="209553" y="308838"/>
                      <a:pt x="215494" y="302401"/>
                    </a:cubicBezTo>
                    <a:cubicBezTo>
                      <a:pt x="190482" y="279189"/>
                      <a:pt x="210763" y="305425"/>
                      <a:pt x="189608" y="276848"/>
                    </a:cubicBezTo>
                    <a:cubicBezTo>
                      <a:pt x="185910" y="271853"/>
                      <a:pt x="180032" y="268521"/>
                      <a:pt x="175887" y="263790"/>
                    </a:cubicBezTo>
                    <a:cubicBezTo>
                      <a:pt x="171954" y="259300"/>
                      <a:pt x="160462" y="234213"/>
                      <a:pt x="155827" y="231112"/>
                    </a:cubicBezTo>
                    <a:cubicBezTo>
                      <a:pt x="144224" y="223347"/>
                      <a:pt x="142318" y="214045"/>
                      <a:pt x="133073" y="204285"/>
                    </a:cubicBezTo>
                    <a:cubicBezTo>
                      <a:pt x="129130" y="200126"/>
                      <a:pt x="126282" y="194400"/>
                      <a:pt x="129072" y="187809"/>
                    </a:cubicBezTo>
                    <a:cubicBezTo>
                      <a:pt x="129533" y="186717"/>
                      <a:pt x="128122" y="173693"/>
                      <a:pt x="138058" y="169395"/>
                    </a:cubicBezTo>
                    <a:cubicBezTo>
                      <a:pt x="142419" y="167515"/>
                      <a:pt x="145958" y="162491"/>
                      <a:pt x="150813" y="155866"/>
                    </a:cubicBezTo>
                    <a:cubicBezTo>
                      <a:pt x="155750" y="149131"/>
                      <a:pt x="173813" y="141982"/>
                      <a:pt x="178779" y="135275"/>
                    </a:cubicBezTo>
                    <a:cubicBezTo>
                      <a:pt x="230021" y="66015"/>
                      <a:pt x="253818" y="104111"/>
                      <a:pt x="196389" y="50395"/>
                    </a:cubicBezTo>
                    <a:cubicBezTo>
                      <a:pt x="186184" y="40851"/>
                      <a:pt x="184796" y="29510"/>
                      <a:pt x="163804" y="19356"/>
                    </a:cubicBezTo>
                    <a:cubicBezTo>
                      <a:pt x="160817" y="17909"/>
                      <a:pt x="154185" y="9630"/>
                      <a:pt x="150713" y="0"/>
                    </a:cubicBezTo>
                    <a:cubicBezTo>
                      <a:pt x="108186" y="1438"/>
                      <a:pt x="63076" y="2913"/>
                      <a:pt x="15901" y="4409"/>
                    </a:cubicBezTo>
                    <a:cubicBezTo>
                      <a:pt x="7549" y="13183"/>
                      <a:pt x="18264" y="4250"/>
                      <a:pt x="3683" y="17000"/>
                    </a:cubicBezTo>
                    <a:cubicBezTo>
                      <a:pt x="-1993" y="21966"/>
                      <a:pt x="-9711" y="15577"/>
                      <a:pt x="53865" y="74198"/>
                    </a:cubicBezTo>
                    <a:cubicBezTo>
                      <a:pt x="86244" y="104082"/>
                      <a:pt x="105214" y="85948"/>
                      <a:pt x="31548" y="154164"/>
                    </a:cubicBezTo>
                    <a:cubicBezTo>
                      <a:pt x="29814" y="167616"/>
                      <a:pt x="13322" y="158905"/>
                      <a:pt x="38065" y="188549"/>
                    </a:cubicBezTo>
                    <a:cubicBezTo>
                      <a:pt x="43078" y="194554"/>
                      <a:pt x="61707" y="200708"/>
                      <a:pt x="66371" y="206996"/>
                    </a:cubicBezTo>
                    <a:cubicBezTo>
                      <a:pt x="88429" y="236751"/>
                      <a:pt x="92789" y="233684"/>
                      <a:pt x="91632" y="242631"/>
                    </a:cubicBezTo>
                    <a:cubicBezTo>
                      <a:pt x="109867" y="257848"/>
                      <a:pt x="26702" y="323651"/>
                      <a:pt x="11108" y="354930"/>
                    </a:cubicBezTo>
                    <a:cubicBezTo>
                      <a:pt x="30496" y="372473"/>
                      <a:pt x="28690" y="373291"/>
                      <a:pt x="30755" y="374545"/>
                    </a:cubicBezTo>
                    <a:cubicBezTo>
                      <a:pt x="46853" y="384324"/>
                      <a:pt x="65281" y="410387"/>
                      <a:pt x="70462" y="412498"/>
                    </a:cubicBezTo>
                    <a:cubicBezTo>
                      <a:pt x="72451" y="413310"/>
                      <a:pt x="74823" y="415065"/>
                      <a:pt x="75481" y="416940"/>
                    </a:cubicBezTo>
                    <a:cubicBezTo>
                      <a:pt x="80365" y="430762"/>
                      <a:pt x="107893" y="431426"/>
                      <a:pt x="103946" y="464902"/>
                    </a:cubicBezTo>
                    <a:cubicBezTo>
                      <a:pt x="85413" y="478777"/>
                      <a:pt x="84063" y="492594"/>
                      <a:pt x="69617" y="503176"/>
                    </a:cubicBezTo>
                    <a:cubicBezTo>
                      <a:pt x="56804" y="512556"/>
                      <a:pt x="17659" y="556047"/>
                      <a:pt x="12530" y="566758"/>
                    </a:cubicBezTo>
                    <a:cubicBezTo>
                      <a:pt x="6522" y="579306"/>
                      <a:pt x="-8107" y="563364"/>
                      <a:pt x="44380" y="617532"/>
                    </a:cubicBezTo>
                    <a:cubicBezTo>
                      <a:pt x="46224" y="619441"/>
                      <a:pt x="46781" y="622571"/>
                      <a:pt x="48582" y="624542"/>
                    </a:cubicBezTo>
                    <a:cubicBezTo>
                      <a:pt x="52535" y="628864"/>
                      <a:pt x="81720" y="659965"/>
                      <a:pt x="86839" y="661658"/>
                    </a:cubicBezTo>
                    <a:cubicBezTo>
                      <a:pt x="92693" y="663605"/>
                      <a:pt x="107452" y="673456"/>
                      <a:pt x="105545" y="678860"/>
                    </a:cubicBezTo>
                    <a:cubicBezTo>
                      <a:pt x="115121" y="703538"/>
                      <a:pt x="98255" y="713317"/>
                      <a:pt x="92107" y="720480"/>
                    </a:cubicBezTo>
                    <a:cubicBezTo>
                      <a:pt x="77873" y="737009"/>
                      <a:pt x="65895" y="738649"/>
                      <a:pt x="65161" y="741288"/>
                    </a:cubicBezTo>
                    <a:cubicBezTo>
                      <a:pt x="63816" y="746120"/>
                      <a:pt x="59859" y="749014"/>
                      <a:pt x="56185" y="751028"/>
                    </a:cubicBezTo>
                    <a:cubicBezTo>
                      <a:pt x="41844" y="758894"/>
                      <a:pt x="48371" y="762062"/>
                      <a:pt x="42685" y="763221"/>
                    </a:cubicBezTo>
                    <a:cubicBezTo>
                      <a:pt x="85970" y="763976"/>
                      <a:pt x="127997" y="764687"/>
                      <a:pt x="168535" y="765327"/>
                    </a:cubicBezTo>
                    <a:cubicBezTo>
                      <a:pt x="174951" y="755379"/>
                      <a:pt x="188883" y="736600"/>
                      <a:pt x="215883" y="71337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18"/>
              <p:cNvSpPr/>
              <p:nvPr/>
            </p:nvSpPr>
            <p:spPr>
              <a:xfrm>
                <a:off x="7943363" y="3943814"/>
                <a:ext cx="175687" cy="749821"/>
              </a:xfrm>
              <a:custGeom>
                <a:avLst/>
                <a:gdLst/>
                <a:ahLst/>
                <a:cxnLst/>
                <a:rect l="l" t="t" r="r" b="b"/>
                <a:pathLst>
                  <a:path w="175687" h="749821" extrusionOk="0">
                    <a:moveTo>
                      <a:pt x="99736" y="728490"/>
                    </a:moveTo>
                    <a:cubicBezTo>
                      <a:pt x="104442" y="726514"/>
                      <a:pt x="159205" y="661336"/>
                      <a:pt x="171408" y="651504"/>
                    </a:cubicBezTo>
                    <a:cubicBezTo>
                      <a:pt x="170515" y="649754"/>
                      <a:pt x="111252" y="591508"/>
                      <a:pt x="95361" y="577729"/>
                    </a:cubicBezTo>
                    <a:cubicBezTo>
                      <a:pt x="92152" y="574946"/>
                      <a:pt x="83426" y="558729"/>
                      <a:pt x="72846" y="551503"/>
                    </a:cubicBezTo>
                    <a:cubicBezTo>
                      <a:pt x="67343" y="547744"/>
                      <a:pt x="68606" y="545075"/>
                      <a:pt x="70829" y="540393"/>
                    </a:cubicBezTo>
                    <a:cubicBezTo>
                      <a:pt x="68735" y="531806"/>
                      <a:pt x="72361" y="521224"/>
                      <a:pt x="82322" y="516945"/>
                    </a:cubicBezTo>
                    <a:cubicBezTo>
                      <a:pt x="96489" y="492700"/>
                      <a:pt x="132114" y="456373"/>
                      <a:pt x="134895" y="450046"/>
                    </a:cubicBezTo>
                    <a:cubicBezTo>
                      <a:pt x="135788" y="448022"/>
                      <a:pt x="140499" y="447762"/>
                      <a:pt x="141081" y="446801"/>
                    </a:cubicBezTo>
                    <a:cubicBezTo>
                      <a:pt x="142593" y="444305"/>
                      <a:pt x="157496" y="425180"/>
                      <a:pt x="169367" y="413772"/>
                    </a:cubicBezTo>
                    <a:cubicBezTo>
                      <a:pt x="163763" y="408800"/>
                      <a:pt x="135049" y="383257"/>
                      <a:pt x="130990" y="376714"/>
                    </a:cubicBezTo>
                    <a:cubicBezTo>
                      <a:pt x="118326" y="356271"/>
                      <a:pt x="100000" y="353444"/>
                      <a:pt x="96648" y="348464"/>
                    </a:cubicBezTo>
                    <a:cubicBezTo>
                      <a:pt x="90534" y="339377"/>
                      <a:pt x="82557" y="322911"/>
                      <a:pt x="88978" y="313983"/>
                    </a:cubicBezTo>
                    <a:cubicBezTo>
                      <a:pt x="92224" y="309459"/>
                      <a:pt x="90164" y="301781"/>
                      <a:pt x="97426" y="299805"/>
                    </a:cubicBezTo>
                    <a:cubicBezTo>
                      <a:pt x="99284" y="293603"/>
                      <a:pt x="104879" y="290117"/>
                      <a:pt x="108188" y="284987"/>
                    </a:cubicBezTo>
                    <a:cubicBezTo>
                      <a:pt x="125809" y="257675"/>
                      <a:pt x="136177" y="255497"/>
                      <a:pt x="136686" y="251429"/>
                    </a:cubicBezTo>
                    <a:cubicBezTo>
                      <a:pt x="137930" y="241559"/>
                      <a:pt x="148889" y="234136"/>
                      <a:pt x="157789" y="229790"/>
                    </a:cubicBezTo>
                    <a:cubicBezTo>
                      <a:pt x="156093" y="227684"/>
                      <a:pt x="129569" y="181506"/>
                      <a:pt x="122111" y="174328"/>
                    </a:cubicBezTo>
                    <a:cubicBezTo>
                      <a:pt x="111670" y="164275"/>
                      <a:pt x="113764" y="155698"/>
                      <a:pt x="108764" y="142563"/>
                    </a:cubicBezTo>
                    <a:cubicBezTo>
                      <a:pt x="107386" y="138938"/>
                      <a:pt x="109028" y="135674"/>
                      <a:pt x="114263" y="119510"/>
                    </a:cubicBezTo>
                    <a:cubicBezTo>
                      <a:pt x="123431" y="119304"/>
                      <a:pt x="147415" y="93222"/>
                      <a:pt x="152098" y="88563"/>
                    </a:cubicBezTo>
                    <a:cubicBezTo>
                      <a:pt x="176139" y="64645"/>
                      <a:pt x="179285" y="66356"/>
                      <a:pt x="172662" y="63904"/>
                    </a:cubicBezTo>
                    <a:cubicBezTo>
                      <a:pt x="166500" y="61621"/>
                      <a:pt x="174722" y="61558"/>
                      <a:pt x="143842" y="40943"/>
                    </a:cubicBezTo>
                    <a:cubicBezTo>
                      <a:pt x="135356" y="35284"/>
                      <a:pt x="112131" y="6543"/>
                      <a:pt x="101580" y="0"/>
                    </a:cubicBezTo>
                    <a:cubicBezTo>
                      <a:pt x="81203" y="2899"/>
                      <a:pt x="63683" y="8654"/>
                      <a:pt x="51768" y="19159"/>
                    </a:cubicBezTo>
                    <a:cubicBezTo>
                      <a:pt x="37495" y="31885"/>
                      <a:pt x="47748" y="46947"/>
                      <a:pt x="64725" y="87702"/>
                    </a:cubicBezTo>
                    <a:cubicBezTo>
                      <a:pt x="76266" y="122794"/>
                      <a:pt x="60744" y="114635"/>
                      <a:pt x="23894" y="129996"/>
                    </a:cubicBezTo>
                    <a:cubicBezTo>
                      <a:pt x="-29981" y="148222"/>
                      <a:pt x="49376" y="187588"/>
                      <a:pt x="83993" y="243093"/>
                    </a:cubicBezTo>
                    <a:cubicBezTo>
                      <a:pt x="-7567" y="360228"/>
                      <a:pt x="-34865" y="310723"/>
                      <a:pt x="102492" y="452584"/>
                    </a:cubicBezTo>
                    <a:cubicBezTo>
                      <a:pt x="-19160" y="595427"/>
                      <a:pt x="-46247" y="531417"/>
                      <a:pt x="96763" y="629821"/>
                    </a:cubicBezTo>
                    <a:cubicBezTo>
                      <a:pt x="49199" y="694817"/>
                      <a:pt x="17137" y="733975"/>
                      <a:pt x="30795" y="749822"/>
                    </a:cubicBezTo>
                    <a:cubicBezTo>
                      <a:pt x="45429" y="745004"/>
                      <a:pt x="64274" y="740658"/>
                      <a:pt x="86807" y="736740"/>
                    </a:cubicBezTo>
                    <a:cubicBezTo>
                      <a:pt x="90188" y="730423"/>
                      <a:pt x="95140" y="730418"/>
                      <a:pt x="99736" y="72849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18"/>
              <p:cNvSpPr/>
              <p:nvPr/>
            </p:nvSpPr>
            <p:spPr>
              <a:xfrm>
                <a:off x="10002542" y="3893016"/>
                <a:ext cx="208573" cy="772889"/>
              </a:xfrm>
              <a:custGeom>
                <a:avLst/>
                <a:gdLst/>
                <a:ahLst/>
                <a:cxnLst/>
                <a:rect l="l" t="t" r="r" b="b"/>
                <a:pathLst>
                  <a:path w="208573" h="772889" extrusionOk="0">
                    <a:moveTo>
                      <a:pt x="196620" y="708216"/>
                    </a:moveTo>
                    <a:cubicBezTo>
                      <a:pt x="200260" y="703668"/>
                      <a:pt x="198877" y="706634"/>
                      <a:pt x="204270" y="702297"/>
                    </a:cubicBezTo>
                    <a:cubicBezTo>
                      <a:pt x="204117" y="701985"/>
                      <a:pt x="152610" y="649672"/>
                      <a:pt x="128222" y="628523"/>
                    </a:cubicBezTo>
                    <a:cubicBezTo>
                      <a:pt x="125014" y="625739"/>
                      <a:pt x="116283" y="609528"/>
                      <a:pt x="105708" y="602297"/>
                    </a:cubicBezTo>
                    <a:cubicBezTo>
                      <a:pt x="100181" y="598523"/>
                      <a:pt x="101468" y="595859"/>
                      <a:pt x="103691" y="591186"/>
                    </a:cubicBezTo>
                    <a:cubicBezTo>
                      <a:pt x="101597" y="582600"/>
                      <a:pt x="105223" y="572013"/>
                      <a:pt x="115184" y="567739"/>
                    </a:cubicBezTo>
                    <a:cubicBezTo>
                      <a:pt x="127944" y="545897"/>
                      <a:pt x="184902" y="481219"/>
                      <a:pt x="202234" y="464560"/>
                    </a:cubicBezTo>
                    <a:cubicBezTo>
                      <a:pt x="196447" y="459431"/>
                      <a:pt x="167906" y="434027"/>
                      <a:pt x="163857" y="427502"/>
                    </a:cubicBezTo>
                    <a:cubicBezTo>
                      <a:pt x="151193" y="407060"/>
                      <a:pt x="132867" y="404233"/>
                      <a:pt x="129514" y="399252"/>
                    </a:cubicBezTo>
                    <a:cubicBezTo>
                      <a:pt x="123401" y="390166"/>
                      <a:pt x="115424" y="373699"/>
                      <a:pt x="121845" y="364771"/>
                    </a:cubicBezTo>
                    <a:cubicBezTo>
                      <a:pt x="125091" y="360247"/>
                      <a:pt x="123031" y="352569"/>
                      <a:pt x="130292" y="350593"/>
                    </a:cubicBezTo>
                    <a:cubicBezTo>
                      <a:pt x="132151" y="344391"/>
                      <a:pt x="137746" y="340906"/>
                      <a:pt x="141055" y="335776"/>
                    </a:cubicBezTo>
                    <a:cubicBezTo>
                      <a:pt x="158675" y="308459"/>
                      <a:pt x="169044" y="306290"/>
                      <a:pt x="169558" y="302218"/>
                    </a:cubicBezTo>
                    <a:cubicBezTo>
                      <a:pt x="170797" y="292348"/>
                      <a:pt x="181766" y="284925"/>
                      <a:pt x="190660" y="280579"/>
                    </a:cubicBezTo>
                    <a:cubicBezTo>
                      <a:pt x="188946" y="278463"/>
                      <a:pt x="162450" y="232309"/>
                      <a:pt x="154977" y="225117"/>
                    </a:cubicBezTo>
                    <a:cubicBezTo>
                      <a:pt x="144537" y="215064"/>
                      <a:pt x="146631" y="206487"/>
                      <a:pt x="141631" y="193352"/>
                    </a:cubicBezTo>
                    <a:cubicBezTo>
                      <a:pt x="140253" y="189727"/>
                      <a:pt x="141895" y="186463"/>
                      <a:pt x="147130" y="170299"/>
                    </a:cubicBezTo>
                    <a:cubicBezTo>
                      <a:pt x="158867" y="170035"/>
                      <a:pt x="195645" y="126462"/>
                      <a:pt x="203901" y="121433"/>
                    </a:cubicBezTo>
                    <a:cubicBezTo>
                      <a:pt x="211652" y="116707"/>
                      <a:pt x="207968" y="115597"/>
                      <a:pt x="205529" y="114693"/>
                    </a:cubicBezTo>
                    <a:cubicBezTo>
                      <a:pt x="199372" y="112409"/>
                      <a:pt x="207589" y="112347"/>
                      <a:pt x="176709" y="91731"/>
                    </a:cubicBezTo>
                    <a:cubicBezTo>
                      <a:pt x="167685" y="85707"/>
                      <a:pt x="141055" y="52505"/>
                      <a:pt x="132156" y="49625"/>
                    </a:cubicBezTo>
                    <a:cubicBezTo>
                      <a:pt x="129510" y="48770"/>
                      <a:pt x="116711" y="33712"/>
                      <a:pt x="116999" y="26745"/>
                    </a:cubicBezTo>
                    <a:cubicBezTo>
                      <a:pt x="114828" y="21183"/>
                      <a:pt x="115635" y="5615"/>
                      <a:pt x="125279" y="0"/>
                    </a:cubicBezTo>
                    <a:cubicBezTo>
                      <a:pt x="96180" y="1111"/>
                      <a:pt x="64709" y="2255"/>
                      <a:pt x="31221" y="3433"/>
                    </a:cubicBezTo>
                    <a:cubicBezTo>
                      <a:pt x="51733" y="27760"/>
                      <a:pt x="104075" y="76015"/>
                      <a:pt x="106971" y="89674"/>
                    </a:cubicBezTo>
                    <a:cubicBezTo>
                      <a:pt x="108806" y="98174"/>
                      <a:pt x="102279" y="98313"/>
                      <a:pt x="105727" y="103097"/>
                    </a:cubicBezTo>
                    <a:cubicBezTo>
                      <a:pt x="90340" y="112395"/>
                      <a:pt x="83977" y="119823"/>
                      <a:pt x="60075" y="144078"/>
                    </a:cubicBezTo>
                    <a:cubicBezTo>
                      <a:pt x="42925" y="161477"/>
                      <a:pt x="20728" y="168448"/>
                      <a:pt x="4562" y="190741"/>
                    </a:cubicBezTo>
                    <a:cubicBezTo>
                      <a:pt x="3117" y="192737"/>
                      <a:pt x="1642" y="194530"/>
                      <a:pt x="0" y="195953"/>
                    </a:cubicBezTo>
                    <a:cubicBezTo>
                      <a:pt x="2829" y="202155"/>
                      <a:pt x="6507" y="207939"/>
                      <a:pt x="13111" y="211439"/>
                    </a:cubicBezTo>
                    <a:cubicBezTo>
                      <a:pt x="18835" y="214477"/>
                      <a:pt x="54672" y="283862"/>
                      <a:pt x="85528" y="292492"/>
                    </a:cubicBezTo>
                    <a:cubicBezTo>
                      <a:pt x="88885" y="300579"/>
                      <a:pt x="91219" y="301886"/>
                      <a:pt x="88972" y="304834"/>
                    </a:cubicBezTo>
                    <a:cubicBezTo>
                      <a:pt x="84034" y="329637"/>
                      <a:pt x="85134" y="327396"/>
                      <a:pt x="84817" y="327454"/>
                    </a:cubicBezTo>
                    <a:cubicBezTo>
                      <a:pt x="77998" y="328627"/>
                      <a:pt x="78896" y="337257"/>
                      <a:pt x="73162" y="339377"/>
                    </a:cubicBezTo>
                    <a:cubicBezTo>
                      <a:pt x="57899" y="345021"/>
                      <a:pt x="9980" y="400945"/>
                      <a:pt x="3919" y="408954"/>
                    </a:cubicBezTo>
                    <a:cubicBezTo>
                      <a:pt x="9293" y="413286"/>
                      <a:pt x="10964" y="412358"/>
                      <a:pt x="11713" y="414046"/>
                    </a:cubicBezTo>
                    <a:cubicBezTo>
                      <a:pt x="18888" y="430180"/>
                      <a:pt x="35284" y="438113"/>
                      <a:pt x="45273" y="451959"/>
                    </a:cubicBezTo>
                    <a:cubicBezTo>
                      <a:pt x="52352" y="461772"/>
                      <a:pt x="61477" y="470344"/>
                      <a:pt x="69929" y="479147"/>
                    </a:cubicBezTo>
                    <a:cubicBezTo>
                      <a:pt x="104945" y="515618"/>
                      <a:pt x="96204" y="512085"/>
                      <a:pt x="88861" y="526643"/>
                    </a:cubicBezTo>
                    <a:cubicBezTo>
                      <a:pt x="77445" y="549234"/>
                      <a:pt x="72960" y="541349"/>
                      <a:pt x="42541" y="583422"/>
                    </a:cubicBezTo>
                    <a:cubicBezTo>
                      <a:pt x="27365" y="604422"/>
                      <a:pt x="23446" y="599552"/>
                      <a:pt x="18125" y="608407"/>
                    </a:cubicBezTo>
                    <a:cubicBezTo>
                      <a:pt x="43295" y="641412"/>
                      <a:pt x="59979" y="647081"/>
                      <a:pt x="68354" y="665658"/>
                    </a:cubicBezTo>
                    <a:cubicBezTo>
                      <a:pt x="71951" y="673639"/>
                      <a:pt x="86335" y="675648"/>
                      <a:pt x="90681" y="687480"/>
                    </a:cubicBezTo>
                    <a:cubicBezTo>
                      <a:pt x="92415" y="692201"/>
                      <a:pt x="114583" y="693249"/>
                      <a:pt x="103196" y="708490"/>
                    </a:cubicBezTo>
                    <a:cubicBezTo>
                      <a:pt x="101641" y="717192"/>
                      <a:pt x="98807" y="723211"/>
                      <a:pt x="92079" y="730423"/>
                    </a:cubicBezTo>
                    <a:cubicBezTo>
                      <a:pt x="66491" y="750927"/>
                      <a:pt x="53087" y="763702"/>
                      <a:pt x="44322" y="771586"/>
                    </a:cubicBezTo>
                    <a:cubicBezTo>
                      <a:pt x="77935" y="772081"/>
                      <a:pt x="110362" y="772524"/>
                      <a:pt x="141386" y="772889"/>
                    </a:cubicBezTo>
                    <a:cubicBezTo>
                      <a:pt x="139657" y="767754"/>
                      <a:pt x="161293" y="752375"/>
                      <a:pt x="196620" y="70821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18"/>
              <p:cNvSpPr/>
              <p:nvPr/>
            </p:nvSpPr>
            <p:spPr>
              <a:xfrm>
                <a:off x="8412672" y="3938752"/>
                <a:ext cx="210504" cy="712840"/>
              </a:xfrm>
              <a:custGeom>
                <a:avLst/>
                <a:gdLst/>
                <a:ahLst/>
                <a:cxnLst/>
                <a:rect l="l" t="t" r="r" b="b"/>
                <a:pathLst>
                  <a:path w="210504" h="712840" extrusionOk="0">
                    <a:moveTo>
                      <a:pt x="110564" y="567556"/>
                    </a:moveTo>
                    <a:cubicBezTo>
                      <a:pt x="102683" y="561811"/>
                      <a:pt x="97938" y="560056"/>
                      <a:pt x="101026" y="553792"/>
                    </a:cubicBezTo>
                    <a:cubicBezTo>
                      <a:pt x="102937" y="549912"/>
                      <a:pt x="98360" y="538508"/>
                      <a:pt x="109301" y="530051"/>
                    </a:cubicBezTo>
                    <a:cubicBezTo>
                      <a:pt x="111332" y="528474"/>
                      <a:pt x="167925" y="458825"/>
                      <a:pt x="168064" y="458498"/>
                    </a:cubicBezTo>
                    <a:cubicBezTo>
                      <a:pt x="168982" y="456411"/>
                      <a:pt x="173842" y="456142"/>
                      <a:pt x="174437" y="455152"/>
                    </a:cubicBezTo>
                    <a:cubicBezTo>
                      <a:pt x="179734" y="446406"/>
                      <a:pt x="188091" y="440099"/>
                      <a:pt x="193254" y="431277"/>
                    </a:cubicBezTo>
                    <a:cubicBezTo>
                      <a:pt x="202546" y="415392"/>
                      <a:pt x="216978" y="434180"/>
                      <a:pt x="171143" y="391300"/>
                    </a:cubicBezTo>
                    <a:cubicBezTo>
                      <a:pt x="160947" y="381767"/>
                      <a:pt x="159530" y="370406"/>
                      <a:pt x="138558" y="360262"/>
                    </a:cubicBezTo>
                    <a:cubicBezTo>
                      <a:pt x="119756" y="351170"/>
                      <a:pt x="115251" y="326045"/>
                      <a:pt x="120779" y="318358"/>
                    </a:cubicBezTo>
                    <a:cubicBezTo>
                      <a:pt x="124126" y="313699"/>
                      <a:pt x="122003" y="305790"/>
                      <a:pt x="129476" y="303757"/>
                    </a:cubicBezTo>
                    <a:cubicBezTo>
                      <a:pt x="130086" y="301733"/>
                      <a:pt x="152302" y="269641"/>
                      <a:pt x="166916" y="257804"/>
                    </a:cubicBezTo>
                    <a:cubicBezTo>
                      <a:pt x="174951" y="251295"/>
                      <a:pt x="161763" y="252901"/>
                      <a:pt x="187908" y="233742"/>
                    </a:cubicBezTo>
                    <a:cubicBezTo>
                      <a:pt x="192255" y="230559"/>
                      <a:pt x="192101" y="232607"/>
                      <a:pt x="191001" y="230766"/>
                    </a:cubicBezTo>
                    <a:cubicBezTo>
                      <a:pt x="127445" y="124857"/>
                      <a:pt x="165663" y="206126"/>
                      <a:pt x="141161" y="141804"/>
                    </a:cubicBezTo>
                    <a:cubicBezTo>
                      <a:pt x="139739" y="138073"/>
                      <a:pt x="141434" y="134708"/>
                      <a:pt x="146823" y="118063"/>
                    </a:cubicBezTo>
                    <a:cubicBezTo>
                      <a:pt x="156817" y="117832"/>
                      <a:pt x="210312" y="62856"/>
                      <a:pt x="210504" y="62534"/>
                    </a:cubicBezTo>
                    <a:cubicBezTo>
                      <a:pt x="206648" y="60260"/>
                      <a:pt x="205745" y="60943"/>
                      <a:pt x="203075" y="57746"/>
                    </a:cubicBezTo>
                    <a:cubicBezTo>
                      <a:pt x="189709" y="41789"/>
                      <a:pt x="172747" y="38053"/>
                      <a:pt x="163656" y="24106"/>
                    </a:cubicBezTo>
                    <a:cubicBezTo>
                      <a:pt x="158584" y="16327"/>
                      <a:pt x="148403" y="7928"/>
                      <a:pt x="139043" y="0"/>
                    </a:cubicBezTo>
                    <a:cubicBezTo>
                      <a:pt x="111678" y="702"/>
                      <a:pt x="85581" y="1365"/>
                      <a:pt x="60915" y="1990"/>
                    </a:cubicBezTo>
                    <a:cubicBezTo>
                      <a:pt x="74833" y="18178"/>
                      <a:pt x="101482" y="41380"/>
                      <a:pt x="103864" y="52587"/>
                    </a:cubicBezTo>
                    <a:cubicBezTo>
                      <a:pt x="105646" y="60842"/>
                      <a:pt x="99307" y="60976"/>
                      <a:pt x="102659" y="65621"/>
                    </a:cubicBezTo>
                    <a:cubicBezTo>
                      <a:pt x="87723" y="74645"/>
                      <a:pt x="81542" y="81861"/>
                      <a:pt x="58331" y="105409"/>
                    </a:cubicBezTo>
                    <a:cubicBezTo>
                      <a:pt x="41681" y="122299"/>
                      <a:pt x="20127" y="129068"/>
                      <a:pt x="4433" y="150717"/>
                    </a:cubicBezTo>
                    <a:cubicBezTo>
                      <a:pt x="3030" y="152655"/>
                      <a:pt x="1599" y="154395"/>
                      <a:pt x="0" y="155775"/>
                    </a:cubicBezTo>
                    <a:cubicBezTo>
                      <a:pt x="2747" y="161794"/>
                      <a:pt x="6320" y="167410"/>
                      <a:pt x="12727" y="170813"/>
                    </a:cubicBezTo>
                    <a:cubicBezTo>
                      <a:pt x="18240" y="173746"/>
                      <a:pt x="53145" y="241150"/>
                      <a:pt x="83040" y="249506"/>
                    </a:cubicBezTo>
                    <a:cubicBezTo>
                      <a:pt x="86297" y="257357"/>
                      <a:pt x="88568" y="258627"/>
                      <a:pt x="86383" y="261487"/>
                    </a:cubicBezTo>
                    <a:cubicBezTo>
                      <a:pt x="81590" y="285569"/>
                      <a:pt x="82656" y="283396"/>
                      <a:pt x="82349" y="283449"/>
                    </a:cubicBezTo>
                    <a:cubicBezTo>
                      <a:pt x="75726" y="284588"/>
                      <a:pt x="76600" y="292968"/>
                      <a:pt x="71029" y="295026"/>
                    </a:cubicBezTo>
                    <a:cubicBezTo>
                      <a:pt x="56209" y="300511"/>
                      <a:pt x="9711" y="354776"/>
                      <a:pt x="3799" y="362579"/>
                    </a:cubicBezTo>
                    <a:cubicBezTo>
                      <a:pt x="9014" y="366781"/>
                      <a:pt x="10638" y="365882"/>
                      <a:pt x="11368" y="367521"/>
                    </a:cubicBezTo>
                    <a:cubicBezTo>
                      <a:pt x="18331" y="383185"/>
                      <a:pt x="34256" y="390887"/>
                      <a:pt x="43953" y="404334"/>
                    </a:cubicBezTo>
                    <a:cubicBezTo>
                      <a:pt x="50820" y="413863"/>
                      <a:pt x="59681" y="422180"/>
                      <a:pt x="67888" y="430728"/>
                    </a:cubicBezTo>
                    <a:cubicBezTo>
                      <a:pt x="101885" y="466142"/>
                      <a:pt x="93395" y="462709"/>
                      <a:pt x="86268" y="476844"/>
                    </a:cubicBezTo>
                    <a:cubicBezTo>
                      <a:pt x="75188" y="498782"/>
                      <a:pt x="70828" y="491123"/>
                      <a:pt x="41292" y="531974"/>
                    </a:cubicBezTo>
                    <a:cubicBezTo>
                      <a:pt x="26558" y="552364"/>
                      <a:pt x="22754" y="547633"/>
                      <a:pt x="17582" y="556234"/>
                    </a:cubicBezTo>
                    <a:cubicBezTo>
                      <a:pt x="42017" y="588277"/>
                      <a:pt x="58216" y="593782"/>
                      <a:pt x="66347" y="611816"/>
                    </a:cubicBezTo>
                    <a:cubicBezTo>
                      <a:pt x="69843" y="619566"/>
                      <a:pt x="83804" y="621518"/>
                      <a:pt x="88021" y="633004"/>
                    </a:cubicBezTo>
                    <a:cubicBezTo>
                      <a:pt x="89711" y="637590"/>
                      <a:pt x="111231" y="638605"/>
                      <a:pt x="100181" y="653403"/>
                    </a:cubicBezTo>
                    <a:cubicBezTo>
                      <a:pt x="98653" y="661922"/>
                      <a:pt x="95878" y="667744"/>
                      <a:pt x="89385" y="674696"/>
                    </a:cubicBezTo>
                    <a:cubicBezTo>
                      <a:pt x="57702" y="700091"/>
                      <a:pt x="51589" y="709254"/>
                      <a:pt x="42416" y="712841"/>
                    </a:cubicBezTo>
                    <a:cubicBezTo>
                      <a:pt x="81528" y="711913"/>
                      <a:pt x="122138" y="711182"/>
                      <a:pt x="163997" y="710634"/>
                    </a:cubicBezTo>
                    <a:cubicBezTo>
                      <a:pt x="175114" y="697922"/>
                      <a:pt x="200087" y="669456"/>
                      <a:pt x="200337" y="669345"/>
                    </a:cubicBezTo>
                    <a:cubicBezTo>
                      <a:pt x="214913" y="662941"/>
                      <a:pt x="135133" y="605922"/>
                      <a:pt x="110564" y="56755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18"/>
              <p:cNvSpPr/>
              <p:nvPr/>
            </p:nvSpPr>
            <p:spPr>
              <a:xfrm>
                <a:off x="8784762" y="3928968"/>
                <a:ext cx="192591" cy="719374"/>
              </a:xfrm>
              <a:custGeom>
                <a:avLst/>
                <a:gdLst/>
                <a:ahLst/>
                <a:cxnLst/>
                <a:rect l="l" t="t" r="r" b="b"/>
                <a:pathLst>
                  <a:path w="192591" h="719374" extrusionOk="0">
                    <a:moveTo>
                      <a:pt x="191462" y="670566"/>
                    </a:moveTo>
                    <a:cubicBezTo>
                      <a:pt x="185243" y="664893"/>
                      <a:pt x="174576" y="650461"/>
                      <a:pt x="127949" y="609797"/>
                    </a:cubicBezTo>
                    <a:cubicBezTo>
                      <a:pt x="87387" y="574551"/>
                      <a:pt x="108734" y="579167"/>
                      <a:pt x="174015" y="484397"/>
                    </a:cubicBezTo>
                    <a:cubicBezTo>
                      <a:pt x="184081" y="469796"/>
                      <a:pt x="200645" y="491171"/>
                      <a:pt x="147135" y="441123"/>
                    </a:cubicBezTo>
                    <a:cubicBezTo>
                      <a:pt x="136963" y="431603"/>
                      <a:pt x="135474" y="420200"/>
                      <a:pt x="114550" y="410084"/>
                    </a:cubicBezTo>
                    <a:cubicBezTo>
                      <a:pt x="110400" y="408079"/>
                      <a:pt x="100214" y="393454"/>
                      <a:pt x="99364" y="382983"/>
                    </a:cubicBezTo>
                    <a:cubicBezTo>
                      <a:pt x="98279" y="369680"/>
                      <a:pt x="103245" y="369464"/>
                      <a:pt x="106794" y="364363"/>
                    </a:cubicBezTo>
                    <a:cubicBezTo>
                      <a:pt x="109934" y="349959"/>
                      <a:pt x="128578" y="332863"/>
                      <a:pt x="132694" y="321223"/>
                    </a:cubicBezTo>
                    <a:cubicBezTo>
                      <a:pt x="135004" y="314694"/>
                      <a:pt x="141890" y="315391"/>
                      <a:pt x="161384" y="292069"/>
                    </a:cubicBezTo>
                    <a:cubicBezTo>
                      <a:pt x="166964" y="285391"/>
                      <a:pt x="172204" y="278324"/>
                      <a:pt x="178145" y="271886"/>
                    </a:cubicBezTo>
                    <a:cubicBezTo>
                      <a:pt x="156087" y="251410"/>
                      <a:pt x="172483" y="273651"/>
                      <a:pt x="152264" y="246333"/>
                    </a:cubicBezTo>
                    <a:cubicBezTo>
                      <a:pt x="148566" y="241338"/>
                      <a:pt x="142688" y="238006"/>
                      <a:pt x="138543" y="233275"/>
                    </a:cubicBezTo>
                    <a:cubicBezTo>
                      <a:pt x="134610" y="228785"/>
                      <a:pt x="123117" y="203698"/>
                      <a:pt x="118483" y="200597"/>
                    </a:cubicBezTo>
                    <a:cubicBezTo>
                      <a:pt x="106880" y="192833"/>
                      <a:pt x="104973" y="183530"/>
                      <a:pt x="95729" y="173770"/>
                    </a:cubicBezTo>
                    <a:cubicBezTo>
                      <a:pt x="91786" y="169612"/>
                      <a:pt x="88938" y="163886"/>
                      <a:pt x="91728" y="157294"/>
                    </a:cubicBezTo>
                    <a:cubicBezTo>
                      <a:pt x="92189" y="156203"/>
                      <a:pt x="90772" y="143179"/>
                      <a:pt x="100714" y="138881"/>
                    </a:cubicBezTo>
                    <a:cubicBezTo>
                      <a:pt x="105074" y="136996"/>
                      <a:pt x="108614" y="131977"/>
                      <a:pt x="113469" y="125352"/>
                    </a:cubicBezTo>
                    <a:cubicBezTo>
                      <a:pt x="118406" y="118616"/>
                      <a:pt x="136468" y="111467"/>
                      <a:pt x="141434" y="104760"/>
                    </a:cubicBezTo>
                    <a:cubicBezTo>
                      <a:pt x="192754" y="35390"/>
                      <a:pt x="216805" y="73909"/>
                      <a:pt x="159045" y="19880"/>
                    </a:cubicBezTo>
                    <a:cubicBezTo>
                      <a:pt x="152173" y="13457"/>
                      <a:pt x="149723" y="6889"/>
                      <a:pt x="142606" y="0"/>
                    </a:cubicBezTo>
                    <a:cubicBezTo>
                      <a:pt x="95858" y="1245"/>
                      <a:pt x="50167" y="2447"/>
                      <a:pt x="5931" y="3606"/>
                    </a:cubicBezTo>
                    <a:cubicBezTo>
                      <a:pt x="24291" y="22385"/>
                      <a:pt x="-4668" y="-4740"/>
                      <a:pt x="47862" y="43688"/>
                    </a:cubicBezTo>
                    <a:cubicBezTo>
                      <a:pt x="80000" y="73351"/>
                      <a:pt x="99359" y="55303"/>
                      <a:pt x="25545" y="123655"/>
                    </a:cubicBezTo>
                    <a:cubicBezTo>
                      <a:pt x="23811" y="137102"/>
                      <a:pt x="7319" y="128390"/>
                      <a:pt x="32062" y="158039"/>
                    </a:cubicBezTo>
                    <a:cubicBezTo>
                      <a:pt x="37075" y="164044"/>
                      <a:pt x="55704" y="170198"/>
                      <a:pt x="60368" y="176487"/>
                    </a:cubicBezTo>
                    <a:cubicBezTo>
                      <a:pt x="82426" y="206242"/>
                      <a:pt x="86791" y="203174"/>
                      <a:pt x="85629" y="212121"/>
                    </a:cubicBezTo>
                    <a:cubicBezTo>
                      <a:pt x="103874" y="227328"/>
                      <a:pt x="20704" y="293136"/>
                      <a:pt x="5105" y="324420"/>
                    </a:cubicBezTo>
                    <a:cubicBezTo>
                      <a:pt x="24488" y="341964"/>
                      <a:pt x="22687" y="342781"/>
                      <a:pt x="24752" y="344036"/>
                    </a:cubicBezTo>
                    <a:cubicBezTo>
                      <a:pt x="40850" y="353815"/>
                      <a:pt x="59277" y="379877"/>
                      <a:pt x="64459" y="381988"/>
                    </a:cubicBezTo>
                    <a:cubicBezTo>
                      <a:pt x="66448" y="382800"/>
                      <a:pt x="68815" y="384555"/>
                      <a:pt x="69478" y="386430"/>
                    </a:cubicBezTo>
                    <a:cubicBezTo>
                      <a:pt x="74362" y="400252"/>
                      <a:pt x="101885" y="400916"/>
                      <a:pt x="97943" y="434392"/>
                    </a:cubicBezTo>
                    <a:cubicBezTo>
                      <a:pt x="79410" y="448267"/>
                      <a:pt x="78060" y="462084"/>
                      <a:pt x="63614" y="472666"/>
                    </a:cubicBezTo>
                    <a:cubicBezTo>
                      <a:pt x="50801" y="482046"/>
                      <a:pt x="11656" y="525537"/>
                      <a:pt x="6527" y="536248"/>
                    </a:cubicBezTo>
                    <a:cubicBezTo>
                      <a:pt x="523" y="548792"/>
                      <a:pt x="-14134" y="532835"/>
                      <a:pt x="38377" y="587023"/>
                    </a:cubicBezTo>
                    <a:cubicBezTo>
                      <a:pt x="40221" y="588931"/>
                      <a:pt x="40778" y="592061"/>
                      <a:pt x="42579" y="594032"/>
                    </a:cubicBezTo>
                    <a:cubicBezTo>
                      <a:pt x="46532" y="598354"/>
                      <a:pt x="75717" y="629456"/>
                      <a:pt x="80836" y="631148"/>
                    </a:cubicBezTo>
                    <a:cubicBezTo>
                      <a:pt x="86690" y="633095"/>
                      <a:pt x="101453" y="642946"/>
                      <a:pt x="99542" y="648350"/>
                    </a:cubicBezTo>
                    <a:cubicBezTo>
                      <a:pt x="109118" y="673023"/>
                      <a:pt x="92261" y="682797"/>
                      <a:pt x="86104" y="689966"/>
                    </a:cubicBezTo>
                    <a:cubicBezTo>
                      <a:pt x="71937" y="706422"/>
                      <a:pt x="59892" y="708124"/>
                      <a:pt x="59157" y="710778"/>
                    </a:cubicBezTo>
                    <a:cubicBezTo>
                      <a:pt x="57933" y="715168"/>
                      <a:pt x="56593" y="717672"/>
                      <a:pt x="51834" y="719086"/>
                    </a:cubicBezTo>
                    <a:cubicBezTo>
                      <a:pt x="81820" y="719124"/>
                      <a:pt x="112120" y="719225"/>
                      <a:pt x="142664" y="719374"/>
                    </a:cubicBezTo>
                    <a:cubicBezTo>
                      <a:pt x="191020" y="666566"/>
                      <a:pt x="194608" y="673432"/>
                      <a:pt x="191462" y="67056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18"/>
              <p:cNvSpPr/>
              <p:nvPr/>
            </p:nvSpPr>
            <p:spPr>
              <a:xfrm>
                <a:off x="8925168" y="3920021"/>
                <a:ext cx="429912" cy="732033"/>
              </a:xfrm>
              <a:custGeom>
                <a:avLst/>
                <a:gdLst/>
                <a:ahLst/>
                <a:cxnLst/>
                <a:rect l="l" t="t" r="r" b="b"/>
                <a:pathLst>
                  <a:path w="429912" h="732033" extrusionOk="0">
                    <a:moveTo>
                      <a:pt x="403782" y="701836"/>
                    </a:moveTo>
                    <a:cubicBezTo>
                      <a:pt x="404929" y="699831"/>
                      <a:pt x="409761" y="700124"/>
                      <a:pt x="410472" y="699192"/>
                    </a:cubicBezTo>
                    <a:cubicBezTo>
                      <a:pt x="416110" y="691807"/>
                      <a:pt x="423947" y="686600"/>
                      <a:pt x="429912" y="679571"/>
                    </a:cubicBezTo>
                    <a:cubicBezTo>
                      <a:pt x="418338" y="664711"/>
                      <a:pt x="418107" y="671590"/>
                      <a:pt x="417310" y="668893"/>
                    </a:cubicBezTo>
                    <a:cubicBezTo>
                      <a:pt x="413574" y="656244"/>
                      <a:pt x="393154" y="646763"/>
                      <a:pt x="391972" y="642595"/>
                    </a:cubicBezTo>
                    <a:cubicBezTo>
                      <a:pt x="387837" y="627989"/>
                      <a:pt x="365150" y="610609"/>
                      <a:pt x="359704" y="603292"/>
                    </a:cubicBezTo>
                    <a:cubicBezTo>
                      <a:pt x="355257" y="597306"/>
                      <a:pt x="352111" y="590090"/>
                      <a:pt x="344874" y="586561"/>
                    </a:cubicBezTo>
                    <a:cubicBezTo>
                      <a:pt x="328392" y="551503"/>
                      <a:pt x="329813" y="559133"/>
                      <a:pt x="340720" y="540032"/>
                    </a:cubicBezTo>
                    <a:cubicBezTo>
                      <a:pt x="346199" y="539763"/>
                      <a:pt x="361058" y="513830"/>
                      <a:pt x="361375" y="513585"/>
                    </a:cubicBezTo>
                    <a:cubicBezTo>
                      <a:pt x="367475" y="508902"/>
                      <a:pt x="370990" y="502301"/>
                      <a:pt x="375336" y="496200"/>
                    </a:cubicBezTo>
                    <a:cubicBezTo>
                      <a:pt x="381695" y="487277"/>
                      <a:pt x="391612" y="481695"/>
                      <a:pt x="399829" y="468503"/>
                    </a:cubicBezTo>
                    <a:cubicBezTo>
                      <a:pt x="411456" y="449839"/>
                      <a:pt x="417987" y="450580"/>
                      <a:pt x="419923" y="446613"/>
                    </a:cubicBezTo>
                    <a:cubicBezTo>
                      <a:pt x="430930" y="424055"/>
                      <a:pt x="442130" y="451483"/>
                      <a:pt x="395925" y="401887"/>
                    </a:cubicBezTo>
                    <a:cubicBezTo>
                      <a:pt x="395627" y="401570"/>
                      <a:pt x="372157" y="379118"/>
                      <a:pt x="362787" y="370993"/>
                    </a:cubicBezTo>
                    <a:cubicBezTo>
                      <a:pt x="357442" y="366358"/>
                      <a:pt x="358206" y="359416"/>
                      <a:pt x="344432" y="351690"/>
                    </a:cubicBezTo>
                    <a:cubicBezTo>
                      <a:pt x="340672" y="341281"/>
                      <a:pt x="344994" y="347146"/>
                      <a:pt x="339389" y="337464"/>
                    </a:cubicBezTo>
                    <a:cubicBezTo>
                      <a:pt x="334472" y="328968"/>
                      <a:pt x="336647" y="316189"/>
                      <a:pt x="346420" y="309959"/>
                    </a:cubicBezTo>
                    <a:cubicBezTo>
                      <a:pt x="348596" y="306175"/>
                      <a:pt x="363119" y="284367"/>
                      <a:pt x="371134" y="277329"/>
                    </a:cubicBezTo>
                    <a:cubicBezTo>
                      <a:pt x="379827" y="269694"/>
                      <a:pt x="392500" y="251761"/>
                      <a:pt x="392817" y="251694"/>
                    </a:cubicBezTo>
                    <a:cubicBezTo>
                      <a:pt x="402125" y="249766"/>
                      <a:pt x="403177" y="238593"/>
                      <a:pt x="411216" y="235251"/>
                    </a:cubicBezTo>
                    <a:cubicBezTo>
                      <a:pt x="413867" y="234146"/>
                      <a:pt x="415524" y="232357"/>
                      <a:pt x="415730" y="229222"/>
                    </a:cubicBezTo>
                    <a:cubicBezTo>
                      <a:pt x="416129" y="223208"/>
                      <a:pt x="420600" y="229896"/>
                      <a:pt x="422516" y="220530"/>
                    </a:cubicBezTo>
                    <a:cubicBezTo>
                      <a:pt x="410620" y="209746"/>
                      <a:pt x="411274" y="209953"/>
                      <a:pt x="402802" y="200492"/>
                    </a:cubicBezTo>
                    <a:cubicBezTo>
                      <a:pt x="394916" y="191689"/>
                      <a:pt x="328276" y="173044"/>
                      <a:pt x="359666" y="130890"/>
                    </a:cubicBezTo>
                    <a:cubicBezTo>
                      <a:pt x="365169" y="123501"/>
                      <a:pt x="362677" y="116760"/>
                      <a:pt x="369544" y="115313"/>
                    </a:cubicBezTo>
                    <a:cubicBezTo>
                      <a:pt x="369866" y="115251"/>
                      <a:pt x="382588" y="92034"/>
                      <a:pt x="384336" y="91154"/>
                    </a:cubicBezTo>
                    <a:cubicBezTo>
                      <a:pt x="395646" y="85481"/>
                      <a:pt x="401044" y="73270"/>
                      <a:pt x="406020" y="69217"/>
                    </a:cubicBezTo>
                    <a:cubicBezTo>
                      <a:pt x="362864" y="34106"/>
                      <a:pt x="343145" y="18447"/>
                      <a:pt x="331960" y="0"/>
                    </a:cubicBezTo>
                    <a:cubicBezTo>
                      <a:pt x="240140" y="2548"/>
                      <a:pt x="148604" y="5034"/>
                      <a:pt x="60070" y="7404"/>
                    </a:cubicBezTo>
                    <a:cubicBezTo>
                      <a:pt x="62942" y="10832"/>
                      <a:pt x="68609" y="17096"/>
                      <a:pt x="81849" y="30890"/>
                    </a:cubicBezTo>
                    <a:cubicBezTo>
                      <a:pt x="88352" y="37664"/>
                      <a:pt x="108767" y="55457"/>
                      <a:pt x="106875" y="62366"/>
                    </a:cubicBezTo>
                    <a:cubicBezTo>
                      <a:pt x="108950" y="71265"/>
                      <a:pt x="102279" y="71313"/>
                      <a:pt x="105732" y="76101"/>
                    </a:cubicBezTo>
                    <a:cubicBezTo>
                      <a:pt x="94807" y="82707"/>
                      <a:pt x="85494" y="90674"/>
                      <a:pt x="77186" y="99981"/>
                    </a:cubicBezTo>
                    <a:cubicBezTo>
                      <a:pt x="48256" y="132414"/>
                      <a:pt x="26928" y="138842"/>
                      <a:pt x="10590" y="155761"/>
                    </a:cubicBezTo>
                    <a:cubicBezTo>
                      <a:pt x="6733" y="159756"/>
                      <a:pt x="4413" y="165140"/>
                      <a:pt x="0" y="168958"/>
                    </a:cubicBezTo>
                    <a:cubicBezTo>
                      <a:pt x="6099" y="182318"/>
                      <a:pt x="11886" y="182943"/>
                      <a:pt x="13769" y="185203"/>
                    </a:cubicBezTo>
                    <a:cubicBezTo>
                      <a:pt x="30573" y="205328"/>
                      <a:pt x="56790" y="257463"/>
                      <a:pt x="85533" y="265497"/>
                    </a:cubicBezTo>
                    <a:cubicBezTo>
                      <a:pt x="91281" y="279333"/>
                      <a:pt x="90825" y="267915"/>
                      <a:pt x="85269" y="296622"/>
                    </a:cubicBezTo>
                    <a:cubicBezTo>
                      <a:pt x="85014" y="297934"/>
                      <a:pt x="85177" y="300401"/>
                      <a:pt x="84827" y="300458"/>
                    </a:cubicBezTo>
                    <a:cubicBezTo>
                      <a:pt x="78007" y="301632"/>
                      <a:pt x="78905" y="310261"/>
                      <a:pt x="73171" y="312382"/>
                    </a:cubicBezTo>
                    <a:cubicBezTo>
                      <a:pt x="62390" y="316367"/>
                      <a:pt x="28080" y="352613"/>
                      <a:pt x="27979" y="352944"/>
                    </a:cubicBezTo>
                    <a:cubicBezTo>
                      <a:pt x="23854" y="367180"/>
                      <a:pt x="-6637" y="379464"/>
                      <a:pt x="10239" y="385752"/>
                    </a:cubicBezTo>
                    <a:cubicBezTo>
                      <a:pt x="10820" y="385973"/>
                      <a:pt x="11483" y="386493"/>
                      <a:pt x="11723" y="387041"/>
                    </a:cubicBezTo>
                    <a:cubicBezTo>
                      <a:pt x="18898" y="403175"/>
                      <a:pt x="35294" y="411108"/>
                      <a:pt x="45283" y="424954"/>
                    </a:cubicBezTo>
                    <a:cubicBezTo>
                      <a:pt x="67547" y="455830"/>
                      <a:pt x="110520" y="480536"/>
                      <a:pt x="89889" y="496883"/>
                    </a:cubicBezTo>
                    <a:cubicBezTo>
                      <a:pt x="88419" y="502205"/>
                      <a:pt x="81739" y="510811"/>
                      <a:pt x="79246" y="514633"/>
                    </a:cubicBezTo>
                    <a:cubicBezTo>
                      <a:pt x="45048" y="545450"/>
                      <a:pt x="41950" y="564657"/>
                      <a:pt x="22951" y="575979"/>
                    </a:cubicBezTo>
                    <a:cubicBezTo>
                      <a:pt x="20977" y="577152"/>
                      <a:pt x="19412" y="579277"/>
                      <a:pt x="18129" y="581407"/>
                    </a:cubicBezTo>
                    <a:cubicBezTo>
                      <a:pt x="28743" y="595326"/>
                      <a:pt x="39659" y="606470"/>
                      <a:pt x="51152" y="616960"/>
                    </a:cubicBezTo>
                    <a:cubicBezTo>
                      <a:pt x="71495" y="635528"/>
                      <a:pt x="64085" y="637585"/>
                      <a:pt x="74333" y="644917"/>
                    </a:cubicBezTo>
                    <a:cubicBezTo>
                      <a:pt x="100791" y="663855"/>
                      <a:pt x="82757" y="658504"/>
                      <a:pt x="98072" y="664961"/>
                    </a:cubicBezTo>
                    <a:cubicBezTo>
                      <a:pt x="111356" y="670566"/>
                      <a:pt x="105108" y="676172"/>
                      <a:pt x="101833" y="687302"/>
                    </a:cubicBezTo>
                    <a:cubicBezTo>
                      <a:pt x="97693" y="701379"/>
                      <a:pt x="88400" y="705778"/>
                      <a:pt x="77263" y="715341"/>
                    </a:cubicBezTo>
                    <a:cubicBezTo>
                      <a:pt x="70688" y="720980"/>
                      <a:pt x="66030" y="725322"/>
                      <a:pt x="62351" y="728653"/>
                    </a:cubicBezTo>
                    <a:cubicBezTo>
                      <a:pt x="103057" y="728932"/>
                      <a:pt x="144100" y="729293"/>
                      <a:pt x="185315" y="729716"/>
                    </a:cubicBezTo>
                    <a:cubicBezTo>
                      <a:pt x="186030" y="728634"/>
                      <a:pt x="188235" y="726999"/>
                      <a:pt x="190093" y="724461"/>
                    </a:cubicBezTo>
                    <a:cubicBezTo>
                      <a:pt x="190319" y="724148"/>
                      <a:pt x="230151" y="678677"/>
                      <a:pt x="230463" y="678542"/>
                    </a:cubicBezTo>
                    <a:cubicBezTo>
                      <a:pt x="244165" y="672518"/>
                      <a:pt x="166114" y="615355"/>
                      <a:pt x="143293" y="579715"/>
                    </a:cubicBezTo>
                    <a:cubicBezTo>
                      <a:pt x="135642" y="574138"/>
                      <a:pt x="131032" y="572431"/>
                      <a:pt x="134029" y="566349"/>
                    </a:cubicBezTo>
                    <a:cubicBezTo>
                      <a:pt x="135883" y="562580"/>
                      <a:pt x="131445" y="551513"/>
                      <a:pt x="142063" y="543296"/>
                    </a:cubicBezTo>
                    <a:cubicBezTo>
                      <a:pt x="144085" y="541729"/>
                      <a:pt x="198983" y="474142"/>
                      <a:pt x="199117" y="473825"/>
                    </a:cubicBezTo>
                    <a:cubicBezTo>
                      <a:pt x="200011" y="471801"/>
                      <a:pt x="204727" y="471541"/>
                      <a:pt x="205303" y="470580"/>
                    </a:cubicBezTo>
                    <a:cubicBezTo>
                      <a:pt x="206821" y="468075"/>
                      <a:pt x="221718" y="448964"/>
                      <a:pt x="233590" y="437551"/>
                    </a:cubicBezTo>
                    <a:cubicBezTo>
                      <a:pt x="176776" y="387185"/>
                      <a:pt x="192884" y="389291"/>
                      <a:pt x="170466" y="378449"/>
                    </a:cubicBezTo>
                    <a:cubicBezTo>
                      <a:pt x="151472" y="369262"/>
                      <a:pt x="147985" y="345026"/>
                      <a:pt x="153205" y="337766"/>
                    </a:cubicBezTo>
                    <a:cubicBezTo>
                      <a:pt x="156452" y="333242"/>
                      <a:pt x="154391" y="325564"/>
                      <a:pt x="161653" y="323588"/>
                    </a:cubicBezTo>
                    <a:cubicBezTo>
                      <a:pt x="162244" y="321622"/>
                      <a:pt x="183817" y="290468"/>
                      <a:pt x="198008" y="278973"/>
                    </a:cubicBezTo>
                    <a:cubicBezTo>
                      <a:pt x="205807" y="272651"/>
                      <a:pt x="193009" y="274213"/>
                      <a:pt x="218390" y="255612"/>
                    </a:cubicBezTo>
                    <a:cubicBezTo>
                      <a:pt x="222602" y="252526"/>
                      <a:pt x="222458" y="254506"/>
                      <a:pt x="221391" y="252723"/>
                    </a:cubicBezTo>
                    <a:cubicBezTo>
                      <a:pt x="166465" y="161184"/>
                      <a:pt x="168304" y="174809"/>
                      <a:pt x="178505" y="143294"/>
                    </a:cubicBezTo>
                    <a:cubicBezTo>
                      <a:pt x="188307" y="143073"/>
                      <a:pt x="240150" y="89693"/>
                      <a:pt x="240333" y="89380"/>
                    </a:cubicBezTo>
                    <a:cubicBezTo>
                      <a:pt x="236587" y="87174"/>
                      <a:pt x="235713" y="87832"/>
                      <a:pt x="233119" y="84731"/>
                    </a:cubicBezTo>
                    <a:cubicBezTo>
                      <a:pt x="220143" y="69241"/>
                      <a:pt x="203661" y="65597"/>
                      <a:pt x="194843" y="52068"/>
                    </a:cubicBezTo>
                    <a:cubicBezTo>
                      <a:pt x="191793" y="47390"/>
                      <a:pt x="168424" y="24212"/>
                      <a:pt x="163526" y="22625"/>
                    </a:cubicBezTo>
                    <a:cubicBezTo>
                      <a:pt x="160971" y="21798"/>
                      <a:pt x="158863" y="17832"/>
                      <a:pt x="152581" y="10543"/>
                    </a:cubicBezTo>
                    <a:cubicBezTo>
                      <a:pt x="147216" y="4327"/>
                      <a:pt x="142155" y="6457"/>
                      <a:pt x="215249" y="4005"/>
                    </a:cubicBezTo>
                    <a:cubicBezTo>
                      <a:pt x="235170" y="23755"/>
                      <a:pt x="229027" y="22245"/>
                      <a:pt x="257780" y="44034"/>
                    </a:cubicBezTo>
                    <a:cubicBezTo>
                      <a:pt x="332940" y="100991"/>
                      <a:pt x="255437" y="120472"/>
                      <a:pt x="246629" y="134078"/>
                    </a:cubicBezTo>
                    <a:cubicBezTo>
                      <a:pt x="238536" y="146583"/>
                      <a:pt x="225728" y="155655"/>
                      <a:pt x="220359" y="170164"/>
                    </a:cubicBezTo>
                    <a:cubicBezTo>
                      <a:pt x="220258" y="170438"/>
                      <a:pt x="219965" y="170679"/>
                      <a:pt x="219773" y="170939"/>
                    </a:cubicBezTo>
                    <a:cubicBezTo>
                      <a:pt x="222899" y="173669"/>
                      <a:pt x="219307" y="187775"/>
                      <a:pt x="225113" y="195794"/>
                    </a:cubicBezTo>
                    <a:cubicBezTo>
                      <a:pt x="225872" y="196847"/>
                      <a:pt x="227135" y="197684"/>
                      <a:pt x="227510" y="198833"/>
                    </a:cubicBezTo>
                    <a:cubicBezTo>
                      <a:pt x="233921" y="218420"/>
                      <a:pt x="254846" y="225170"/>
                      <a:pt x="260811" y="260415"/>
                    </a:cubicBezTo>
                    <a:cubicBezTo>
                      <a:pt x="261171" y="262559"/>
                      <a:pt x="261809" y="266429"/>
                      <a:pt x="261156" y="266694"/>
                    </a:cubicBezTo>
                    <a:cubicBezTo>
                      <a:pt x="253655" y="269766"/>
                      <a:pt x="266165" y="268372"/>
                      <a:pt x="239790" y="290507"/>
                    </a:cubicBezTo>
                    <a:cubicBezTo>
                      <a:pt x="242062" y="301771"/>
                      <a:pt x="228273" y="302031"/>
                      <a:pt x="199113" y="342233"/>
                    </a:cubicBezTo>
                    <a:cubicBezTo>
                      <a:pt x="204501" y="346665"/>
                      <a:pt x="206201" y="345709"/>
                      <a:pt x="206945" y="347382"/>
                    </a:cubicBezTo>
                    <a:cubicBezTo>
                      <a:pt x="213909" y="363045"/>
                      <a:pt x="229834" y="370747"/>
                      <a:pt x="239531" y="384195"/>
                    </a:cubicBezTo>
                    <a:cubicBezTo>
                      <a:pt x="258726" y="410815"/>
                      <a:pt x="311256" y="446382"/>
                      <a:pt x="277230" y="456950"/>
                    </a:cubicBezTo>
                    <a:cubicBezTo>
                      <a:pt x="272947" y="470450"/>
                      <a:pt x="249352" y="487238"/>
                      <a:pt x="184023" y="563700"/>
                    </a:cubicBezTo>
                    <a:cubicBezTo>
                      <a:pt x="209150" y="586859"/>
                      <a:pt x="199843" y="581162"/>
                      <a:pt x="204213" y="583816"/>
                    </a:cubicBezTo>
                    <a:cubicBezTo>
                      <a:pt x="220311" y="593595"/>
                      <a:pt x="238738" y="619657"/>
                      <a:pt x="243920" y="621768"/>
                    </a:cubicBezTo>
                    <a:cubicBezTo>
                      <a:pt x="245908" y="622581"/>
                      <a:pt x="248281" y="624335"/>
                      <a:pt x="248939" y="626210"/>
                    </a:cubicBezTo>
                    <a:cubicBezTo>
                      <a:pt x="253006" y="637710"/>
                      <a:pt x="267889" y="637244"/>
                      <a:pt x="274613" y="655023"/>
                    </a:cubicBezTo>
                    <a:cubicBezTo>
                      <a:pt x="290092" y="658648"/>
                      <a:pt x="296239" y="677663"/>
                      <a:pt x="281730" y="687783"/>
                    </a:cubicBezTo>
                    <a:cubicBezTo>
                      <a:pt x="281442" y="687985"/>
                      <a:pt x="255898" y="715927"/>
                      <a:pt x="244242" y="730365"/>
                    </a:cubicBezTo>
                    <a:cubicBezTo>
                      <a:pt x="287100" y="730865"/>
                      <a:pt x="330048" y="731427"/>
                      <a:pt x="372916" y="732033"/>
                    </a:cubicBezTo>
                    <a:cubicBezTo>
                      <a:pt x="386617" y="718884"/>
                      <a:pt x="402581" y="703932"/>
                      <a:pt x="403782" y="70183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18"/>
              <p:cNvSpPr/>
              <p:nvPr/>
            </p:nvSpPr>
            <p:spPr>
              <a:xfrm>
                <a:off x="8565210" y="3933954"/>
                <a:ext cx="264940" cy="714763"/>
              </a:xfrm>
              <a:custGeom>
                <a:avLst/>
                <a:gdLst/>
                <a:ahLst/>
                <a:cxnLst/>
                <a:rect l="l" t="t" r="r" b="b"/>
                <a:pathLst>
                  <a:path w="264940" h="714763" extrusionOk="0">
                    <a:moveTo>
                      <a:pt x="239497" y="677980"/>
                    </a:moveTo>
                    <a:cubicBezTo>
                      <a:pt x="240616" y="676033"/>
                      <a:pt x="245303" y="676316"/>
                      <a:pt x="245995" y="675413"/>
                    </a:cubicBezTo>
                    <a:cubicBezTo>
                      <a:pt x="251470" y="668244"/>
                      <a:pt x="259077" y="663187"/>
                      <a:pt x="264869" y="656350"/>
                    </a:cubicBezTo>
                    <a:cubicBezTo>
                      <a:pt x="253631" y="641922"/>
                      <a:pt x="253400" y="648600"/>
                      <a:pt x="252632" y="645980"/>
                    </a:cubicBezTo>
                    <a:cubicBezTo>
                      <a:pt x="248968" y="633576"/>
                      <a:pt x="229186" y="624518"/>
                      <a:pt x="228033" y="620446"/>
                    </a:cubicBezTo>
                    <a:cubicBezTo>
                      <a:pt x="224019" y="606263"/>
                      <a:pt x="201989" y="589393"/>
                      <a:pt x="196707" y="582287"/>
                    </a:cubicBezTo>
                    <a:cubicBezTo>
                      <a:pt x="192389" y="576475"/>
                      <a:pt x="189335" y="569470"/>
                      <a:pt x="182309" y="566042"/>
                    </a:cubicBezTo>
                    <a:cubicBezTo>
                      <a:pt x="181262" y="563825"/>
                      <a:pt x="163223" y="534772"/>
                      <a:pt x="173491" y="528768"/>
                    </a:cubicBezTo>
                    <a:cubicBezTo>
                      <a:pt x="177424" y="526465"/>
                      <a:pt x="175523" y="521066"/>
                      <a:pt x="180584" y="520710"/>
                    </a:cubicBezTo>
                    <a:cubicBezTo>
                      <a:pt x="229013" y="454681"/>
                      <a:pt x="211028" y="479892"/>
                      <a:pt x="227361" y="462128"/>
                    </a:cubicBezTo>
                    <a:cubicBezTo>
                      <a:pt x="237941" y="450628"/>
                      <a:pt x="239968" y="440902"/>
                      <a:pt x="252469" y="432882"/>
                    </a:cubicBezTo>
                    <a:cubicBezTo>
                      <a:pt x="256839" y="430075"/>
                      <a:pt x="255144" y="426262"/>
                      <a:pt x="264941" y="418892"/>
                    </a:cubicBezTo>
                    <a:cubicBezTo>
                      <a:pt x="241159" y="394998"/>
                      <a:pt x="181804" y="343185"/>
                      <a:pt x="179763" y="328963"/>
                    </a:cubicBezTo>
                    <a:cubicBezTo>
                      <a:pt x="167829" y="308617"/>
                      <a:pt x="179321" y="302853"/>
                      <a:pt x="188024" y="291007"/>
                    </a:cubicBezTo>
                    <a:cubicBezTo>
                      <a:pt x="195472" y="280862"/>
                      <a:pt x="234959" y="229838"/>
                      <a:pt x="246725" y="224948"/>
                    </a:cubicBezTo>
                    <a:cubicBezTo>
                      <a:pt x="252747" y="222444"/>
                      <a:pt x="250418" y="215977"/>
                      <a:pt x="253050" y="216069"/>
                    </a:cubicBezTo>
                    <a:cubicBezTo>
                      <a:pt x="257156" y="216208"/>
                      <a:pt x="257213" y="213049"/>
                      <a:pt x="257703" y="210655"/>
                    </a:cubicBezTo>
                    <a:cubicBezTo>
                      <a:pt x="246158" y="200189"/>
                      <a:pt x="246778" y="200376"/>
                      <a:pt x="238561" y="191198"/>
                    </a:cubicBezTo>
                    <a:cubicBezTo>
                      <a:pt x="231064" y="182828"/>
                      <a:pt x="166388" y="164289"/>
                      <a:pt x="196678" y="123621"/>
                    </a:cubicBezTo>
                    <a:cubicBezTo>
                      <a:pt x="202018" y="116448"/>
                      <a:pt x="199602" y="109904"/>
                      <a:pt x="206268" y="108496"/>
                    </a:cubicBezTo>
                    <a:cubicBezTo>
                      <a:pt x="206825" y="108380"/>
                      <a:pt x="204496" y="111029"/>
                      <a:pt x="219346" y="86486"/>
                    </a:cubicBezTo>
                    <a:cubicBezTo>
                      <a:pt x="221877" y="82303"/>
                      <a:pt x="220820" y="89717"/>
                      <a:pt x="239612" y="65784"/>
                    </a:cubicBezTo>
                    <a:cubicBezTo>
                      <a:pt x="244737" y="59265"/>
                      <a:pt x="194752" y="31991"/>
                      <a:pt x="172363" y="0"/>
                    </a:cubicBezTo>
                    <a:cubicBezTo>
                      <a:pt x="131628" y="1063"/>
                      <a:pt x="92372" y="2077"/>
                      <a:pt x="54941" y="3043"/>
                    </a:cubicBezTo>
                    <a:cubicBezTo>
                      <a:pt x="59892" y="7726"/>
                      <a:pt x="66573" y="13510"/>
                      <a:pt x="75962" y="20625"/>
                    </a:cubicBezTo>
                    <a:cubicBezTo>
                      <a:pt x="153806" y="79616"/>
                      <a:pt x="72725" y="100621"/>
                      <a:pt x="64479" y="113366"/>
                    </a:cubicBezTo>
                    <a:cubicBezTo>
                      <a:pt x="56141" y="126246"/>
                      <a:pt x="42954" y="135587"/>
                      <a:pt x="37431" y="150544"/>
                    </a:cubicBezTo>
                    <a:cubicBezTo>
                      <a:pt x="37325" y="150828"/>
                      <a:pt x="37023" y="151073"/>
                      <a:pt x="36831" y="151342"/>
                    </a:cubicBezTo>
                    <a:cubicBezTo>
                      <a:pt x="40063" y="154164"/>
                      <a:pt x="36326" y="168655"/>
                      <a:pt x="42329" y="176943"/>
                    </a:cubicBezTo>
                    <a:cubicBezTo>
                      <a:pt x="43107" y="178030"/>
                      <a:pt x="44414" y="178890"/>
                      <a:pt x="44798" y="180073"/>
                    </a:cubicBezTo>
                    <a:cubicBezTo>
                      <a:pt x="47992" y="189833"/>
                      <a:pt x="55714" y="196660"/>
                      <a:pt x="60853" y="205150"/>
                    </a:cubicBezTo>
                    <a:cubicBezTo>
                      <a:pt x="68100" y="217131"/>
                      <a:pt x="74401" y="214852"/>
                      <a:pt x="74631" y="231372"/>
                    </a:cubicBezTo>
                    <a:cubicBezTo>
                      <a:pt x="76888" y="232530"/>
                      <a:pt x="77109" y="234391"/>
                      <a:pt x="77474" y="240078"/>
                    </a:cubicBezTo>
                    <a:cubicBezTo>
                      <a:pt x="77556" y="241247"/>
                      <a:pt x="78891" y="242299"/>
                      <a:pt x="79093" y="243497"/>
                    </a:cubicBezTo>
                    <a:cubicBezTo>
                      <a:pt x="79467" y="245708"/>
                      <a:pt x="80120" y="249694"/>
                      <a:pt x="79453" y="249968"/>
                    </a:cubicBezTo>
                    <a:cubicBezTo>
                      <a:pt x="71759" y="253117"/>
                      <a:pt x="84611" y="251694"/>
                      <a:pt x="57443" y="274492"/>
                    </a:cubicBezTo>
                    <a:cubicBezTo>
                      <a:pt x="59791" y="286103"/>
                      <a:pt x="45600" y="286333"/>
                      <a:pt x="15546" y="327771"/>
                    </a:cubicBezTo>
                    <a:cubicBezTo>
                      <a:pt x="21093" y="332334"/>
                      <a:pt x="22850" y="331348"/>
                      <a:pt x="23614" y="333074"/>
                    </a:cubicBezTo>
                    <a:cubicBezTo>
                      <a:pt x="30789" y="349209"/>
                      <a:pt x="47185" y="357142"/>
                      <a:pt x="57174" y="370988"/>
                    </a:cubicBezTo>
                    <a:cubicBezTo>
                      <a:pt x="76946" y="398406"/>
                      <a:pt x="131046" y="435041"/>
                      <a:pt x="96002" y="445926"/>
                    </a:cubicBezTo>
                    <a:cubicBezTo>
                      <a:pt x="91584" y="459849"/>
                      <a:pt x="67567" y="476796"/>
                      <a:pt x="0" y="555878"/>
                    </a:cubicBezTo>
                    <a:cubicBezTo>
                      <a:pt x="21885" y="576051"/>
                      <a:pt x="18475" y="575191"/>
                      <a:pt x="20795" y="576595"/>
                    </a:cubicBezTo>
                    <a:cubicBezTo>
                      <a:pt x="37373" y="586667"/>
                      <a:pt x="56353" y="613508"/>
                      <a:pt x="61693" y="615686"/>
                    </a:cubicBezTo>
                    <a:cubicBezTo>
                      <a:pt x="63739" y="616523"/>
                      <a:pt x="66184" y="618331"/>
                      <a:pt x="66866" y="620258"/>
                    </a:cubicBezTo>
                    <a:cubicBezTo>
                      <a:pt x="71068" y="632143"/>
                      <a:pt x="86349" y="631552"/>
                      <a:pt x="93308" y="649932"/>
                    </a:cubicBezTo>
                    <a:cubicBezTo>
                      <a:pt x="109257" y="653663"/>
                      <a:pt x="115582" y="673254"/>
                      <a:pt x="100642" y="683672"/>
                    </a:cubicBezTo>
                    <a:cubicBezTo>
                      <a:pt x="100517" y="683759"/>
                      <a:pt x="83708" y="702293"/>
                      <a:pt x="72585" y="714764"/>
                    </a:cubicBezTo>
                    <a:cubicBezTo>
                      <a:pt x="114891" y="714384"/>
                      <a:pt x="158267" y="714168"/>
                      <a:pt x="202494" y="714091"/>
                    </a:cubicBezTo>
                    <a:cubicBezTo>
                      <a:pt x="216219" y="700749"/>
                      <a:pt x="238157" y="680316"/>
                      <a:pt x="239497" y="67798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18"/>
              <p:cNvSpPr/>
              <p:nvPr/>
            </p:nvSpPr>
            <p:spPr>
              <a:xfrm>
                <a:off x="9458690" y="3910050"/>
                <a:ext cx="241425" cy="747687"/>
              </a:xfrm>
              <a:custGeom>
                <a:avLst/>
                <a:gdLst/>
                <a:ahLst/>
                <a:cxnLst/>
                <a:rect l="l" t="t" r="r" b="b"/>
                <a:pathLst>
                  <a:path w="241425" h="747687" extrusionOk="0">
                    <a:moveTo>
                      <a:pt x="237014" y="694701"/>
                    </a:moveTo>
                    <a:cubicBezTo>
                      <a:pt x="236097" y="692898"/>
                      <a:pt x="175057" y="632908"/>
                      <a:pt x="158690" y="618715"/>
                    </a:cubicBezTo>
                    <a:cubicBezTo>
                      <a:pt x="155386" y="615850"/>
                      <a:pt x="146395" y="599148"/>
                      <a:pt x="135498" y="591701"/>
                    </a:cubicBezTo>
                    <a:cubicBezTo>
                      <a:pt x="129831" y="587830"/>
                      <a:pt x="131128" y="585080"/>
                      <a:pt x="133419" y="580253"/>
                    </a:cubicBezTo>
                    <a:cubicBezTo>
                      <a:pt x="131263" y="571412"/>
                      <a:pt x="134994" y="560513"/>
                      <a:pt x="145257" y="556104"/>
                    </a:cubicBezTo>
                    <a:cubicBezTo>
                      <a:pt x="159847" y="531133"/>
                      <a:pt x="196543" y="493719"/>
                      <a:pt x="199406" y="487200"/>
                    </a:cubicBezTo>
                    <a:cubicBezTo>
                      <a:pt x="200323" y="485113"/>
                      <a:pt x="205178" y="484844"/>
                      <a:pt x="205778" y="483854"/>
                    </a:cubicBezTo>
                    <a:cubicBezTo>
                      <a:pt x="207334" y="481286"/>
                      <a:pt x="222683" y="461584"/>
                      <a:pt x="234915" y="449834"/>
                    </a:cubicBezTo>
                    <a:cubicBezTo>
                      <a:pt x="229143" y="444714"/>
                      <a:pt x="199564" y="418401"/>
                      <a:pt x="195391" y="411666"/>
                    </a:cubicBezTo>
                    <a:cubicBezTo>
                      <a:pt x="182347" y="390608"/>
                      <a:pt x="163473" y="387699"/>
                      <a:pt x="160020" y="382570"/>
                    </a:cubicBezTo>
                    <a:cubicBezTo>
                      <a:pt x="153724" y="373209"/>
                      <a:pt x="145512" y="356247"/>
                      <a:pt x="152120" y="347060"/>
                    </a:cubicBezTo>
                    <a:cubicBezTo>
                      <a:pt x="155467" y="342401"/>
                      <a:pt x="153345" y="334492"/>
                      <a:pt x="160817" y="332459"/>
                    </a:cubicBezTo>
                    <a:cubicBezTo>
                      <a:pt x="162729" y="326069"/>
                      <a:pt x="168492" y="322483"/>
                      <a:pt x="171902" y="317194"/>
                    </a:cubicBezTo>
                    <a:cubicBezTo>
                      <a:pt x="190050" y="289064"/>
                      <a:pt x="200731" y="286819"/>
                      <a:pt x="201255" y="282631"/>
                    </a:cubicBezTo>
                    <a:cubicBezTo>
                      <a:pt x="202537" y="272463"/>
                      <a:pt x="213823" y="264819"/>
                      <a:pt x="222986" y="260343"/>
                    </a:cubicBezTo>
                    <a:cubicBezTo>
                      <a:pt x="221243" y="258175"/>
                      <a:pt x="193921" y="210612"/>
                      <a:pt x="186242" y="203218"/>
                    </a:cubicBezTo>
                    <a:cubicBezTo>
                      <a:pt x="175489" y="192862"/>
                      <a:pt x="177645" y="184030"/>
                      <a:pt x="172497" y="170501"/>
                    </a:cubicBezTo>
                    <a:cubicBezTo>
                      <a:pt x="171075" y="166770"/>
                      <a:pt x="172771" y="163405"/>
                      <a:pt x="178159" y="146760"/>
                    </a:cubicBezTo>
                    <a:cubicBezTo>
                      <a:pt x="187601" y="146544"/>
                      <a:pt x="212305" y="119683"/>
                      <a:pt x="217127" y="114885"/>
                    </a:cubicBezTo>
                    <a:cubicBezTo>
                      <a:pt x="241889" y="90251"/>
                      <a:pt x="245130" y="92015"/>
                      <a:pt x="238311" y="89486"/>
                    </a:cubicBezTo>
                    <a:cubicBezTo>
                      <a:pt x="231962" y="87130"/>
                      <a:pt x="240433" y="87068"/>
                      <a:pt x="208626" y="65837"/>
                    </a:cubicBezTo>
                    <a:cubicBezTo>
                      <a:pt x="200962" y="60726"/>
                      <a:pt x="165913" y="20091"/>
                      <a:pt x="159122" y="19452"/>
                    </a:cubicBezTo>
                    <a:cubicBezTo>
                      <a:pt x="154343" y="13553"/>
                      <a:pt x="148710" y="8019"/>
                      <a:pt x="146707" y="0"/>
                    </a:cubicBezTo>
                    <a:cubicBezTo>
                      <a:pt x="109910" y="1091"/>
                      <a:pt x="72552" y="2183"/>
                      <a:pt x="34823" y="3269"/>
                    </a:cubicBezTo>
                    <a:cubicBezTo>
                      <a:pt x="106827" y="77832"/>
                      <a:pt x="98317" y="69111"/>
                      <a:pt x="104133" y="79125"/>
                    </a:cubicBezTo>
                    <a:cubicBezTo>
                      <a:pt x="103965" y="80741"/>
                      <a:pt x="103706" y="80549"/>
                      <a:pt x="103864" y="81294"/>
                    </a:cubicBezTo>
                    <a:cubicBezTo>
                      <a:pt x="105646" y="89549"/>
                      <a:pt x="99307" y="89683"/>
                      <a:pt x="102659" y="94323"/>
                    </a:cubicBezTo>
                    <a:cubicBezTo>
                      <a:pt x="87723" y="103347"/>
                      <a:pt x="81542" y="110563"/>
                      <a:pt x="58331" y="134111"/>
                    </a:cubicBezTo>
                    <a:cubicBezTo>
                      <a:pt x="41681" y="151001"/>
                      <a:pt x="20127" y="157770"/>
                      <a:pt x="4433" y="179419"/>
                    </a:cubicBezTo>
                    <a:cubicBezTo>
                      <a:pt x="3030" y="181357"/>
                      <a:pt x="1599" y="183097"/>
                      <a:pt x="0" y="184477"/>
                    </a:cubicBezTo>
                    <a:cubicBezTo>
                      <a:pt x="2747" y="190496"/>
                      <a:pt x="6315" y="196112"/>
                      <a:pt x="12727" y="199516"/>
                    </a:cubicBezTo>
                    <a:cubicBezTo>
                      <a:pt x="22514" y="204718"/>
                      <a:pt x="49735" y="268901"/>
                      <a:pt x="83040" y="278208"/>
                    </a:cubicBezTo>
                    <a:cubicBezTo>
                      <a:pt x="83718" y="279838"/>
                      <a:pt x="84947" y="283742"/>
                      <a:pt x="87219" y="286011"/>
                    </a:cubicBezTo>
                    <a:cubicBezTo>
                      <a:pt x="81451" y="315040"/>
                      <a:pt x="82661" y="312098"/>
                      <a:pt x="82354" y="312151"/>
                    </a:cubicBezTo>
                    <a:cubicBezTo>
                      <a:pt x="75731" y="313290"/>
                      <a:pt x="76605" y="321670"/>
                      <a:pt x="71034" y="323728"/>
                    </a:cubicBezTo>
                    <a:cubicBezTo>
                      <a:pt x="63811" y="326396"/>
                      <a:pt x="69070" y="326545"/>
                      <a:pt x="57270" y="333545"/>
                    </a:cubicBezTo>
                    <a:cubicBezTo>
                      <a:pt x="50647" y="337473"/>
                      <a:pt x="11320" y="381348"/>
                      <a:pt x="3808" y="391276"/>
                    </a:cubicBezTo>
                    <a:cubicBezTo>
                      <a:pt x="9024" y="395478"/>
                      <a:pt x="10647" y="394579"/>
                      <a:pt x="11377" y="396219"/>
                    </a:cubicBezTo>
                    <a:cubicBezTo>
                      <a:pt x="18129" y="411416"/>
                      <a:pt x="89043" y="475272"/>
                      <a:pt x="92290" y="490291"/>
                    </a:cubicBezTo>
                    <a:cubicBezTo>
                      <a:pt x="95272" y="504085"/>
                      <a:pt x="62798" y="530941"/>
                      <a:pt x="41302" y="560676"/>
                    </a:cubicBezTo>
                    <a:cubicBezTo>
                      <a:pt x="26568" y="581066"/>
                      <a:pt x="22764" y="576335"/>
                      <a:pt x="17592" y="584936"/>
                    </a:cubicBezTo>
                    <a:cubicBezTo>
                      <a:pt x="42056" y="617023"/>
                      <a:pt x="58216" y="622460"/>
                      <a:pt x="66356" y="640518"/>
                    </a:cubicBezTo>
                    <a:cubicBezTo>
                      <a:pt x="69853" y="648268"/>
                      <a:pt x="83818" y="650220"/>
                      <a:pt x="88030" y="661706"/>
                    </a:cubicBezTo>
                    <a:cubicBezTo>
                      <a:pt x="89721" y="666292"/>
                      <a:pt x="111241" y="667307"/>
                      <a:pt x="100190" y="682105"/>
                    </a:cubicBezTo>
                    <a:cubicBezTo>
                      <a:pt x="96127" y="704845"/>
                      <a:pt x="84928" y="703845"/>
                      <a:pt x="40293" y="745120"/>
                    </a:cubicBezTo>
                    <a:cubicBezTo>
                      <a:pt x="90331" y="745961"/>
                      <a:pt x="139821" y="746826"/>
                      <a:pt x="188461" y="747687"/>
                    </a:cubicBezTo>
                    <a:cubicBezTo>
                      <a:pt x="213549" y="720067"/>
                      <a:pt x="223144" y="705870"/>
                      <a:pt x="237014" y="69470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18"/>
              <p:cNvSpPr/>
              <p:nvPr/>
            </p:nvSpPr>
            <p:spPr>
              <a:xfrm>
                <a:off x="8063083" y="3941853"/>
                <a:ext cx="214759" cy="728571"/>
              </a:xfrm>
              <a:custGeom>
                <a:avLst/>
                <a:gdLst/>
                <a:ahLst/>
                <a:cxnLst/>
                <a:rect l="l" t="t" r="r" b="b"/>
                <a:pathLst>
                  <a:path w="214759" h="728571" extrusionOk="0">
                    <a:moveTo>
                      <a:pt x="188513" y="680004"/>
                    </a:moveTo>
                    <a:cubicBezTo>
                      <a:pt x="189660" y="677999"/>
                      <a:pt x="194492" y="678292"/>
                      <a:pt x="195203" y="677360"/>
                    </a:cubicBezTo>
                    <a:cubicBezTo>
                      <a:pt x="200841" y="669975"/>
                      <a:pt x="208678" y="664768"/>
                      <a:pt x="214638" y="657730"/>
                    </a:cubicBezTo>
                    <a:cubicBezTo>
                      <a:pt x="203064" y="642869"/>
                      <a:pt x="202829" y="649749"/>
                      <a:pt x="202037" y="647052"/>
                    </a:cubicBezTo>
                    <a:cubicBezTo>
                      <a:pt x="198262" y="634278"/>
                      <a:pt x="177885" y="624946"/>
                      <a:pt x="176698" y="620749"/>
                    </a:cubicBezTo>
                    <a:cubicBezTo>
                      <a:pt x="172563" y="606143"/>
                      <a:pt x="149876" y="588763"/>
                      <a:pt x="144430" y="581446"/>
                    </a:cubicBezTo>
                    <a:cubicBezTo>
                      <a:pt x="139978" y="575460"/>
                      <a:pt x="136837" y="568244"/>
                      <a:pt x="129619" y="564724"/>
                    </a:cubicBezTo>
                    <a:cubicBezTo>
                      <a:pt x="111764" y="526753"/>
                      <a:pt x="113584" y="537032"/>
                      <a:pt x="132731" y="511498"/>
                    </a:cubicBezTo>
                    <a:cubicBezTo>
                      <a:pt x="150635" y="487628"/>
                      <a:pt x="143499" y="493762"/>
                      <a:pt x="146121" y="491753"/>
                    </a:cubicBezTo>
                    <a:cubicBezTo>
                      <a:pt x="152220" y="487070"/>
                      <a:pt x="155735" y="480469"/>
                      <a:pt x="160082" y="474368"/>
                    </a:cubicBezTo>
                    <a:cubicBezTo>
                      <a:pt x="166426" y="465469"/>
                      <a:pt x="176353" y="459858"/>
                      <a:pt x="184575" y="446671"/>
                    </a:cubicBezTo>
                    <a:cubicBezTo>
                      <a:pt x="196201" y="428007"/>
                      <a:pt x="202733" y="428748"/>
                      <a:pt x="204668" y="424781"/>
                    </a:cubicBezTo>
                    <a:cubicBezTo>
                      <a:pt x="213375" y="406930"/>
                      <a:pt x="220017" y="418781"/>
                      <a:pt x="208971" y="407950"/>
                    </a:cubicBezTo>
                    <a:cubicBezTo>
                      <a:pt x="193565" y="392844"/>
                      <a:pt x="164029" y="363473"/>
                      <a:pt x="147528" y="349156"/>
                    </a:cubicBezTo>
                    <a:cubicBezTo>
                      <a:pt x="142192" y="344526"/>
                      <a:pt x="142937" y="337569"/>
                      <a:pt x="129173" y="329853"/>
                    </a:cubicBezTo>
                    <a:cubicBezTo>
                      <a:pt x="125383" y="319353"/>
                      <a:pt x="129773" y="325367"/>
                      <a:pt x="124130" y="315627"/>
                    </a:cubicBezTo>
                    <a:cubicBezTo>
                      <a:pt x="119207" y="307132"/>
                      <a:pt x="121388" y="294343"/>
                      <a:pt x="131161" y="288122"/>
                    </a:cubicBezTo>
                    <a:cubicBezTo>
                      <a:pt x="133336" y="284338"/>
                      <a:pt x="147859" y="262535"/>
                      <a:pt x="155875" y="255492"/>
                    </a:cubicBezTo>
                    <a:cubicBezTo>
                      <a:pt x="164567" y="247857"/>
                      <a:pt x="177236" y="229924"/>
                      <a:pt x="177558" y="229857"/>
                    </a:cubicBezTo>
                    <a:cubicBezTo>
                      <a:pt x="186865" y="227929"/>
                      <a:pt x="187917" y="216756"/>
                      <a:pt x="195957" y="213415"/>
                    </a:cubicBezTo>
                    <a:cubicBezTo>
                      <a:pt x="198608" y="212309"/>
                      <a:pt x="200264" y="210520"/>
                      <a:pt x="200471" y="207386"/>
                    </a:cubicBezTo>
                    <a:cubicBezTo>
                      <a:pt x="200870" y="201371"/>
                      <a:pt x="205341" y="208059"/>
                      <a:pt x="207257" y="198693"/>
                    </a:cubicBezTo>
                    <a:cubicBezTo>
                      <a:pt x="195332" y="187886"/>
                      <a:pt x="196000" y="188102"/>
                      <a:pt x="187543" y="178655"/>
                    </a:cubicBezTo>
                    <a:cubicBezTo>
                      <a:pt x="180286" y="170544"/>
                      <a:pt x="113368" y="150732"/>
                      <a:pt x="144406" y="109054"/>
                    </a:cubicBezTo>
                    <a:cubicBezTo>
                      <a:pt x="149910" y="101664"/>
                      <a:pt x="147417" y="94924"/>
                      <a:pt x="154285" y="93477"/>
                    </a:cubicBezTo>
                    <a:cubicBezTo>
                      <a:pt x="154607" y="93414"/>
                      <a:pt x="167329" y="70198"/>
                      <a:pt x="169077" y="69318"/>
                    </a:cubicBezTo>
                    <a:cubicBezTo>
                      <a:pt x="180348" y="63664"/>
                      <a:pt x="185799" y="51419"/>
                      <a:pt x="190760" y="47380"/>
                    </a:cubicBezTo>
                    <a:cubicBezTo>
                      <a:pt x="190458" y="47130"/>
                      <a:pt x="152729" y="15370"/>
                      <a:pt x="140920" y="5428"/>
                    </a:cubicBezTo>
                    <a:cubicBezTo>
                      <a:pt x="114573" y="4933"/>
                      <a:pt x="81114" y="1413"/>
                      <a:pt x="48072" y="0"/>
                    </a:cubicBezTo>
                    <a:cubicBezTo>
                      <a:pt x="67984" y="20577"/>
                      <a:pt x="111283" y="45193"/>
                      <a:pt x="106327" y="65871"/>
                    </a:cubicBezTo>
                    <a:cubicBezTo>
                      <a:pt x="108858" y="86337"/>
                      <a:pt x="64608" y="109260"/>
                      <a:pt x="62677" y="112246"/>
                    </a:cubicBezTo>
                    <a:cubicBezTo>
                      <a:pt x="54580" y="124751"/>
                      <a:pt x="41776" y="133823"/>
                      <a:pt x="36402" y="148347"/>
                    </a:cubicBezTo>
                    <a:cubicBezTo>
                      <a:pt x="36302" y="148621"/>
                      <a:pt x="36009" y="148861"/>
                      <a:pt x="35816" y="149121"/>
                    </a:cubicBezTo>
                    <a:cubicBezTo>
                      <a:pt x="38938" y="151842"/>
                      <a:pt x="35351" y="165958"/>
                      <a:pt x="41157" y="173977"/>
                    </a:cubicBezTo>
                    <a:cubicBezTo>
                      <a:pt x="60108" y="200160"/>
                      <a:pt x="73166" y="216713"/>
                      <a:pt x="76859" y="238593"/>
                    </a:cubicBezTo>
                    <a:cubicBezTo>
                      <a:pt x="77219" y="240737"/>
                      <a:pt x="77858" y="244607"/>
                      <a:pt x="77205" y="244872"/>
                    </a:cubicBezTo>
                    <a:cubicBezTo>
                      <a:pt x="69703" y="247944"/>
                      <a:pt x="82214" y="246550"/>
                      <a:pt x="55838" y="268684"/>
                    </a:cubicBezTo>
                    <a:cubicBezTo>
                      <a:pt x="58105" y="279901"/>
                      <a:pt x="44144" y="280449"/>
                      <a:pt x="15161" y="320411"/>
                    </a:cubicBezTo>
                    <a:cubicBezTo>
                      <a:pt x="20549" y="324843"/>
                      <a:pt x="22245" y="323887"/>
                      <a:pt x="22994" y="325560"/>
                    </a:cubicBezTo>
                    <a:cubicBezTo>
                      <a:pt x="26336" y="333088"/>
                      <a:pt x="88539" y="398166"/>
                      <a:pt x="97246" y="407983"/>
                    </a:cubicBezTo>
                    <a:cubicBezTo>
                      <a:pt x="109300" y="421584"/>
                      <a:pt x="103844" y="431849"/>
                      <a:pt x="93279" y="435128"/>
                    </a:cubicBezTo>
                    <a:cubicBezTo>
                      <a:pt x="90873" y="442724"/>
                      <a:pt x="88966" y="441310"/>
                      <a:pt x="81709" y="451839"/>
                    </a:cubicBezTo>
                    <a:cubicBezTo>
                      <a:pt x="69386" y="469729"/>
                      <a:pt x="57596" y="472714"/>
                      <a:pt x="57149" y="475426"/>
                    </a:cubicBezTo>
                    <a:cubicBezTo>
                      <a:pt x="56218" y="481070"/>
                      <a:pt x="14849" y="521513"/>
                      <a:pt x="8312" y="533359"/>
                    </a:cubicBezTo>
                    <a:cubicBezTo>
                      <a:pt x="-1105" y="550422"/>
                      <a:pt x="-7291" y="530426"/>
                      <a:pt x="17019" y="558489"/>
                    </a:cubicBezTo>
                    <a:cubicBezTo>
                      <a:pt x="18066" y="559696"/>
                      <a:pt x="18955" y="561200"/>
                      <a:pt x="20261" y="561998"/>
                    </a:cubicBezTo>
                    <a:cubicBezTo>
                      <a:pt x="36359" y="571777"/>
                      <a:pt x="54786" y="597840"/>
                      <a:pt x="59968" y="599951"/>
                    </a:cubicBezTo>
                    <a:cubicBezTo>
                      <a:pt x="61957" y="600763"/>
                      <a:pt x="64324" y="602518"/>
                      <a:pt x="64987" y="604393"/>
                    </a:cubicBezTo>
                    <a:cubicBezTo>
                      <a:pt x="69064" y="615932"/>
                      <a:pt x="83904" y="615355"/>
                      <a:pt x="90661" y="633206"/>
                    </a:cubicBezTo>
                    <a:cubicBezTo>
                      <a:pt x="106145" y="636831"/>
                      <a:pt x="112287" y="655845"/>
                      <a:pt x="97779" y="665965"/>
                    </a:cubicBezTo>
                    <a:cubicBezTo>
                      <a:pt x="96564" y="666812"/>
                      <a:pt x="56554" y="712721"/>
                      <a:pt x="41776" y="728572"/>
                    </a:cubicBezTo>
                    <a:cubicBezTo>
                      <a:pt x="73406" y="725187"/>
                      <a:pt x="108911" y="722264"/>
                      <a:pt x="147792" y="719745"/>
                    </a:cubicBezTo>
                    <a:cubicBezTo>
                      <a:pt x="165201" y="702350"/>
                      <a:pt x="186313" y="683831"/>
                      <a:pt x="188513" y="68000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18"/>
              <p:cNvSpPr/>
              <p:nvPr/>
            </p:nvSpPr>
            <p:spPr>
              <a:xfrm>
                <a:off x="10155376" y="4379581"/>
                <a:ext cx="189256" cy="287467"/>
              </a:xfrm>
              <a:custGeom>
                <a:avLst/>
                <a:gdLst/>
                <a:ahLst/>
                <a:cxnLst/>
                <a:rect l="l" t="t" r="r" b="b"/>
                <a:pathLst>
                  <a:path w="189256" h="287467" extrusionOk="0">
                    <a:moveTo>
                      <a:pt x="91720" y="168905"/>
                    </a:moveTo>
                    <a:cubicBezTo>
                      <a:pt x="195392" y="109313"/>
                      <a:pt x="185422" y="117506"/>
                      <a:pt x="155531" y="73630"/>
                    </a:cubicBezTo>
                    <a:cubicBezTo>
                      <a:pt x="136389" y="47159"/>
                      <a:pt x="114388" y="23241"/>
                      <a:pt x="91619" y="0"/>
                    </a:cubicBezTo>
                    <a:cubicBezTo>
                      <a:pt x="86937" y="7101"/>
                      <a:pt x="75425" y="25481"/>
                      <a:pt x="59370" y="35265"/>
                    </a:cubicBezTo>
                    <a:cubicBezTo>
                      <a:pt x="54635" y="38149"/>
                      <a:pt x="58650" y="41635"/>
                      <a:pt x="49031" y="48342"/>
                    </a:cubicBezTo>
                    <a:cubicBezTo>
                      <a:pt x="47023" y="49745"/>
                      <a:pt x="2288" y="101568"/>
                      <a:pt x="1995" y="101880"/>
                    </a:cubicBezTo>
                    <a:cubicBezTo>
                      <a:pt x="-1458" y="105626"/>
                      <a:pt x="-1492" y="102135"/>
                      <a:pt x="10625" y="113655"/>
                    </a:cubicBezTo>
                    <a:cubicBezTo>
                      <a:pt x="14083" y="116938"/>
                      <a:pt x="18242" y="123183"/>
                      <a:pt x="20018" y="124260"/>
                    </a:cubicBezTo>
                    <a:cubicBezTo>
                      <a:pt x="36117" y="134039"/>
                      <a:pt x="54544" y="160102"/>
                      <a:pt x="59726" y="162212"/>
                    </a:cubicBezTo>
                    <a:cubicBezTo>
                      <a:pt x="61714" y="163025"/>
                      <a:pt x="64087" y="164780"/>
                      <a:pt x="64744" y="166655"/>
                    </a:cubicBezTo>
                    <a:cubicBezTo>
                      <a:pt x="68764" y="178020"/>
                      <a:pt x="83642" y="177568"/>
                      <a:pt x="90419" y="195468"/>
                    </a:cubicBezTo>
                    <a:cubicBezTo>
                      <a:pt x="105902" y="199093"/>
                      <a:pt x="112045" y="218107"/>
                      <a:pt x="97536" y="228222"/>
                    </a:cubicBezTo>
                    <a:cubicBezTo>
                      <a:pt x="96403" y="229011"/>
                      <a:pt x="53675" y="277771"/>
                      <a:pt x="45554" y="286910"/>
                    </a:cubicBezTo>
                    <a:cubicBezTo>
                      <a:pt x="79094" y="287213"/>
                      <a:pt x="110695" y="287410"/>
                      <a:pt x="140034" y="287468"/>
                    </a:cubicBezTo>
                    <a:cubicBezTo>
                      <a:pt x="237270" y="263819"/>
                      <a:pt x="174045" y="226107"/>
                      <a:pt x="91720" y="16890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18"/>
              <p:cNvSpPr/>
              <p:nvPr/>
            </p:nvSpPr>
            <p:spPr>
              <a:xfrm>
                <a:off x="8875372" y="3927425"/>
                <a:ext cx="157075" cy="721249"/>
              </a:xfrm>
              <a:custGeom>
                <a:avLst/>
                <a:gdLst/>
                <a:ahLst/>
                <a:cxnLst/>
                <a:rect l="l" t="t" r="r" b="b"/>
                <a:pathLst>
                  <a:path w="157075" h="721249" extrusionOk="0">
                    <a:moveTo>
                      <a:pt x="151624" y="679898"/>
                    </a:moveTo>
                    <a:cubicBezTo>
                      <a:pt x="154899" y="668768"/>
                      <a:pt x="161147" y="663163"/>
                      <a:pt x="147863" y="657557"/>
                    </a:cubicBezTo>
                    <a:cubicBezTo>
                      <a:pt x="132553" y="651095"/>
                      <a:pt x="150582" y="656446"/>
                      <a:pt x="124124" y="637513"/>
                    </a:cubicBezTo>
                    <a:cubicBezTo>
                      <a:pt x="113881" y="630182"/>
                      <a:pt x="121286" y="628124"/>
                      <a:pt x="100943" y="609556"/>
                    </a:cubicBezTo>
                    <a:cubicBezTo>
                      <a:pt x="89450" y="599066"/>
                      <a:pt x="78534" y="587922"/>
                      <a:pt x="67921" y="574003"/>
                    </a:cubicBezTo>
                    <a:cubicBezTo>
                      <a:pt x="69203" y="571874"/>
                      <a:pt x="70768" y="569749"/>
                      <a:pt x="72742" y="568575"/>
                    </a:cubicBezTo>
                    <a:cubicBezTo>
                      <a:pt x="91741" y="557253"/>
                      <a:pt x="94839" y="538051"/>
                      <a:pt x="129037" y="507229"/>
                    </a:cubicBezTo>
                    <a:cubicBezTo>
                      <a:pt x="131535" y="503407"/>
                      <a:pt x="138210" y="494796"/>
                      <a:pt x="139680" y="489479"/>
                    </a:cubicBezTo>
                    <a:cubicBezTo>
                      <a:pt x="160311" y="473133"/>
                      <a:pt x="117339" y="448421"/>
                      <a:pt x="95074" y="417551"/>
                    </a:cubicBezTo>
                    <a:cubicBezTo>
                      <a:pt x="85085" y="403699"/>
                      <a:pt x="68689" y="395767"/>
                      <a:pt x="61514" y="379637"/>
                    </a:cubicBezTo>
                    <a:cubicBezTo>
                      <a:pt x="61269" y="379089"/>
                      <a:pt x="60611" y="378565"/>
                      <a:pt x="60030" y="378348"/>
                    </a:cubicBezTo>
                    <a:cubicBezTo>
                      <a:pt x="43154" y="372060"/>
                      <a:pt x="73645" y="359776"/>
                      <a:pt x="77771" y="345540"/>
                    </a:cubicBezTo>
                    <a:cubicBezTo>
                      <a:pt x="77871" y="345209"/>
                      <a:pt x="112181" y="308963"/>
                      <a:pt x="122962" y="304978"/>
                    </a:cubicBezTo>
                    <a:cubicBezTo>
                      <a:pt x="128701" y="302858"/>
                      <a:pt x="127798" y="294228"/>
                      <a:pt x="134618" y="293055"/>
                    </a:cubicBezTo>
                    <a:cubicBezTo>
                      <a:pt x="134969" y="292997"/>
                      <a:pt x="134805" y="290531"/>
                      <a:pt x="135060" y="289218"/>
                    </a:cubicBezTo>
                    <a:cubicBezTo>
                      <a:pt x="140616" y="260516"/>
                      <a:pt x="141068" y="271929"/>
                      <a:pt x="135324" y="258093"/>
                    </a:cubicBezTo>
                    <a:cubicBezTo>
                      <a:pt x="106581" y="250054"/>
                      <a:pt x="80364" y="197924"/>
                      <a:pt x="63560" y="177799"/>
                    </a:cubicBezTo>
                    <a:cubicBezTo>
                      <a:pt x="61677" y="175539"/>
                      <a:pt x="55890" y="174919"/>
                      <a:pt x="49791" y="161554"/>
                    </a:cubicBezTo>
                    <a:cubicBezTo>
                      <a:pt x="54205" y="157736"/>
                      <a:pt x="56519" y="152352"/>
                      <a:pt x="60381" y="148357"/>
                    </a:cubicBezTo>
                    <a:cubicBezTo>
                      <a:pt x="76719" y="131438"/>
                      <a:pt x="98047" y="125006"/>
                      <a:pt x="126977" y="92577"/>
                    </a:cubicBezTo>
                    <a:cubicBezTo>
                      <a:pt x="135286" y="83265"/>
                      <a:pt x="144593" y="75299"/>
                      <a:pt x="155523" y="68698"/>
                    </a:cubicBezTo>
                    <a:cubicBezTo>
                      <a:pt x="152070" y="63909"/>
                      <a:pt x="158741" y="63861"/>
                      <a:pt x="156666" y="54962"/>
                    </a:cubicBezTo>
                    <a:cubicBezTo>
                      <a:pt x="158559" y="48053"/>
                      <a:pt x="138143" y="30260"/>
                      <a:pt x="131640" y="23486"/>
                    </a:cubicBezTo>
                    <a:cubicBezTo>
                      <a:pt x="118400" y="9692"/>
                      <a:pt x="112733" y="3428"/>
                      <a:pt x="109861" y="0"/>
                    </a:cubicBezTo>
                    <a:cubicBezTo>
                      <a:pt x="90420" y="519"/>
                      <a:pt x="71119" y="1034"/>
                      <a:pt x="51995" y="1543"/>
                    </a:cubicBezTo>
                    <a:cubicBezTo>
                      <a:pt x="59113" y="8438"/>
                      <a:pt x="61562" y="15000"/>
                      <a:pt x="68434" y="21423"/>
                    </a:cubicBezTo>
                    <a:cubicBezTo>
                      <a:pt x="126194" y="75452"/>
                      <a:pt x="102143" y="36928"/>
                      <a:pt x="50824" y="106304"/>
                    </a:cubicBezTo>
                    <a:cubicBezTo>
                      <a:pt x="45858" y="113010"/>
                      <a:pt x="27791" y="120164"/>
                      <a:pt x="22858" y="126895"/>
                    </a:cubicBezTo>
                    <a:cubicBezTo>
                      <a:pt x="18003" y="133525"/>
                      <a:pt x="14464" y="138539"/>
                      <a:pt x="10103" y="140424"/>
                    </a:cubicBezTo>
                    <a:cubicBezTo>
                      <a:pt x="162" y="144722"/>
                      <a:pt x="1579" y="157746"/>
                      <a:pt x="1118" y="158837"/>
                    </a:cubicBezTo>
                    <a:cubicBezTo>
                      <a:pt x="-1673" y="165434"/>
                      <a:pt x="1175" y="171155"/>
                      <a:pt x="5118" y="175314"/>
                    </a:cubicBezTo>
                    <a:cubicBezTo>
                      <a:pt x="14358" y="185073"/>
                      <a:pt x="16269" y="194376"/>
                      <a:pt x="27872" y="202141"/>
                    </a:cubicBezTo>
                    <a:cubicBezTo>
                      <a:pt x="32507" y="205242"/>
                      <a:pt x="43999" y="230328"/>
                      <a:pt x="47932" y="234819"/>
                    </a:cubicBezTo>
                    <a:cubicBezTo>
                      <a:pt x="52077" y="239549"/>
                      <a:pt x="57955" y="242881"/>
                      <a:pt x="61653" y="247876"/>
                    </a:cubicBezTo>
                    <a:cubicBezTo>
                      <a:pt x="81872" y="275199"/>
                      <a:pt x="65476" y="252953"/>
                      <a:pt x="87534" y="273429"/>
                    </a:cubicBezTo>
                    <a:cubicBezTo>
                      <a:pt x="81593" y="279867"/>
                      <a:pt x="76354" y="286934"/>
                      <a:pt x="70773" y="293612"/>
                    </a:cubicBezTo>
                    <a:cubicBezTo>
                      <a:pt x="51280" y="316930"/>
                      <a:pt x="44398" y="316237"/>
                      <a:pt x="42083" y="322766"/>
                    </a:cubicBezTo>
                    <a:cubicBezTo>
                      <a:pt x="37967" y="334406"/>
                      <a:pt x="19324" y="351507"/>
                      <a:pt x="16183" y="365906"/>
                    </a:cubicBezTo>
                    <a:cubicBezTo>
                      <a:pt x="12634" y="371007"/>
                      <a:pt x="7668" y="371228"/>
                      <a:pt x="8753" y="384526"/>
                    </a:cubicBezTo>
                    <a:cubicBezTo>
                      <a:pt x="9604" y="394998"/>
                      <a:pt x="19790" y="409623"/>
                      <a:pt x="23939" y="411627"/>
                    </a:cubicBezTo>
                    <a:cubicBezTo>
                      <a:pt x="44864" y="421743"/>
                      <a:pt x="46352" y="433147"/>
                      <a:pt x="56524" y="442666"/>
                    </a:cubicBezTo>
                    <a:cubicBezTo>
                      <a:pt x="110034" y="492714"/>
                      <a:pt x="93470" y="471339"/>
                      <a:pt x="83404" y="485940"/>
                    </a:cubicBezTo>
                    <a:cubicBezTo>
                      <a:pt x="18123" y="580710"/>
                      <a:pt x="-3229" y="576100"/>
                      <a:pt x="37338" y="611340"/>
                    </a:cubicBezTo>
                    <a:cubicBezTo>
                      <a:pt x="83966" y="652004"/>
                      <a:pt x="94637" y="666437"/>
                      <a:pt x="100851" y="672110"/>
                    </a:cubicBezTo>
                    <a:cubicBezTo>
                      <a:pt x="103997" y="674975"/>
                      <a:pt x="100410" y="668110"/>
                      <a:pt x="52072" y="720898"/>
                    </a:cubicBezTo>
                    <a:cubicBezTo>
                      <a:pt x="72003" y="720995"/>
                      <a:pt x="92029" y="721110"/>
                      <a:pt x="112142" y="721249"/>
                    </a:cubicBezTo>
                    <a:cubicBezTo>
                      <a:pt x="115821" y="717918"/>
                      <a:pt x="120479" y="713576"/>
                      <a:pt x="127054" y="707937"/>
                    </a:cubicBezTo>
                    <a:cubicBezTo>
                      <a:pt x="138191" y="698374"/>
                      <a:pt x="147484" y="693975"/>
                      <a:pt x="151624" y="6798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18"/>
              <p:cNvSpPr/>
              <p:nvPr/>
            </p:nvSpPr>
            <p:spPr>
              <a:xfrm>
                <a:off x="8180325" y="3946112"/>
                <a:ext cx="155289" cy="715480"/>
              </a:xfrm>
              <a:custGeom>
                <a:avLst/>
                <a:gdLst/>
                <a:ahLst/>
                <a:cxnLst/>
                <a:rect l="l" t="t" r="r" b="b"/>
                <a:pathLst>
                  <a:path w="155289" h="715480" extrusionOk="0">
                    <a:moveTo>
                      <a:pt x="114455" y="702158"/>
                    </a:moveTo>
                    <a:cubicBezTo>
                      <a:pt x="155449" y="682889"/>
                      <a:pt x="171850" y="634932"/>
                      <a:pt x="134001" y="622369"/>
                    </a:cubicBezTo>
                    <a:cubicBezTo>
                      <a:pt x="132503" y="621869"/>
                      <a:pt x="131206" y="620590"/>
                      <a:pt x="129976" y="619504"/>
                    </a:cubicBezTo>
                    <a:cubicBezTo>
                      <a:pt x="91345" y="585354"/>
                      <a:pt x="92387" y="579100"/>
                      <a:pt x="90274" y="576926"/>
                    </a:cubicBezTo>
                    <a:cubicBezTo>
                      <a:pt x="48939" y="534268"/>
                      <a:pt x="47671" y="535729"/>
                      <a:pt x="53352" y="528950"/>
                    </a:cubicBezTo>
                    <a:cubicBezTo>
                      <a:pt x="53621" y="528633"/>
                      <a:pt x="95038" y="474681"/>
                      <a:pt x="116270" y="459142"/>
                    </a:cubicBezTo>
                    <a:cubicBezTo>
                      <a:pt x="126168" y="451897"/>
                      <a:pt x="141968" y="427498"/>
                      <a:pt x="142175" y="426829"/>
                    </a:cubicBezTo>
                    <a:cubicBezTo>
                      <a:pt x="149143" y="421301"/>
                      <a:pt x="158638" y="419613"/>
                      <a:pt x="145762" y="393060"/>
                    </a:cubicBezTo>
                    <a:cubicBezTo>
                      <a:pt x="142655" y="386656"/>
                      <a:pt x="125496" y="379334"/>
                      <a:pt x="122312" y="370324"/>
                    </a:cubicBezTo>
                    <a:cubicBezTo>
                      <a:pt x="121630" y="368392"/>
                      <a:pt x="119190" y="366589"/>
                      <a:pt x="117144" y="365752"/>
                    </a:cubicBezTo>
                    <a:cubicBezTo>
                      <a:pt x="111804" y="363579"/>
                      <a:pt x="92824" y="336733"/>
                      <a:pt x="76246" y="326661"/>
                    </a:cubicBezTo>
                    <a:cubicBezTo>
                      <a:pt x="74896" y="325838"/>
                      <a:pt x="73984" y="324290"/>
                      <a:pt x="72903" y="323050"/>
                    </a:cubicBezTo>
                    <a:cubicBezTo>
                      <a:pt x="48929" y="295377"/>
                      <a:pt x="42863" y="318853"/>
                      <a:pt x="118273" y="233439"/>
                    </a:cubicBezTo>
                    <a:cubicBezTo>
                      <a:pt x="156991" y="189588"/>
                      <a:pt x="140604" y="191424"/>
                      <a:pt x="112923" y="154087"/>
                    </a:cubicBezTo>
                    <a:cubicBezTo>
                      <a:pt x="102669" y="140256"/>
                      <a:pt x="87709" y="150934"/>
                      <a:pt x="69128" y="112481"/>
                    </a:cubicBezTo>
                    <a:cubicBezTo>
                      <a:pt x="92152" y="79928"/>
                      <a:pt x="122484" y="62947"/>
                      <a:pt x="130217" y="44039"/>
                    </a:cubicBezTo>
                    <a:cubicBezTo>
                      <a:pt x="129218" y="35678"/>
                      <a:pt x="99994" y="17890"/>
                      <a:pt x="79372" y="0"/>
                    </a:cubicBezTo>
                    <a:cubicBezTo>
                      <a:pt x="54793" y="606"/>
                      <a:pt x="41384" y="933"/>
                      <a:pt x="41355" y="933"/>
                    </a:cubicBezTo>
                    <a:cubicBezTo>
                      <a:pt x="35953" y="1236"/>
                      <a:pt x="30017" y="1288"/>
                      <a:pt x="23682" y="1168"/>
                    </a:cubicBezTo>
                    <a:cubicBezTo>
                      <a:pt x="35487" y="11111"/>
                      <a:pt x="73220" y="42870"/>
                      <a:pt x="73523" y="43120"/>
                    </a:cubicBezTo>
                    <a:cubicBezTo>
                      <a:pt x="68562" y="47154"/>
                      <a:pt x="63106" y="59404"/>
                      <a:pt x="51839" y="65058"/>
                    </a:cubicBezTo>
                    <a:cubicBezTo>
                      <a:pt x="50091" y="65938"/>
                      <a:pt x="37369" y="89154"/>
                      <a:pt x="37048" y="89217"/>
                    </a:cubicBezTo>
                    <a:cubicBezTo>
                      <a:pt x="30185" y="90664"/>
                      <a:pt x="32672" y="97404"/>
                      <a:pt x="27169" y="104794"/>
                    </a:cubicBezTo>
                    <a:cubicBezTo>
                      <a:pt x="-3870" y="146472"/>
                      <a:pt x="63044" y="166285"/>
                      <a:pt x="70305" y="174395"/>
                    </a:cubicBezTo>
                    <a:cubicBezTo>
                      <a:pt x="78762" y="183847"/>
                      <a:pt x="78095" y="183626"/>
                      <a:pt x="90019" y="194434"/>
                    </a:cubicBezTo>
                    <a:cubicBezTo>
                      <a:pt x="88108" y="203799"/>
                      <a:pt x="83632" y="197112"/>
                      <a:pt x="83233" y="203126"/>
                    </a:cubicBezTo>
                    <a:cubicBezTo>
                      <a:pt x="83032" y="206256"/>
                      <a:pt x="81370" y="208049"/>
                      <a:pt x="78719" y="209155"/>
                    </a:cubicBezTo>
                    <a:cubicBezTo>
                      <a:pt x="70680" y="212496"/>
                      <a:pt x="69628" y="223670"/>
                      <a:pt x="60321" y="225597"/>
                    </a:cubicBezTo>
                    <a:cubicBezTo>
                      <a:pt x="59999" y="225660"/>
                      <a:pt x="47330" y="243598"/>
                      <a:pt x="38637" y="251232"/>
                    </a:cubicBezTo>
                    <a:cubicBezTo>
                      <a:pt x="30617" y="258276"/>
                      <a:pt x="16099" y="280079"/>
                      <a:pt x="13923" y="283862"/>
                    </a:cubicBezTo>
                    <a:cubicBezTo>
                      <a:pt x="4150" y="290083"/>
                      <a:pt x="1975" y="302872"/>
                      <a:pt x="6893" y="311367"/>
                    </a:cubicBezTo>
                    <a:cubicBezTo>
                      <a:pt x="12536" y="321112"/>
                      <a:pt x="8146" y="315093"/>
                      <a:pt x="11935" y="325593"/>
                    </a:cubicBezTo>
                    <a:cubicBezTo>
                      <a:pt x="25694" y="333310"/>
                      <a:pt x="24955" y="340271"/>
                      <a:pt x="30290" y="344896"/>
                    </a:cubicBezTo>
                    <a:cubicBezTo>
                      <a:pt x="46787" y="359214"/>
                      <a:pt x="76327" y="388584"/>
                      <a:pt x="91734" y="403690"/>
                    </a:cubicBezTo>
                    <a:cubicBezTo>
                      <a:pt x="102780" y="414517"/>
                      <a:pt x="96138" y="402671"/>
                      <a:pt x="87431" y="420522"/>
                    </a:cubicBezTo>
                    <a:cubicBezTo>
                      <a:pt x="85495" y="424488"/>
                      <a:pt x="78964" y="423752"/>
                      <a:pt x="67337" y="442411"/>
                    </a:cubicBezTo>
                    <a:cubicBezTo>
                      <a:pt x="59115" y="455599"/>
                      <a:pt x="49188" y="461214"/>
                      <a:pt x="42844" y="470109"/>
                    </a:cubicBezTo>
                    <a:cubicBezTo>
                      <a:pt x="38498" y="476210"/>
                      <a:pt x="34982" y="482811"/>
                      <a:pt x="28883" y="487493"/>
                    </a:cubicBezTo>
                    <a:cubicBezTo>
                      <a:pt x="26261" y="489503"/>
                      <a:pt x="33402" y="483368"/>
                      <a:pt x="15494" y="507239"/>
                    </a:cubicBezTo>
                    <a:cubicBezTo>
                      <a:pt x="-3654" y="532772"/>
                      <a:pt x="-5474" y="522498"/>
                      <a:pt x="12382" y="560465"/>
                    </a:cubicBezTo>
                    <a:cubicBezTo>
                      <a:pt x="19600" y="563984"/>
                      <a:pt x="22736" y="571200"/>
                      <a:pt x="27193" y="577186"/>
                    </a:cubicBezTo>
                    <a:cubicBezTo>
                      <a:pt x="32634" y="584508"/>
                      <a:pt x="55326" y="601883"/>
                      <a:pt x="59461" y="616489"/>
                    </a:cubicBezTo>
                    <a:cubicBezTo>
                      <a:pt x="60647" y="620686"/>
                      <a:pt x="81024" y="630013"/>
                      <a:pt x="84799" y="642792"/>
                    </a:cubicBezTo>
                    <a:cubicBezTo>
                      <a:pt x="85591" y="645489"/>
                      <a:pt x="85827" y="638614"/>
                      <a:pt x="97401" y="653470"/>
                    </a:cubicBezTo>
                    <a:cubicBezTo>
                      <a:pt x="91441" y="660513"/>
                      <a:pt x="83603" y="665715"/>
                      <a:pt x="77965" y="673100"/>
                    </a:cubicBezTo>
                    <a:cubicBezTo>
                      <a:pt x="77254" y="674033"/>
                      <a:pt x="72423" y="673740"/>
                      <a:pt x="71275" y="675744"/>
                    </a:cubicBezTo>
                    <a:cubicBezTo>
                      <a:pt x="69076" y="679571"/>
                      <a:pt x="47959" y="698091"/>
                      <a:pt x="30559" y="715480"/>
                    </a:cubicBezTo>
                    <a:cubicBezTo>
                      <a:pt x="54817" y="713908"/>
                      <a:pt x="80381" y="712499"/>
                      <a:pt x="107126" y="711235"/>
                    </a:cubicBezTo>
                    <a:cubicBezTo>
                      <a:pt x="111900" y="707105"/>
                      <a:pt x="110291" y="704120"/>
                      <a:pt x="114455" y="7021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18"/>
              <p:cNvSpPr/>
              <p:nvPr/>
            </p:nvSpPr>
            <p:spPr>
              <a:xfrm>
                <a:off x="9952741" y="3896444"/>
                <a:ext cx="157094" cy="768143"/>
              </a:xfrm>
              <a:custGeom>
                <a:avLst/>
                <a:gdLst/>
                <a:ahLst/>
                <a:cxnLst/>
                <a:rect l="l" t="t" r="r" b="b"/>
                <a:pathLst>
                  <a:path w="157094" h="768143" extrusionOk="0">
                    <a:moveTo>
                      <a:pt x="152988" y="705052"/>
                    </a:moveTo>
                    <a:cubicBezTo>
                      <a:pt x="164370" y="689807"/>
                      <a:pt x="142206" y="688764"/>
                      <a:pt x="140472" y="684042"/>
                    </a:cubicBezTo>
                    <a:cubicBezTo>
                      <a:pt x="136126" y="672215"/>
                      <a:pt x="121747" y="670201"/>
                      <a:pt x="118145" y="662220"/>
                    </a:cubicBezTo>
                    <a:cubicBezTo>
                      <a:pt x="109770" y="643643"/>
                      <a:pt x="93086" y="637975"/>
                      <a:pt x="67916" y="604970"/>
                    </a:cubicBezTo>
                    <a:cubicBezTo>
                      <a:pt x="73242" y="596114"/>
                      <a:pt x="77156" y="600984"/>
                      <a:pt x="92332" y="579984"/>
                    </a:cubicBezTo>
                    <a:cubicBezTo>
                      <a:pt x="122751" y="537907"/>
                      <a:pt x="127237" y="545796"/>
                      <a:pt x="138652" y="523205"/>
                    </a:cubicBezTo>
                    <a:cubicBezTo>
                      <a:pt x="145995" y="508647"/>
                      <a:pt x="154741" y="512181"/>
                      <a:pt x="119721" y="475710"/>
                    </a:cubicBezTo>
                    <a:cubicBezTo>
                      <a:pt x="111268" y="466907"/>
                      <a:pt x="102143" y="458334"/>
                      <a:pt x="95064" y="448522"/>
                    </a:cubicBezTo>
                    <a:cubicBezTo>
                      <a:pt x="85080" y="434671"/>
                      <a:pt x="68679" y="426738"/>
                      <a:pt x="61504" y="410608"/>
                    </a:cubicBezTo>
                    <a:cubicBezTo>
                      <a:pt x="60755" y="408921"/>
                      <a:pt x="59084" y="409849"/>
                      <a:pt x="53710" y="405517"/>
                    </a:cubicBezTo>
                    <a:cubicBezTo>
                      <a:pt x="59771" y="397512"/>
                      <a:pt x="107690" y="341584"/>
                      <a:pt x="122953" y="335939"/>
                    </a:cubicBezTo>
                    <a:cubicBezTo>
                      <a:pt x="128687" y="333819"/>
                      <a:pt x="127789" y="325189"/>
                      <a:pt x="134608" y="324016"/>
                    </a:cubicBezTo>
                    <a:cubicBezTo>
                      <a:pt x="134925" y="323963"/>
                      <a:pt x="133826" y="326199"/>
                      <a:pt x="138763" y="301396"/>
                    </a:cubicBezTo>
                    <a:cubicBezTo>
                      <a:pt x="141010" y="298449"/>
                      <a:pt x="138671" y="297141"/>
                      <a:pt x="135319" y="289055"/>
                    </a:cubicBezTo>
                    <a:cubicBezTo>
                      <a:pt x="104463" y="280425"/>
                      <a:pt x="68627" y="211045"/>
                      <a:pt x="62902" y="208001"/>
                    </a:cubicBezTo>
                    <a:cubicBezTo>
                      <a:pt x="56299" y="204496"/>
                      <a:pt x="52620" y="198713"/>
                      <a:pt x="49791" y="192516"/>
                    </a:cubicBezTo>
                    <a:cubicBezTo>
                      <a:pt x="51438" y="191092"/>
                      <a:pt x="52908" y="189299"/>
                      <a:pt x="54354" y="187304"/>
                    </a:cubicBezTo>
                    <a:cubicBezTo>
                      <a:pt x="70519" y="165011"/>
                      <a:pt x="92716" y="158039"/>
                      <a:pt x="109866" y="140640"/>
                    </a:cubicBezTo>
                    <a:cubicBezTo>
                      <a:pt x="133773" y="116385"/>
                      <a:pt x="140136" y="108953"/>
                      <a:pt x="155519" y="99659"/>
                    </a:cubicBezTo>
                    <a:cubicBezTo>
                      <a:pt x="152070" y="94876"/>
                      <a:pt x="158597" y="94736"/>
                      <a:pt x="156762" y="86236"/>
                    </a:cubicBezTo>
                    <a:cubicBezTo>
                      <a:pt x="153876" y="72582"/>
                      <a:pt x="101533" y="24322"/>
                      <a:pt x="81022" y="0"/>
                    </a:cubicBezTo>
                    <a:cubicBezTo>
                      <a:pt x="62220" y="659"/>
                      <a:pt x="42775" y="1327"/>
                      <a:pt x="22758" y="2005"/>
                    </a:cubicBezTo>
                    <a:cubicBezTo>
                      <a:pt x="26230" y="11639"/>
                      <a:pt x="32862" y="19918"/>
                      <a:pt x="35849" y="21361"/>
                    </a:cubicBezTo>
                    <a:cubicBezTo>
                      <a:pt x="56841" y="31515"/>
                      <a:pt x="58229" y="42856"/>
                      <a:pt x="68434" y="52399"/>
                    </a:cubicBezTo>
                    <a:cubicBezTo>
                      <a:pt x="125863" y="106116"/>
                      <a:pt x="102067" y="68015"/>
                      <a:pt x="50824" y="137280"/>
                    </a:cubicBezTo>
                    <a:cubicBezTo>
                      <a:pt x="45858" y="143986"/>
                      <a:pt x="27791" y="151140"/>
                      <a:pt x="22859" y="157871"/>
                    </a:cubicBezTo>
                    <a:cubicBezTo>
                      <a:pt x="18003" y="164501"/>
                      <a:pt x="14464" y="169520"/>
                      <a:pt x="10103" y="171400"/>
                    </a:cubicBezTo>
                    <a:cubicBezTo>
                      <a:pt x="167" y="175698"/>
                      <a:pt x="1579" y="188722"/>
                      <a:pt x="1117" y="189814"/>
                    </a:cubicBezTo>
                    <a:cubicBezTo>
                      <a:pt x="-1673" y="196410"/>
                      <a:pt x="1175" y="202131"/>
                      <a:pt x="5118" y="206290"/>
                    </a:cubicBezTo>
                    <a:cubicBezTo>
                      <a:pt x="14358" y="216049"/>
                      <a:pt x="16269" y="225352"/>
                      <a:pt x="27872" y="233117"/>
                    </a:cubicBezTo>
                    <a:cubicBezTo>
                      <a:pt x="32507" y="236218"/>
                      <a:pt x="43999" y="261304"/>
                      <a:pt x="47933" y="265795"/>
                    </a:cubicBezTo>
                    <a:cubicBezTo>
                      <a:pt x="52077" y="270526"/>
                      <a:pt x="57955" y="273857"/>
                      <a:pt x="61653" y="278853"/>
                    </a:cubicBezTo>
                    <a:cubicBezTo>
                      <a:pt x="82804" y="307435"/>
                      <a:pt x="62527" y="281199"/>
                      <a:pt x="87539" y="304406"/>
                    </a:cubicBezTo>
                    <a:cubicBezTo>
                      <a:pt x="81598" y="310843"/>
                      <a:pt x="76359" y="317910"/>
                      <a:pt x="70778" y="324588"/>
                    </a:cubicBezTo>
                    <a:cubicBezTo>
                      <a:pt x="51275" y="347920"/>
                      <a:pt x="44403" y="347209"/>
                      <a:pt x="42088" y="353742"/>
                    </a:cubicBezTo>
                    <a:cubicBezTo>
                      <a:pt x="37977" y="365368"/>
                      <a:pt x="19329" y="382493"/>
                      <a:pt x="16188" y="396882"/>
                    </a:cubicBezTo>
                    <a:cubicBezTo>
                      <a:pt x="12629" y="401993"/>
                      <a:pt x="7673" y="402204"/>
                      <a:pt x="8758" y="415502"/>
                    </a:cubicBezTo>
                    <a:cubicBezTo>
                      <a:pt x="9608" y="425974"/>
                      <a:pt x="19794" y="440599"/>
                      <a:pt x="23944" y="442604"/>
                    </a:cubicBezTo>
                    <a:cubicBezTo>
                      <a:pt x="49609" y="455017"/>
                      <a:pt x="33088" y="456589"/>
                      <a:pt x="94306" y="508123"/>
                    </a:cubicBezTo>
                    <a:cubicBezTo>
                      <a:pt x="84566" y="517094"/>
                      <a:pt x="85315" y="514162"/>
                      <a:pt x="83409" y="516912"/>
                    </a:cubicBezTo>
                    <a:cubicBezTo>
                      <a:pt x="39019" y="581369"/>
                      <a:pt x="30716" y="579816"/>
                      <a:pt x="18200" y="610662"/>
                    </a:cubicBezTo>
                    <a:cubicBezTo>
                      <a:pt x="11827" y="626374"/>
                      <a:pt x="30389" y="636254"/>
                      <a:pt x="37343" y="642311"/>
                    </a:cubicBezTo>
                    <a:cubicBezTo>
                      <a:pt x="83971" y="682970"/>
                      <a:pt x="94627" y="697398"/>
                      <a:pt x="100856" y="703081"/>
                    </a:cubicBezTo>
                    <a:cubicBezTo>
                      <a:pt x="102369" y="704461"/>
                      <a:pt x="103555" y="701937"/>
                      <a:pt x="87928" y="715384"/>
                    </a:cubicBezTo>
                    <a:cubicBezTo>
                      <a:pt x="60928" y="738600"/>
                      <a:pt x="46996" y="757384"/>
                      <a:pt x="40594" y="767322"/>
                    </a:cubicBezTo>
                    <a:cubicBezTo>
                      <a:pt x="58753" y="767610"/>
                      <a:pt x="76599" y="767884"/>
                      <a:pt x="94123" y="768144"/>
                    </a:cubicBezTo>
                    <a:cubicBezTo>
                      <a:pt x="102888" y="760259"/>
                      <a:pt x="116292" y="747485"/>
                      <a:pt x="141879" y="726980"/>
                    </a:cubicBezTo>
                    <a:cubicBezTo>
                      <a:pt x="148598" y="719773"/>
                      <a:pt x="151432" y="713759"/>
                      <a:pt x="152988" y="7050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18"/>
              <p:cNvSpPr/>
              <p:nvPr/>
            </p:nvSpPr>
            <p:spPr>
              <a:xfrm>
                <a:off x="8512741" y="3936992"/>
                <a:ext cx="161914" cy="712388"/>
              </a:xfrm>
              <a:custGeom>
                <a:avLst/>
                <a:gdLst/>
                <a:ahLst/>
                <a:cxnLst/>
                <a:rect l="l" t="t" r="r" b="b"/>
                <a:pathLst>
                  <a:path w="161914" h="712388" extrusionOk="0">
                    <a:moveTo>
                      <a:pt x="145758" y="646888"/>
                    </a:moveTo>
                    <a:cubicBezTo>
                      <a:pt x="138799" y="628504"/>
                      <a:pt x="123517" y="629100"/>
                      <a:pt x="119315" y="617215"/>
                    </a:cubicBezTo>
                    <a:cubicBezTo>
                      <a:pt x="118633" y="615282"/>
                      <a:pt x="116194" y="613480"/>
                      <a:pt x="114143" y="612643"/>
                    </a:cubicBezTo>
                    <a:cubicBezTo>
                      <a:pt x="108802" y="610470"/>
                      <a:pt x="89823" y="583624"/>
                      <a:pt x="73245" y="573551"/>
                    </a:cubicBezTo>
                    <a:cubicBezTo>
                      <a:pt x="70930" y="572148"/>
                      <a:pt x="74335" y="573008"/>
                      <a:pt x="52450" y="552835"/>
                    </a:cubicBezTo>
                    <a:cubicBezTo>
                      <a:pt x="120016" y="473753"/>
                      <a:pt x="144034" y="456810"/>
                      <a:pt x="148452" y="442882"/>
                    </a:cubicBezTo>
                    <a:cubicBezTo>
                      <a:pt x="183491" y="431998"/>
                      <a:pt x="129391" y="395368"/>
                      <a:pt x="109624" y="367944"/>
                    </a:cubicBezTo>
                    <a:cubicBezTo>
                      <a:pt x="99634" y="354093"/>
                      <a:pt x="83239" y="346161"/>
                      <a:pt x="76064" y="330031"/>
                    </a:cubicBezTo>
                    <a:cubicBezTo>
                      <a:pt x="75300" y="328305"/>
                      <a:pt x="73542" y="329290"/>
                      <a:pt x="67995" y="324728"/>
                    </a:cubicBezTo>
                    <a:cubicBezTo>
                      <a:pt x="98050" y="283290"/>
                      <a:pt x="112236" y="283059"/>
                      <a:pt x="109893" y="271449"/>
                    </a:cubicBezTo>
                    <a:cubicBezTo>
                      <a:pt x="137065" y="248650"/>
                      <a:pt x="124209" y="250074"/>
                      <a:pt x="131903" y="246925"/>
                    </a:cubicBezTo>
                    <a:cubicBezTo>
                      <a:pt x="132575" y="246650"/>
                      <a:pt x="131917" y="242665"/>
                      <a:pt x="131542" y="240453"/>
                    </a:cubicBezTo>
                    <a:cubicBezTo>
                      <a:pt x="131341" y="239256"/>
                      <a:pt x="130001" y="238203"/>
                      <a:pt x="129924" y="237035"/>
                    </a:cubicBezTo>
                    <a:cubicBezTo>
                      <a:pt x="129554" y="231348"/>
                      <a:pt x="129338" y="229487"/>
                      <a:pt x="127081" y="228328"/>
                    </a:cubicBezTo>
                    <a:cubicBezTo>
                      <a:pt x="126845" y="211814"/>
                      <a:pt x="120549" y="214088"/>
                      <a:pt x="113302" y="202107"/>
                    </a:cubicBezTo>
                    <a:cubicBezTo>
                      <a:pt x="108164" y="193617"/>
                      <a:pt x="100436" y="186790"/>
                      <a:pt x="97248" y="177030"/>
                    </a:cubicBezTo>
                    <a:cubicBezTo>
                      <a:pt x="96859" y="175847"/>
                      <a:pt x="95557" y="174987"/>
                      <a:pt x="94779" y="173900"/>
                    </a:cubicBezTo>
                    <a:cubicBezTo>
                      <a:pt x="88781" y="165616"/>
                      <a:pt x="92512" y="151121"/>
                      <a:pt x="89280" y="148299"/>
                    </a:cubicBezTo>
                    <a:cubicBezTo>
                      <a:pt x="89472" y="148030"/>
                      <a:pt x="89780" y="147785"/>
                      <a:pt x="89880" y="147501"/>
                    </a:cubicBezTo>
                    <a:cubicBezTo>
                      <a:pt x="95403" y="132539"/>
                      <a:pt x="108591" y="123203"/>
                      <a:pt x="116928" y="110323"/>
                    </a:cubicBezTo>
                    <a:cubicBezTo>
                      <a:pt x="125174" y="97577"/>
                      <a:pt x="206255" y="76573"/>
                      <a:pt x="128411" y="17582"/>
                    </a:cubicBezTo>
                    <a:cubicBezTo>
                      <a:pt x="119022" y="10466"/>
                      <a:pt x="112347" y="4683"/>
                      <a:pt x="107390" y="0"/>
                    </a:cubicBezTo>
                    <a:cubicBezTo>
                      <a:pt x="83824" y="606"/>
                      <a:pt x="60988" y="1192"/>
                      <a:pt x="38969" y="1755"/>
                    </a:cubicBezTo>
                    <a:cubicBezTo>
                      <a:pt x="48329" y="9683"/>
                      <a:pt x="58510" y="18077"/>
                      <a:pt x="63582" y="25861"/>
                    </a:cubicBezTo>
                    <a:cubicBezTo>
                      <a:pt x="72673" y="39808"/>
                      <a:pt x="89636" y="43548"/>
                      <a:pt x="103001" y="59500"/>
                    </a:cubicBezTo>
                    <a:cubicBezTo>
                      <a:pt x="105676" y="62697"/>
                      <a:pt x="106574" y="62015"/>
                      <a:pt x="110430" y="64289"/>
                    </a:cubicBezTo>
                    <a:cubicBezTo>
                      <a:pt x="110243" y="64606"/>
                      <a:pt x="56743" y="119587"/>
                      <a:pt x="46749" y="119818"/>
                    </a:cubicBezTo>
                    <a:cubicBezTo>
                      <a:pt x="41361" y="136462"/>
                      <a:pt x="39665" y="139828"/>
                      <a:pt x="41087" y="143559"/>
                    </a:cubicBezTo>
                    <a:cubicBezTo>
                      <a:pt x="65589" y="207886"/>
                      <a:pt x="27371" y="126611"/>
                      <a:pt x="90927" y="232521"/>
                    </a:cubicBezTo>
                    <a:cubicBezTo>
                      <a:pt x="92027" y="234362"/>
                      <a:pt x="92181" y="232314"/>
                      <a:pt x="87835" y="235497"/>
                    </a:cubicBezTo>
                    <a:cubicBezTo>
                      <a:pt x="61685" y="254655"/>
                      <a:pt x="74873" y="253050"/>
                      <a:pt x="66843" y="259559"/>
                    </a:cubicBezTo>
                    <a:cubicBezTo>
                      <a:pt x="52229" y="271401"/>
                      <a:pt x="30012" y="303487"/>
                      <a:pt x="29402" y="305511"/>
                    </a:cubicBezTo>
                    <a:cubicBezTo>
                      <a:pt x="21925" y="307545"/>
                      <a:pt x="24048" y="315454"/>
                      <a:pt x="20705" y="320112"/>
                    </a:cubicBezTo>
                    <a:cubicBezTo>
                      <a:pt x="15177" y="327795"/>
                      <a:pt x="19682" y="352920"/>
                      <a:pt x="38484" y="362017"/>
                    </a:cubicBezTo>
                    <a:cubicBezTo>
                      <a:pt x="59456" y="372161"/>
                      <a:pt x="60873" y="383521"/>
                      <a:pt x="71069" y="393055"/>
                    </a:cubicBezTo>
                    <a:cubicBezTo>
                      <a:pt x="116909" y="435930"/>
                      <a:pt x="102473" y="417147"/>
                      <a:pt x="93180" y="433031"/>
                    </a:cubicBezTo>
                    <a:cubicBezTo>
                      <a:pt x="88022" y="441854"/>
                      <a:pt x="79666" y="448166"/>
                      <a:pt x="74364" y="456907"/>
                    </a:cubicBezTo>
                    <a:cubicBezTo>
                      <a:pt x="73768" y="457897"/>
                      <a:pt x="68913" y="458166"/>
                      <a:pt x="67991" y="460253"/>
                    </a:cubicBezTo>
                    <a:cubicBezTo>
                      <a:pt x="67851" y="460575"/>
                      <a:pt x="11258" y="530229"/>
                      <a:pt x="9227" y="531806"/>
                    </a:cubicBezTo>
                    <a:cubicBezTo>
                      <a:pt x="-1713" y="540268"/>
                      <a:pt x="2864" y="551667"/>
                      <a:pt x="952" y="555547"/>
                    </a:cubicBezTo>
                    <a:cubicBezTo>
                      <a:pt x="-2136" y="561811"/>
                      <a:pt x="2614" y="563571"/>
                      <a:pt x="10490" y="569311"/>
                    </a:cubicBezTo>
                    <a:cubicBezTo>
                      <a:pt x="35055" y="607677"/>
                      <a:pt x="114839" y="664696"/>
                      <a:pt x="100273" y="671100"/>
                    </a:cubicBezTo>
                    <a:cubicBezTo>
                      <a:pt x="100023" y="671211"/>
                      <a:pt x="75050" y="699677"/>
                      <a:pt x="63932" y="712389"/>
                    </a:cubicBezTo>
                    <a:cubicBezTo>
                      <a:pt x="84021" y="712124"/>
                      <a:pt x="104394" y="711903"/>
                      <a:pt x="125030" y="711716"/>
                    </a:cubicBezTo>
                    <a:cubicBezTo>
                      <a:pt x="136148" y="699240"/>
                      <a:pt x="152957" y="680711"/>
                      <a:pt x="153086" y="680624"/>
                    </a:cubicBezTo>
                    <a:cubicBezTo>
                      <a:pt x="168037" y="670211"/>
                      <a:pt x="161707" y="650624"/>
                      <a:pt x="145758" y="6468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18"/>
              <p:cNvSpPr/>
              <p:nvPr/>
            </p:nvSpPr>
            <p:spPr>
              <a:xfrm>
                <a:off x="9257128" y="3918526"/>
                <a:ext cx="156761" cy="734542"/>
              </a:xfrm>
              <a:custGeom>
                <a:avLst/>
                <a:gdLst/>
                <a:ahLst/>
                <a:cxnLst/>
                <a:rect l="l" t="t" r="r" b="b"/>
                <a:pathLst>
                  <a:path w="156761" h="734542" extrusionOk="0">
                    <a:moveTo>
                      <a:pt x="139979" y="710523"/>
                    </a:moveTo>
                    <a:cubicBezTo>
                      <a:pt x="146170" y="703336"/>
                      <a:pt x="163660" y="693047"/>
                      <a:pt x="153820" y="667677"/>
                    </a:cubicBezTo>
                    <a:cubicBezTo>
                      <a:pt x="155784" y="662114"/>
                      <a:pt x="140584" y="651965"/>
                      <a:pt x="134552" y="649961"/>
                    </a:cubicBezTo>
                    <a:cubicBezTo>
                      <a:pt x="129284" y="648215"/>
                      <a:pt x="99225" y="616186"/>
                      <a:pt x="95152" y="611730"/>
                    </a:cubicBezTo>
                    <a:cubicBezTo>
                      <a:pt x="93299" y="609701"/>
                      <a:pt x="92722" y="606475"/>
                      <a:pt x="90821" y="604508"/>
                    </a:cubicBezTo>
                    <a:cubicBezTo>
                      <a:pt x="36758" y="548720"/>
                      <a:pt x="51829" y="565133"/>
                      <a:pt x="58014" y="552210"/>
                    </a:cubicBezTo>
                    <a:cubicBezTo>
                      <a:pt x="63297" y="541176"/>
                      <a:pt x="103614" y="496383"/>
                      <a:pt x="116812" y="486724"/>
                    </a:cubicBezTo>
                    <a:cubicBezTo>
                      <a:pt x="131714" y="475810"/>
                      <a:pt x="133049" y="461628"/>
                      <a:pt x="152173" y="447306"/>
                    </a:cubicBezTo>
                    <a:cubicBezTo>
                      <a:pt x="156236" y="412829"/>
                      <a:pt x="127886" y="412147"/>
                      <a:pt x="122853" y="397911"/>
                    </a:cubicBezTo>
                    <a:cubicBezTo>
                      <a:pt x="122171" y="395978"/>
                      <a:pt x="119732" y="394175"/>
                      <a:pt x="117681" y="393339"/>
                    </a:cubicBezTo>
                    <a:cubicBezTo>
                      <a:pt x="112341" y="391166"/>
                      <a:pt x="93361" y="364319"/>
                      <a:pt x="76783" y="354247"/>
                    </a:cubicBezTo>
                    <a:cubicBezTo>
                      <a:pt x="74655" y="352954"/>
                      <a:pt x="76509" y="352113"/>
                      <a:pt x="56545" y="334040"/>
                    </a:cubicBezTo>
                    <a:cubicBezTo>
                      <a:pt x="62793" y="321507"/>
                      <a:pt x="61818" y="323074"/>
                      <a:pt x="96680" y="285381"/>
                    </a:cubicBezTo>
                    <a:cubicBezTo>
                      <a:pt x="161187" y="215641"/>
                      <a:pt x="147000" y="226910"/>
                      <a:pt x="113464" y="181674"/>
                    </a:cubicBezTo>
                    <a:cubicBezTo>
                      <a:pt x="108662" y="175193"/>
                      <a:pt x="89476" y="168862"/>
                      <a:pt x="84308" y="162674"/>
                    </a:cubicBezTo>
                    <a:cubicBezTo>
                      <a:pt x="58826" y="132145"/>
                      <a:pt x="75813" y="141116"/>
                      <a:pt x="77599" y="127260"/>
                    </a:cubicBezTo>
                    <a:cubicBezTo>
                      <a:pt x="153628" y="56861"/>
                      <a:pt x="133688" y="75452"/>
                      <a:pt x="100584" y="44899"/>
                    </a:cubicBezTo>
                    <a:cubicBezTo>
                      <a:pt x="74915" y="21236"/>
                      <a:pt x="60886" y="7750"/>
                      <a:pt x="53337" y="0"/>
                    </a:cubicBezTo>
                    <a:cubicBezTo>
                      <a:pt x="35563" y="495"/>
                      <a:pt x="17774" y="990"/>
                      <a:pt x="0" y="1486"/>
                    </a:cubicBezTo>
                    <a:cubicBezTo>
                      <a:pt x="11180" y="19933"/>
                      <a:pt x="30899" y="35592"/>
                      <a:pt x="74060" y="70702"/>
                    </a:cubicBezTo>
                    <a:cubicBezTo>
                      <a:pt x="69084" y="74755"/>
                      <a:pt x="63686" y="86967"/>
                      <a:pt x="52376" y="92640"/>
                    </a:cubicBezTo>
                    <a:cubicBezTo>
                      <a:pt x="50628" y="93520"/>
                      <a:pt x="37906" y="116736"/>
                      <a:pt x="37584" y="116799"/>
                    </a:cubicBezTo>
                    <a:cubicBezTo>
                      <a:pt x="30717" y="118246"/>
                      <a:pt x="33209" y="124986"/>
                      <a:pt x="27706" y="132376"/>
                    </a:cubicBezTo>
                    <a:cubicBezTo>
                      <a:pt x="-3688" y="174530"/>
                      <a:pt x="62956" y="193174"/>
                      <a:pt x="70842" y="201977"/>
                    </a:cubicBezTo>
                    <a:cubicBezTo>
                      <a:pt x="79314" y="211444"/>
                      <a:pt x="78661" y="211232"/>
                      <a:pt x="90556" y="222016"/>
                    </a:cubicBezTo>
                    <a:cubicBezTo>
                      <a:pt x="88640" y="231381"/>
                      <a:pt x="84169" y="224694"/>
                      <a:pt x="83770" y="230708"/>
                    </a:cubicBezTo>
                    <a:cubicBezTo>
                      <a:pt x="83569" y="233838"/>
                      <a:pt x="81907" y="235631"/>
                      <a:pt x="79256" y="236737"/>
                    </a:cubicBezTo>
                    <a:cubicBezTo>
                      <a:pt x="71217" y="240078"/>
                      <a:pt x="70165" y="251251"/>
                      <a:pt x="60858" y="253179"/>
                    </a:cubicBezTo>
                    <a:cubicBezTo>
                      <a:pt x="60541" y="253242"/>
                      <a:pt x="47867" y="271179"/>
                      <a:pt x="39174" y="278814"/>
                    </a:cubicBezTo>
                    <a:cubicBezTo>
                      <a:pt x="31154" y="285857"/>
                      <a:pt x="16636" y="307660"/>
                      <a:pt x="14460" y="311444"/>
                    </a:cubicBezTo>
                    <a:cubicBezTo>
                      <a:pt x="4687" y="317675"/>
                      <a:pt x="2516" y="330454"/>
                      <a:pt x="7429" y="338949"/>
                    </a:cubicBezTo>
                    <a:cubicBezTo>
                      <a:pt x="13034" y="348632"/>
                      <a:pt x="8712" y="342766"/>
                      <a:pt x="12472" y="353175"/>
                    </a:cubicBezTo>
                    <a:cubicBezTo>
                      <a:pt x="26241" y="360901"/>
                      <a:pt x="25482" y="367844"/>
                      <a:pt x="30827" y="372478"/>
                    </a:cubicBezTo>
                    <a:cubicBezTo>
                      <a:pt x="40197" y="380603"/>
                      <a:pt x="63667" y="403055"/>
                      <a:pt x="63965" y="403373"/>
                    </a:cubicBezTo>
                    <a:cubicBezTo>
                      <a:pt x="110170" y="452974"/>
                      <a:pt x="98970" y="425541"/>
                      <a:pt x="87963" y="448099"/>
                    </a:cubicBezTo>
                    <a:cubicBezTo>
                      <a:pt x="86028" y="452065"/>
                      <a:pt x="79496" y="451330"/>
                      <a:pt x="67869" y="469988"/>
                    </a:cubicBezTo>
                    <a:cubicBezTo>
                      <a:pt x="59652" y="483181"/>
                      <a:pt x="49735" y="488762"/>
                      <a:pt x="43376" y="497686"/>
                    </a:cubicBezTo>
                    <a:cubicBezTo>
                      <a:pt x="39030" y="503787"/>
                      <a:pt x="35515" y="510388"/>
                      <a:pt x="29415" y="515070"/>
                    </a:cubicBezTo>
                    <a:cubicBezTo>
                      <a:pt x="29098" y="515315"/>
                      <a:pt x="14239" y="541248"/>
                      <a:pt x="8760" y="541518"/>
                    </a:cubicBezTo>
                    <a:cubicBezTo>
                      <a:pt x="-2147" y="560619"/>
                      <a:pt x="-3568" y="552989"/>
                      <a:pt x="12914" y="588047"/>
                    </a:cubicBezTo>
                    <a:cubicBezTo>
                      <a:pt x="20151" y="591576"/>
                      <a:pt x="23292" y="598792"/>
                      <a:pt x="27744" y="604778"/>
                    </a:cubicBezTo>
                    <a:cubicBezTo>
                      <a:pt x="33185" y="612100"/>
                      <a:pt x="55877" y="629475"/>
                      <a:pt x="60012" y="644081"/>
                    </a:cubicBezTo>
                    <a:cubicBezTo>
                      <a:pt x="61194" y="648249"/>
                      <a:pt x="81614" y="657730"/>
                      <a:pt x="85350" y="670379"/>
                    </a:cubicBezTo>
                    <a:cubicBezTo>
                      <a:pt x="86148" y="673076"/>
                      <a:pt x="86378" y="666201"/>
                      <a:pt x="97952" y="681057"/>
                    </a:cubicBezTo>
                    <a:cubicBezTo>
                      <a:pt x="91987" y="688091"/>
                      <a:pt x="84150" y="693293"/>
                      <a:pt x="78512" y="700677"/>
                    </a:cubicBezTo>
                    <a:cubicBezTo>
                      <a:pt x="77801" y="701610"/>
                      <a:pt x="72970" y="701317"/>
                      <a:pt x="71822" y="703321"/>
                    </a:cubicBezTo>
                    <a:cubicBezTo>
                      <a:pt x="70621" y="705413"/>
                      <a:pt x="54658" y="720370"/>
                      <a:pt x="40946" y="733509"/>
                    </a:cubicBezTo>
                    <a:cubicBezTo>
                      <a:pt x="64407" y="733841"/>
                      <a:pt x="87838" y="734187"/>
                      <a:pt x="111207" y="734543"/>
                    </a:cubicBezTo>
                    <a:cubicBezTo>
                      <a:pt x="111601" y="733774"/>
                      <a:pt x="111952" y="732927"/>
                      <a:pt x="112221" y="731947"/>
                    </a:cubicBezTo>
                    <a:cubicBezTo>
                      <a:pt x="112984" y="729235"/>
                      <a:pt x="125327" y="727548"/>
                      <a:pt x="139979" y="7105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9590157" y="3908141"/>
                <a:ext cx="161827" cy="750648"/>
              </a:xfrm>
              <a:custGeom>
                <a:avLst/>
                <a:gdLst/>
                <a:ahLst/>
                <a:cxnLst/>
                <a:rect l="l" t="t" r="r" b="b"/>
                <a:pathLst>
                  <a:path w="161827" h="750648" extrusionOk="0">
                    <a:moveTo>
                      <a:pt x="121126" y="744504"/>
                    </a:moveTo>
                    <a:cubicBezTo>
                      <a:pt x="131293" y="734961"/>
                      <a:pt x="150907" y="710961"/>
                      <a:pt x="153034" y="709480"/>
                    </a:cubicBezTo>
                    <a:cubicBezTo>
                      <a:pt x="167980" y="699062"/>
                      <a:pt x="161650" y="679470"/>
                      <a:pt x="145701" y="675740"/>
                    </a:cubicBezTo>
                    <a:cubicBezTo>
                      <a:pt x="138742" y="657355"/>
                      <a:pt x="123460" y="657946"/>
                      <a:pt x="119258" y="646066"/>
                    </a:cubicBezTo>
                    <a:cubicBezTo>
                      <a:pt x="118576" y="644134"/>
                      <a:pt x="116137" y="642331"/>
                      <a:pt x="114086" y="641494"/>
                    </a:cubicBezTo>
                    <a:cubicBezTo>
                      <a:pt x="108745" y="639321"/>
                      <a:pt x="89766" y="612475"/>
                      <a:pt x="73188" y="602403"/>
                    </a:cubicBezTo>
                    <a:cubicBezTo>
                      <a:pt x="71838" y="601580"/>
                      <a:pt x="70926" y="600032"/>
                      <a:pt x="69845" y="598787"/>
                    </a:cubicBezTo>
                    <a:cubicBezTo>
                      <a:pt x="44805" y="569883"/>
                      <a:pt x="51178" y="590475"/>
                      <a:pt x="60879" y="572902"/>
                    </a:cubicBezTo>
                    <a:cubicBezTo>
                      <a:pt x="67626" y="560676"/>
                      <a:pt x="110215" y="519056"/>
                      <a:pt x="111180" y="513234"/>
                    </a:cubicBezTo>
                    <a:cubicBezTo>
                      <a:pt x="111641" y="510436"/>
                      <a:pt x="123787" y="507364"/>
                      <a:pt x="136480" y="488940"/>
                    </a:cubicBezTo>
                    <a:cubicBezTo>
                      <a:pt x="143953" y="478099"/>
                      <a:pt x="145917" y="479551"/>
                      <a:pt x="148395" y="471729"/>
                    </a:cubicBezTo>
                    <a:cubicBezTo>
                      <a:pt x="159278" y="468349"/>
                      <a:pt x="164901" y="457782"/>
                      <a:pt x="152482" y="443772"/>
                    </a:cubicBezTo>
                    <a:cubicBezTo>
                      <a:pt x="143516" y="433661"/>
                      <a:pt x="79450" y="366632"/>
                      <a:pt x="76007" y="358877"/>
                    </a:cubicBezTo>
                    <a:cubicBezTo>
                      <a:pt x="75238" y="357151"/>
                      <a:pt x="73485" y="358137"/>
                      <a:pt x="67938" y="353574"/>
                    </a:cubicBezTo>
                    <a:cubicBezTo>
                      <a:pt x="97791" y="312415"/>
                      <a:pt x="112170" y="311848"/>
                      <a:pt x="109836" y="300295"/>
                    </a:cubicBezTo>
                    <a:cubicBezTo>
                      <a:pt x="137004" y="277497"/>
                      <a:pt x="124118" y="278934"/>
                      <a:pt x="131841" y="275771"/>
                    </a:cubicBezTo>
                    <a:cubicBezTo>
                      <a:pt x="132513" y="275497"/>
                      <a:pt x="131855" y="271511"/>
                      <a:pt x="131481" y="269300"/>
                    </a:cubicBezTo>
                    <a:cubicBezTo>
                      <a:pt x="125362" y="233040"/>
                      <a:pt x="103746" y="225944"/>
                      <a:pt x="97181" y="205876"/>
                    </a:cubicBezTo>
                    <a:cubicBezTo>
                      <a:pt x="96792" y="204694"/>
                      <a:pt x="95490" y="203833"/>
                      <a:pt x="94713" y="202746"/>
                    </a:cubicBezTo>
                    <a:cubicBezTo>
                      <a:pt x="88733" y="194492"/>
                      <a:pt x="92431" y="179948"/>
                      <a:pt x="89214" y="177145"/>
                    </a:cubicBezTo>
                    <a:cubicBezTo>
                      <a:pt x="89406" y="176876"/>
                      <a:pt x="89713" y="176631"/>
                      <a:pt x="89814" y="176347"/>
                    </a:cubicBezTo>
                    <a:cubicBezTo>
                      <a:pt x="95337" y="161386"/>
                      <a:pt x="108524" y="152049"/>
                      <a:pt x="116862" y="139169"/>
                    </a:cubicBezTo>
                    <a:cubicBezTo>
                      <a:pt x="125929" y="125155"/>
                      <a:pt x="205756" y="105092"/>
                      <a:pt x="128345" y="46428"/>
                    </a:cubicBezTo>
                    <a:cubicBezTo>
                      <a:pt x="91471" y="18486"/>
                      <a:pt x="97829" y="15697"/>
                      <a:pt x="79239" y="0"/>
                    </a:cubicBezTo>
                    <a:cubicBezTo>
                      <a:pt x="58127" y="635"/>
                      <a:pt x="36780" y="1274"/>
                      <a:pt x="15240" y="1909"/>
                    </a:cubicBezTo>
                    <a:cubicBezTo>
                      <a:pt x="17243" y="9928"/>
                      <a:pt x="22876" y="15462"/>
                      <a:pt x="27655" y="21361"/>
                    </a:cubicBezTo>
                    <a:cubicBezTo>
                      <a:pt x="34446" y="22005"/>
                      <a:pt x="69490" y="62635"/>
                      <a:pt x="77159" y="67746"/>
                    </a:cubicBezTo>
                    <a:cubicBezTo>
                      <a:pt x="108966" y="88976"/>
                      <a:pt x="100495" y="89039"/>
                      <a:pt x="106844" y="91395"/>
                    </a:cubicBezTo>
                    <a:cubicBezTo>
                      <a:pt x="113663" y="93924"/>
                      <a:pt x="110422" y="92159"/>
                      <a:pt x="85660" y="116794"/>
                    </a:cubicBezTo>
                    <a:cubicBezTo>
                      <a:pt x="80838" y="121592"/>
                      <a:pt x="56134" y="148453"/>
                      <a:pt x="46692" y="148669"/>
                    </a:cubicBezTo>
                    <a:cubicBezTo>
                      <a:pt x="41304" y="165313"/>
                      <a:pt x="39608" y="168679"/>
                      <a:pt x="41030" y="172410"/>
                    </a:cubicBezTo>
                    <a:cubicBezTo>
                      <a:pt x="46178" y="185934"/>
                      <a:pt x="44022" y="194770"/>
                      <a:pt x="54775" y="205126"/>
                    </a:cubicBezTo>
                    <a:cubicBezTo>
                      <a:pt x="62454" y="212520"/>
                      <a:pt x="89775" y="260083"/>
                      <a:pt x="91519" y="262252"/>
                    </a:cubicBezTo>
                    <a:cubicBezTo>
                      <a:pt x="82351" y="266732"/>
                      <a:pt x="71070" y="274372"/>
                      <a:pt x="69787" y="284540"/>
                    </a:cubicBezTo>
                    <a:cubicBezTo>
                      <a:pt x="69259" y="288728"/>
                      <a:pt x="58583" y="290968"/>
                      <a:pt x="40434" y="319103"/>
                    </a:cubicBezTo>
                    <a:cubicBezTo>
                      <a:pt x="37025" y="324387"/>
                      <a:pt x="31262" y="327978"/>
                      <a:pt x="29350" y="334367"/>
                    </a:cubicBezTo>
                    <a:cubicBezTo>
                      <a:pt x="21873" y="336401"/>
                      <a:pt x="23995" y="344310"/>
                      <a:pt x="20653" y="348968"/>
                    </a:cubicBezTo>
                    <a:cubicBezTo>
                      <a:pt x="14040" y="358161"/>
                      <a:pt x="22252" y="375118"/>
                      <a:pt x="28553" y="384478"/>
                    </a:cubicBezTo>
                    <a:cubicBezTo>
                      <a:pt x="32001" y="389608"/>
                      <a:pt x="50880" y="392522"/>
                      <a:pt x="63924" y="413575"/>
                    </a:cubicBezTo>
                    <a:cubicBezTo>
                      <a:pt x="68097" y="420315"/>
                      <a:pt x="97676" y="446623"/>
                      <a:pt x="103448" y="451743"/>
                    </a:cubicBezTo>
                    <a:cubicBezTo>
                      <a:pt x="91221" y="463493"/>
                      <a:pt x="75867" y="483195"/>
                      <a:pt x="74311" y="485762"/>
                    </a:cubicBezTo>
                    <a:cubicBezTo>
                      <a:pt x="73711" y="486753"/>
                      <a:pt x="68861" y="487022"/>
                      <a:pt x="67938" y="489109"/>
                    </a:cubicBezTo>
                    <a:cubicBezTo>
                      <a:pt x="65076" y="495628"/>
                      <a:pt x="28380" y="533042"/>
                      <a:pt x="13790" y="558013"/>
                    </a:cubicBezTo>
                    <a:cubicBezTo>
                      <a:pt x="3532" y="562422"/>
                      <a:pt x="-205" y="573321"/>
                      <a:pt x="1952" y="582162"/>
                    </a:cubicBezTo>
                    <a:cubicBezTo>
                      <a:pt x="-339" y="586989"/>
                      <a:pt x="-1636" y="589734"/>
                      <a:pt x="4031" y="593609"/>
                    </a:cubicBezTo>
                    <a:cubicBezTo>
                      <a:pt x="14928" y="601056"/>
                      <a:pt x="23914" y="617754"/>
                      <a:pt x="27223" y="620624"/>
                    </a:cubicBezTo>
                    <a:cubicBezTo>
                      <a:pt x="43590" y="634816"/>
                      <a:pt x="104630" y="694807"/>
                      <a:pt x="105547" y="696610"/>
                    </a:cubicBezTo>
                    <a:cubicBezTo>
                      <a:pt x="91677" y="707778"/>
                      <a:pt x="82087" y="721975"/>
                      <a:pt x="57008" y="749605"/>
                    </a:cubicBezTo>
                    <a:cubicBezTo>
                      <a:pt x="76631" y="749952"/>
                      <a:pt x="96110" y="750302"/>
                      <a:pt x="115431" y="750649"/>
                    </a:cubicBezTo>
                    <a:cubicBezTo>
                      <a:pt x="116852" y="748836"/>
                      <a:pt x="118672" y="746802"/>
                      <a:pt x="121126" y="7445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10104329" y="3890338"/>
                <a:ext cx="157149" cy="776153"/>
              </a:xfrm>
              <a:custGeom>
                <a:avLst/>
                <a:gdLst/>
                <a:ahLst/>
                <a:cxnLst/>
                <a:rect l="l" t="t" r="r" b="b"/>
                <a:pathLst>
                  <a:path w="157149" h="776153" extrusionOk="0">
                    <a:moveTo>
                      <a:pt x="148583" y="717466"/>
                    </a:moveTo>
                    <a:cubicBezTo>
                      <a:pt x="163092" y="707355"/>
                      <a:pt x="156949" y="688336"/>
                      <a:pt x="141466" y="684711"/>
                    </a:cubicBezTo>
                    <a:cubicBezTo>
                      <a:pt x="134695" y="666816"/>
                      <a:pt x="119816" y="667263"/>
                      <a:pt x="115792" y="655898"/>
                    </a:cubicBezTo>
                    <a:cubicBezTo>
                      <a:pt x="115129" y="654023"/>
                      <a:pt x="112761" y="652268"/>
                      <a:pt x="110773" y="651456"/>
                    </a:cubicBezTo>
                    <a:cubicBezTo>
                      <a:pt x="105591" y="649345"/>
                      <a:pt x="87164" y="623282"/>
                      <a:pt x="71066" y="613504"/>
                    </a:cubicBezTo>
                    <a:cubicBezTo>
                      <a:pt x="69289" y="612427"/>
                      <a:pt x="65130" y="606181"/>
                      <a:pt x="61672" y="602898"/>
                    </a:cubicBezTo>
                    <a:cubicBezTo>
                      <a:pt x="49555" y="591378"/>
                      <a:pt x="49589" y="594869"/>
                      <a:pt x="53042" y="591124"/>
                    </a:cubicBezTo>
                    <a:cubicBezTo>
                      <a:pt x="53330" y="590811"/>
                      <a:pt x="98070" y="538984"/>
                      <a:pt x="100078" y="537585"/>
                    </a:cubicBezTo>
                    <a:cubicBezTo>
                      <a:pt x="109697" y="530873"/>
                      <a:pt x="105682" y="527393"/>
                      <a:pt x="110418" y="524508"/>
                    </a:cubicBezTo>
                    <a:cubicBezTo>
                      <a:pt x="126477" y="514729"/>
                      <a:pt x="137984" y="496344"/>
                      <a:pt x="142667" y="489243"/>
                    </a:cubicBezTo>
                    <a:cubicBezTo>
                      <a:pt x="135665" y="482099"/>
                      <a:pt x="128600" y="475012"/>
                      <a:pt x="121512" y="467945"/>
                    </a:cubicBezTo>
                    <a:cubicBezTo>
                      <a:pt x="128898" y="462580"/>
                      <a:pt x="135765" y="457681"/>
                      <a:pt x="142158" y="453142"/>
                    </a:cubicBezTo>
                    <a:cubicBezTo>
                      <a:pt x="129762" y="439959"/>
                      <a:pt x="76593" y="383324"/>
                      <a:pt x="73808" y="377070"/>
                    </a:cubicBezTo>
                    <a:cubicBezTo>
                      <a:pt x="73064" y="375392"/>
                      <a:pt x="71359" y="376348"/>
                      <a:pt x="65975" y="371920"/>
                    </a:cubicBezTo>
                    <a:cubicBezTo>
                      <a:pt x="95141" y="331699"/>
                      <a:pt x="108929" y="331459"/>
                      <a:pt x="106652" y="320194"/>
                    </a:cubicBezTo>
                    <a:cubicBezTo>
                      <a:pt x="133033" y="298059"/>
                      <a:pt x="120551" y="299444"/>
                      <a:pt x="128019" y="296382"/>
                    </a:cubicBezTo>
                    <a:cubicBezTo>
                      <a:pt x="128672" y="296117"/>
                      <a:pt x="128033" y="292247"/>
                      <a:pt x="127673" y="290103"/>
                    </a:cubicBezTo>
                    <a:cubicBezTo>
                      <a:pt x="127476" y="288939"/>
                      <a:pt x="126175" y="287920"/>
                      <a:pt x="126098" y="286785"/>
                    </a:cubicBezTo>
                    <a:cubicBezTo>
                      <a:pt x="125743" y="281261"/>
                      <a:pt x="125527" y="279454"/>
                      <a:pt x="123336" y="278329"/>
                    </a:cubicBezTo>
                    <a:cubicBezTo>
                      <a:pt x="123116" y="262290"/>
                      <a:pt x="116997" y="264502"/>
                      <a:pt x="109957" y="252872"/>
                    </a:cubicBezTo>
                    <a:cubicBezTo>
                      <a:pt x="104967" y="244626"/>
                      <a:pt x="97465" y="238001"/>
                      <a:pt x="94368" y="228525"/>
                    </a:cubicBezTo>
                    <a:cubicBezTo>
                      <a:pt x="93993" y="227376"/>
                      <a:pt x="92725" y="226540"/>
                      <a:pt x="91966" y="225487"/>
                    </a:cubicBezTo>
                    <a:cubicBezTo>
                      <a:pt x="86160" y="217472"/>
                      <a:pt x="89753" y="203352"/>
                      <a:pt x="86626" y="200631"/>
                    </a:cubicBezTo>
                    <a:cubicBezTo>
                      <a:pt x="86813" y="200371"/>
                      <a:pt x="87111" y="200131"/>
                      <a:pt x="87212" y="199857"/>
                    </a:cubicBezTo>
                    <a:cubicBezTo>
                      <a:pt x="92576" y="185333"/>
                      <a:pt x="105380" y="176265"/>
                      <a:pt x="113472" y="163761"/>
                    </a:cubicBezTo>
                    <a:cubicBezTo>
                      <a:pt x="121473" y="151395"/>
                      <a:pt x="200201" y="130991"/>
                      <a:pt x="124624" y="73717"/>
                    </a:cubicBezTo>
                    <a:cubicBezTo>
                      <a:pt x="85939" y="44404"/>
                      <a:pt x="96289" y="43616"/>
                      <a:pt x="72098" y="24702"/>
                    </a:cubicBezTo>
                    <a:cubicBezTo>
                      <a:pt x="64698" y="18914"/>
                      <a:pt x="74740" y="22505"/>
                      <a:pt x="77871" y="13856"/>
                    </a:cubicBezTo>
                    <a:cubicBezTo>
                      <a:pt x="78961" y="10851"/>
                      <a:pt x="81507" y="9620"/>
                      <a:pt x="83351" y="7558"/>
                    </a:cubicBezTo>
                    <a:cubicBezTo>
                      <a:pt x="86693" y="3813"/>
                      <a:pt x="89306" y="1462"/>
                      <a:pt x="90862" y="0"/>
                    </a:cubicBezTo>
                    <a:cubicBezTo>
                      <a:pt x="70163" y="865"/>
                      <a:pt x="47634" y="1760"/>
                      <a:pt x="23492" y="2683"/>
                    </a:cubicBezTo>
                    <a:cubicBezTo>
                      <a:pt x="13849" y="8303"/>
                      <a:pt x="13042" y="23866"/>
                      <a:pt x="15213" y="29428"/>
                    </a:cubicBezTo>
                    <a:cubicBezTo>
                      <a:pt x="14924" y="36390"/>
                      <a:pt x="27723" y="51452"/>
                      <a:pt x="30369" y="52308"/>
                    </a:cubicBezTo>
                    <a:cubicBezTo>
                      <a:pt x="39268" y="55193"/>
                      <a:pt x="65898" y="88390"/>
                      <a:pt x="74922" y="94414"/>
                    </a:cubicBezTo>
                    <a:cubicBezTo>
                      <a:pt x="105802" y="115025"/>
                      <a:pt x="97581" y="115087"/>
                      <a:pt x="103742" y="117376"/>
                    </a:cubicBezTo>
                    <a:cubicBezTo>
                      <a:pt x="106187" y="118280"/>
                      <a:pt x="109865" y="119390"/>
                      <a:pt x="102114" y="124116"/>
                    </a:cubicBezTo>
                    <a:cubicBezTo>
                      <a:pt x="93859" y="129145"/>
                      <a:pt x="57081" y="172717"/>
                      <a:pt x="45344" y="172982"/>
                    </a:cubicBezTo>
                    <a:cubicBezTo>
                      <a:pt x="40114" y="189145"/>
                      <a:pt x="38466" y="192410"/>
                      <a:pt x="39845" y="196035"/>
                    </a:cubicBezTo>
                    <a:cubicBezTo>
                      <a:pt x="44844" y="209169"/>
                      <a:pt x="42750" y="217742"/>
                      <a:pt x="53191" y="227799"/>
                    </a:cubicBezTo>
                    <a:cubicBezTo>
                      <a:pt x="60664" y="234992"/>
                      <a:pt x="87159" y="281146"/>
                      <a:pt x="88874" y="283261"/>
                    </a:cubicBezTo>
                    <a:cubicBezTo>
                      <a:pt x="79979" y="287612"/>
                      <a:pt x="69015" y="295031"/>
                      <a:pt x="67771" y="304901"/>
                    </a:cubicBezTo>
                    <a:cubicBezTo>
                      <a:pt x="67257" y="308968"/>
                      <a:pt x="56894" y="311136"/>
                      <a:pt x="39268" y="338459"/>
                    </a:cubicBezTo>
                    <a:cubicBezTo>
                      <a:pt x="35959" y="343589"/>
                      <a:pt x="30365" y="347074"/>
                      <a:pt x="28506" y="353276"/>
                    </a:cubicBezTo>
                    <a:cubicBezTo>
                      <a:pt x="21244" y="355252"/>
                      <a:pt x="23310" y="362930"/>
                      <a:pt x="20058" y="367454"/>
                    </a:cubicBezTo>
                    <a:cubicBezTo>
                      <a:pt x="13637" y="376377"/>
                      <a:pt x="21614" y="392844"/>
                      <a:pt x="27728" y="401935"/>
                    </a:cubicBezTo>
                    <a:cubicBezTo>
                      <a:pt x="31080" y="406916"/>
                      <a:pt x="49402" y="409743"/>
                      <a:pt x="62071" y="430185"/>
                    </a:cubicBezTo>
                    <a:cubicBezTo>
                      <a:pt x="66115" y="436714"/>
                      <a:pt x="94661" y="462113"/>
                      <a:pt x="100448" y="467243"/>
                    </a:cubicBezTo>
                    <a:cubicBezTo>
                      <a:pt x="83115" y="483897"/>
                      <a:pt x="26157" y="548580"/>
                      <a:pt x="13397" y="570422"/>
                    </a:cubicBezTo>
                    <a:cubicBezTo>
                      <a:pt x="3437" y="574696"/>
                      <a:pt x="-189" y="585282"/>
                      <a:pt x="1905" y="593869"/>
                    </a:cubicBezTo>
                    <a:cubicBezTo>
                      <a:pt x="-319" y="598547"/>
                      <a:pt x="-1606" y="601210"/>
                      <a:pt x="3922" y="604980"/>
                    </a:cubicBezTo>
                    <a:cubicBezTo>
                      <a:pt x="14497" y="612210"/>
                      <a:pt x="23228" y="628422"/>
                      <a:pt x="26436" y="631206"/>
                    </a:cubicBezTo>
                    <a:cubicBezTo>
                      <a:pt x="50818" y="652355"/>
                      <a:pt x="102325" y="704668"/>
                      <a:pt x="102484" y="704980"/>
                    </a:cubicBezTo>
                    <a:cubicBezTo>
                      <a:pt x="97091" y="709317"/>
                      <a:pt x="98474" y="706350"/>
                      <a:pt x="94833" y="710898"/>
                    </a:cubicBezTo>
                    <a:cubicBezTo>
                      <a:pt x="59501" y="755057"/>
                      <a:pt x="37871" y="770437"/>
                      <a:pt x="39580" y="775557"/>
                    </a:cubicBezTo>
                    <a:cubicBezTo>
                      <a:pt x="59160" y="775788"/>
                      <a:pt x="78164" y="775985"/>
                      <a:pt x="96596" y="776154"/>
                    </a:cubicBezTo>
                    <a:cubicBezTo>
                      <a:pt x="104722" y="767014"/>
                      <a:pt x="147450" y="718259"/>
                      <a:pt x="148583" y="7174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18"/>
              <p:cNvSpPr/>
              <p:nvPr/>
            </p:nvSpPr>
            <p:spPr>
              <a:xfrm>
                <a:off x="8364331" y="3940742"/>
                <a:ext cx="152537" cy="712268"/>
              </a:xfrm>
              <a:custGeom>
                <a:avLst/>
                <a:gdLst/>
                <a:ahLst/>
                <a:cxnLst/>
                <a:rect l="l" t="t" r="r" b="b"/>
                <a:pathLst>
                  <a:path w="152537" h="712268" extrusionOk="0">
                    <a:moveTo>
                      <a:pt x="148532" y="651412"/>
                    </a:moveTo>
                    <a:cubicBezTo>
                      <a:pt x="159582" y="636614"/>
                      <a:pt x="138062" y="635600"/>
                      <a:pt x="136372" y="631013"/>
                    </a:cubicBezTo>
                    <a:cubicBezTo>
                      <a:pt x="132155" y="619528"/>
                      <a:pt x="118189" y="617576"/>
                      <a:pt x="114698" y="609826"/>
                    </a:cubicBezTo>
                    <a:cubicBezTo>
                      <a:pt x="106567" y="591787"/>
                      <a:pt x="90368" y="586287"/>
                      <a:pt x="65933" y="554244"/>
                    </a:cubicBezTo>
                    <a:cubicBezTo>
                      <a:pt x="71100" y="545643"/>
                      <a:pt x="74904" y="550373"/>
                      <a:pt x="89643" y="529984"/>
                    </a:cubicBezTo>
                    <a:cubicBezTo>
                      <a:pt x="119178" y="489133"/>
                      <a:pt x="123534" y="496791"/>
                      <a:pt x="134619" y="474854"/>
                    </a:cubicBezTo>
                    <a:cubicBezTo>
                      <a:pt x="141746" y="460719"/>
                      <a:pt x="150236" y="464152"/>
                      <a:pt x="116239" y="428738"/>
                    </a:cubicBezTo>
                    <a:cubicBezTo>
                      <a:pt x="108037" y="420190"/>
                      <a:pt x="99171" y="411873"/>
                      <a:pt x="92304" y="402344"/>
                    </a:cubicBezTo>
                    <a:cubicBezTo>
                      <a:pt x="82607" y="388897"/>
                      <a:pt x="66682" y="381195"/>
                      <a:pt x="59718" y="365531"/>
                    </a:cubicBezTo>
                    <a:cubicBezTo>
                      <a:pt x="58988" y="363892"/>
                      <a:pt x="57370" y="364791"/>
                      <a:pt x="52150" y="360589"/>
                    </a:cubicBezTo>
                    <a:cubicBezTo>
                      <a:pt x="58057" y="352786"/>
                      <a:pt x="104555" y="298521"/>
                      <a:pt x="119380" y="293035"/>
                    </a:cubicBezTo>
                    <a:cubicBezTo>
                      <a:pt x="124951" y="290978"/>
                      <a:pt x="124077" y="282598"/>
                      <a:pt x="130700" y="281458"/>
                    </a:cubicBezTo>
                    <a:cubicBezTo>
                      <a:pt x="131007" y="281405"/>
                      <a:pt x="129941" y="283579"/>
                      <a:pt x="134734" y="259497"/>
                    </a:cubicBezTo>
                    <a:cubicBezTo>
                      <a:pt x="136914" y="256636"/>
                      <a:pt x="134647" y="255367"/>
                      <a:pt x="131391" y="247516"/>
                    </a:cubicBezTo>
                    <a:cubicBezTo>
                      <a:pt x="101496" y="239155"/>
                      <a:pt x="66591" y="171756"/>
                      <a:pt x="61078" y="168823"/>
                    </a:cubicBezTo>
                    <a:cubicBezTo>
                      <a:pt x="54666" y="165419"/>
                      <a:pt x="51098" y="159809"/>
                      <a:pt x="48351" y="153785"/>
                    </a:cubicBezTo>
                    <a:cubicBezTo>
                      <a:pt x="49950" y="152405"/>
                      <a:pt x="51376" y="150664"/>
                      <a:pt x="52784" y="148727"/>
                    </a:cubicBezTo>
                    <a:cubicBezTo>
                      <a:pt x="68478" y="127082"/>
                      <a:pt x="90032" y="120313"/>
                      <a:pt x="106682" y="103419"/>
                    </a:cubicBezTo>
                    <a:cubicBezTo>
                      <a:pt x="129893" y="79871"/>
                      <a:pt x="136069" y="72654"/>
                      <a:pt x="151010" y="63630"/>
                    </a:cubicBezTo>
                    <a:cubicBezTo>
                      <a:pt x="147662" y="58986"/>
                      <a:pt x="153997" y="58851"/>
                      <a:pt x="152215" y="50596"/>
                    </a:cubicBezTo>
                    <a:cubicBezTo>
                      <a:pt x="149838" y="39390"/>
                      <a:pt x="123189" y="16188"/>
                      <a:pt x="109266" y="0"/>
                    </a:cubicBezTo>
                    <a:cubicBezTo>
                      <a:pt x="89686" y="495"/>
                      <a:pt x="71014" y="971"/>
                      <a:pt x="53331" y="1413"/>
                    </a:cubicBezTo>
                    <a:cubicBezTo>
                      <a:pt x="59229" y="7827"/>
                      <a:pt x="59267" y="11014"/>
                      <a:pt x="66452" y="17736"/>
                    </a:cubicBezTo>
                    <a:cubicBezTo>
                      <a:pt x="122156" y="69837"/>
                      <a:pt x="99306" y="32625"/>
                      <a:pt x="49350" y="100145"/>
                    </a:cubicBezTo>
                    <a:cubicBezTo>
                      <a:pt x="44528" y="106659"/>
                      <a:pt x="26989" y="113602"/>
                      <a:pt x="22196" y="120140"/>
                    </a:cubicBezTo>
                    <a:cubicBezTo>
                      <a:pt x="17312" y="126813"/>
                      <a:pt x="13994" y="131472"/>
                      <a:pt x="9811" y="133280"/>
                    </a:cubicBezTo>
                    <a:cubicBezTo>
                      <a:pt x="158" y="137453"/>
                      <a:pt x="1531" y="150097"/>
                      <a:pt x="1084" y="151160"/>
                    </a:cubicBezTo>
                    <a:cubicBezTo>
                      <a:pt x="-1624" y="157563"/>
                      <a:pt x="1142" y="163116"/>
                      <a:pt x="4970" y="167160"/>
                    </a:cubicBezTo>
                    <a:cubicBezTo>
                      <a:pt x="13941" y="176636"/>
                      <a:pt x="15795" y="185669"/>
                      <a:pt x="27061" y="193208"/>
                    </a:cubicBezTo>
                    <a:cubicBezTo>
                      <a:pt x="31561" y="196217"/>
                      <a:pt x="42718" y="220573"/>
                      <a:pt x="46536" y="224934"/>
                    </a:cubicBezTo>
                    <a:cubicBezTo>
                      <a:pt x="50560" y="229530"/>
                      <a:pt x="56265" y="232761"/>
                      <a:pt x="59858" y="237612"/>
                    </a:cubicBezTo>
                    <a:cubicBezTo>
                      <a:pt x="80389" y="265362"/>
                      <a:pt x="60698" y="239876"/>
                      <a:pt x="84985" y="262425"/>
                    </a:cubicBezTo>
                    <a:cubicBezTo>
                      <a:pt x="79217" y="268675"/>
                      <a:pt x="74131" y="275540"/>
                      <a:pt x="68709" y="282021"/>
                    </a:cubicBezTo>
                    <a:cubicBezTo>
                      <a:pt x="49772" y="304670"/>
                      <a:pt x="43102" y="303983"/>
                      <a:pt x="40854" y="310324"/>
                    </a:cubicBezTo>
                    <a:cubicBezTo>
                      <a:pt x="36863" y="321612"/>
                      <a:pt x="18758" y="338238"/>
                      <a:pt x="15708" y="352209"/>
                    </a:cubicBezTo>
                    <a:cubicBezTo>
                      <a:pt x="12255" y="357170"/>
                      <a:pt x="7438" y="357372"/>
                      <a:pt x="8490" y="370291"/>
                    </a:cubicBezTo>
                    <a:cubicBezTo>
                      <a:pt x="9316" y="380459"/>
                      <a:pt x="19204" y="394656"/>
                      <a:pt x="23234" y="396603"/>
                    </a:cubicBezTo>
                    <a:cubicBezTo>
                      <a:pt x="48154" y="408651"/>
                      <a:pt x="32109" y="410180"/>
                      <a:pt x="91550" y="460219"/>
                    </a:cubicBezTo>
                    <a:cubicBezTo>
                      <a:pt x="82093" y="468931"/>
                      <a:pt x="82819" y="466080"/>
                      <a:pt x="80970" y="468753"/>
                    </a:cubicBezTo>
                    <a:cubicBezTo>
                      <a:pt x="37862" y="531340"/>
                      <a:pt x="29813" y="529820"/>
                      <a:pt x="17658" y="559777"/>
                    </a:cubicBezTo>
                    <a:cubicBezTo>
                      <a:pt x="11468" y="575037"/>
                      <a:pt x="29491" y="584624"/>
                      <a:pt x="36244" y="590508"/>
                    </a:cubicBezTo>
                    <a:cubicBezTo>
                      <a:pt x="81517" y="629984"/>
                      <a:pt x="91862" y="643989"/>
                      <a:pt x="97913" y="649509"/>
                    </a:cubicBezTo>
                    <a:cubicBezTo>
                      <a:pt x="98206" y="649778"/>
                      <a:pt x="47410" y="696658"/>
                      <a:pt x="37968" y="712269"/>
                    </a:cubicBezTo>
                    <a:cubicBezTo>
                      <a:pt x="55238" y="711754"/>
                      <a:pt x="72849" y="711288"/>
                      <a:pt x="90776" y="710860"/>
                    </a:cubicBezTo>
                    <a:cubicBezTo>
                      <a:pt x="99944" y="707273"/>
                      <a:pt x="106058" y="698105"/>
                      <a:pt x="137745" y="672715"/>
                    </a:cubicBezTo>
                    <a:cubicBezTo>
                      <a:pt x="144224" y="665754"/>
                      <a:pt x="147004" y="659932"/>
                      <a:pt x="148532" y="6514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8735542" y="3932554"/>
                <a:ext cx="151656" cy="715475"/>
              </a:xfrm>
              <a:custGeom>
                <a:avLst/>
                <a:gdLst/>
                <a:ahLst/>
                <a:cxnLst/>
                <a:rect l="l" t="t" r="r" b="b"/>
                <a:pathLst>
                  <a:path w="151656" h="715475" extrusionOk="0">
                    <a:moveTo>
                      <a:pt x="108392" y="707172"/>
                    </a:moveTo>
                    <a:cubicBezTo>
                      <a:pt x="109126" y="704519"/>
                      <a:pt x="121171" y="702817"/>
                      <a:pt x="135338" y="686360"/>
                    </a:cubicBezTo>
                    <a:cubicBezTo>
                      <a:pt x="141495" y="679191"/>
                      <a:pt x="158352" y="669422"/>
                      <a:pt x="148776" y="644744"/>
                    </a:cubicBezTo>
                    <a:cubicBezTo>
                      <a:pt x="150687" y="639340"/>
                      <a:pt x="135924" y="629489"/>
                      <a:pt x="130070" y="627542"/>
                    </a:cubicBezTo>
                    <a:cubicBezTo>
                      <a:pt x="124955" y="625845"/>
                      <a:pt x="95771" y="594749"/>
                      <a:pt x="91813" y="590427"/>
                    </a:cubicBezTo>
                    <a:cubicBezTo>
                      <a:pt x="90012" y="588455"/>
                      <a:pt x="89455" y="585326"/>
                      <a:pt x="87611" y="583417"/>
                    </a:cubicBezTo>
                    <a:cubicBezTo>
                      <a:pt x="35100" y="529229"/>
                      <a:pt x="49758" y="545181"/>
                      <a:pt x="55761" y="532643"/>
                    </a:cubicBezTo>
                    <a:cubicBezTo>
                      <a:pt x="60890" y="521931"/>
                      <a:pt x="100035" y="478440"/>
                      <a:pt x="112848" y="469060"/>
                    </a:cubicBezTo>
                    <a:cubicBezTo>
                      <a:pt x="127299" y="458479"/>
                      <a:pt x="128644" y="444666"/>
                      <a:pt x="147177" y="430786"/>
                    </a:cubicBezTo>
                    <a:cubicBezTo>
                      <a:pt x="151120" y="397310"/>
                      <a:pt x="123596" y="396651"/>
                      <a:pt x="118712" y="382824"/>
                    </a:cubicBezTo>
                    <a:cubicBezTo>
                      <a:pt x="118049" y="380949"/>
                      <a:pt x="115682" y="379195"/>
                      <a:pt x="113694" y="378382"/>
                    </a:cubicBezTo>
                    <a:cubicBezTo>
                      <a:pt x="108512" y="376271"/>
                      <a:pt x="90084" y="350209"/>
                      <a:pt x="73986" y="340430"/>
                    </a:cubicBezTo>
                    <a:cubicBezTo>
                      <a:pt x="71921" y="339175"/>
                      <a:pt x="73722" y="338358"/>
                      <a:pt x="54339" y="320814"/>
                    </a:cubicBezTo>
                    <a:cubicBezTo>
                      <a:pt x="69938" y="289531"/>
                      <a:pt x="153108" y="223722"/>
                      <a:pt x="134863" y="208516"/>
                    </a:cubicBezTo>
                    <a:cubicBezTo>
                      <a:pt x="136025" y="199568"/>
                      <a:pt x="131660" y="202636"/>
                      <a:pt x="109602" y="172881"/>
                    </a:cubicBezTo>
                    <a:cubicBezTo>
                      <a:pt x="104939" y="166592"/>
                      <a:pt x="86310" y="160438"/>
                      <a:pt x="81296" y="154434"/>
                    </a:cubicBezTo>
                    <a:cubicBezTo>
                      <a:pt x="56553" y="124784"/>
                      <a:pt x="73045" y="133496"/>
                      <a:pt x="74779" y="120049"/>
                    </a:cubicBezTo>
                    <a:cubicBezTo>
                      <a:pt x="148593" y="51697"/>
                      <a:pt x="129234" y="69746"/>
                      <a:pt x="97096" y="40082"/>
                    </a:cubicBezTo>
                    <a:cubicBezTo>
                      <a:pt x="44561" y="-8346"/>
                      <a:pt x="73520" y="18779"/>
                      <a:pt x="55165" y="0"/>
                    </a:cubicBezTo>
                    <a:cubicBezTo>
                      <a:pt x="37194" y="471"/>
                      <a:pt x="19478" y="933"/>
                      <a:pt x="2020" y="1389"/>
                    </a:cubicBezTo>
                    <a:cubicBezTo>
                      <a:pt x="24405" y="33380"/>
                      <a:pt x="74394" y="60654"/>
                      <a:pt x="69270" y="67173"/>
                    </a:cubicBezTo>
                    <a:cubicBezTo>
                      <a:pt x="50478" y="91111"/>
                      <a:pt x="51534" y="83693"/>
                      <a:pt x="49004" y="87876"/>
                    </a:cubicBezTo>
                    <a:cubicBezTo>
                      <a:pt x="34159" y="112414"/>
                      <a:pt x="36483" y="109770"/>
                      <a:pt x="35926" y="109885"/>
                    </a:cubicBezTo>
                    <a:cubicBezTo>
                      <a:pt x="29260" y="111289"/>
                      <a:pt x="31681" y="117832"/>
                      <a:pt x="26336" y="125010"/>
                    </a:cubicBezTo>
                    <a:cubicBezTo>
                      <a:pt x="-3949" y="165679"/>
                      <a:pt x="60726" y="184217"/>
                      <a:pt x="68218" y="192588"/>
                    </a:cubicBezTo>
                    <a:cubicBezTo>
                      <a:pt x="76431" y="201766"/>
                      <a:pt x="75816" y="201578"/>
                      <a:pt x="87361" y="212045"/>
                    </a:cubicBezTo>
                    <a:cubicBezTo>
                      <a:pt x="86871" y="214434"/>
                      <a:pt x="86814" y="217597"/>
                      <a:pt x="82708" y="217458"/>
                    </a:cubicBezTo>
                    <a:cubicBezTo>
                      <a:pt x="80076" y="217367"/>
                      <a:pt x="82410" y="223838"/>
                      <a:pt x="76383" y="226338"/>
                    </a:cubicBezTo>
                    <a:cubicBezTo>
                      <a:pt x="64617" y="231227"/>
                      <a:pt x="25130" y="282252"/>
                      <a:pt x="17681" y="292396"/>
                    </a:cubicBezTo>
                    <a:cubicBezTo>
                      <a:pt x="8979" y="304242"/>
                      <a:pt x="-2513" y="310007"/>
                      <a:pt x="9421" y="330353"/>
                    </a:cubicBezTo>
                    <a:cubicBezTo>
                      <a:pt x="11462" y="344574"/>
                      <a:pt x="70817" y="396387"/>
                      <a:pt x="94599" y="420281"/>
                    </a:cubicBezTo>
                    <a:cubicBezTo>
                      <a:pt x="84802" y="427656"/>
                      <a:pt x="86497" y="431469"/>
                      <a:pt x="82127" y="434272"/>
                    </a:cubicBezTo>
                    <a:cubicBezTo>
                      <a:pt x="69626" y="442291"/>
                      <a:pt x="67599" y="452017"/>
                      <a:pt x="57019" y="463517"/>
                    </a:cubicBezTo>
                    <a:cubicBezTo>
                      <a:pt x="40681" y="481277"/>
                      <a:pt x="58671" y="456065"/>
                      <a:pt x="10242" y="522099"/>
                    </a:cubicBezTo>
                    <a:cubicBezTo>
                      <a:pt x="5181" y="522455"/>
                      <a:pt x="7082" y="527854"/>
                      <a:pt x="3149" y="530157"/>
                    </a:cubicBezTo>
                    <a:cubicBezTo>
                      <a:pt x="-7119" y="536162"/>
                      <a:pt x="10920" y="565215"/>
                      <a:pt x="11966" y="567431"/>
                    </a:cubicBezTo>
                    <a:cubicBezTo>
                      <a:pt x="18993" y="570859"/>
                      <a:pt x="22042" y="577864"/>
                      <a:pt x="26364" y="583676"/>
                    </a:cubicBezTo>
                    <a:cubicBezTo>
                      <a:pt x="31647" y="590782"/>
                      <a:pt x="53676" y="607657"/>
                      <a:pt x="57691" y="621835"/>
                    </a:cubicBezTo>
                    <a:cubicBezTo>
                      <a:pt x="58844" y="625907"/>
                      <a:pt x="78630" y="634970"/>
                      <a:pt x="82290" y="647369"/>
                    </a:cubicBezTo>
                    <a:cubicBezTo>
                      <a:pt x="83058" y="649989"/>
                      <a:pt x="83289" y="643311"/>
                      <a:pt x="94527" y="657739"/>
                    </a:cubicBezTo>
                    <a:cubicBezTo>
                      <a:pt x="88740" y="664576"/>
                      <a:pt x="81128" y="669629"/>
                      <a:pt x="75653" y="676802"/>
                    </a:cubicBezTo>
                    <a:cubicBezTo>
                      <a:pt x="74961" y="677706"/>
                      <a:pt x="70274" y="677422"/>
                      <a:pt x="69155" y="679369"/>
                    </a:cubicBezTo>
                    <a:cubicBezTo>
                      <a:pt x="67815" y="681701"/>
                      <a:pt x="45877" y="702139"/>
                      <a:pt x="32137" y="715475"/>
                    </a:cubicBezTo>
                    <a:cubicBezTo>
                      <a:pt x="54901" y="715437"/>
                      <a:pt x="77891" y="715437"/>
                      <a:pt x="101063" y="715466"/>
                    </a:cubicBezTo>
                    <a:cubicBezTo>
                      <a:pt x="105827" y="714072"/>
                      <a:pt x="107167" y="711562"/>
                      <a:pt x="108392" y="70717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18"/>
              <p:cNvSpPr/>
              <p:nvPr/>
            </p:nvSpPr>
            <p:spPr>
              <a:xfrm>
                <a:off x="8012306" y="3941275"/>
                <a:ext cx="157505" cy="739259"/>
              </a:xfrm>
              <a:custGeom>
                <a:avLst/>
                <a:gdLst/>
                <a:ahLst/>
                <a:cxnLst/>
                <a:rect l="l" t="t" r="r" b="b"/>
                <a:pathLst>
                  <a:path w="157505" h="739259" extrusionOk="0">
                    <a:moveTo>
                      <a:pt x="148565" y="666538"/>
                    </a:moveTo>
                    <a:cubicBezTo>
                      <a:pt x="163074" y="656423"/>
                      <a:pt x="156931" y="637404"/>
                      <a:pt x="141448" y="633779"/>
                    </a:cubicBezTo>
                    <a:cubicBezTo>
                      <a:pt x="134691" y="615932"/>
                      <a:pt x="119856" y="616504"/>
                      <a:pt x="115774" y="604966"/>
                    </a:cubicBezTo>
                    <a:cubicBezTo>
                      <a:pt x="115111" y="603091"/>
                      <a:pt x="112743" y="601336"/>
                      <a:pt x="110755" y="600524"/>
                    </a:cubicBezTo>
                    <a:cubicBezTo>
                      <a:pt x="105573" y="598413"/>
                      <a:pt x="87146" y="572350"/>
                      <a:pt x="71048" y="562571"/>
                    </a:cubicBezTo>
                    <a:cubicBezTo>
                      <a:pt x="69741" y="561773"/>
                      <a:pt x="68853" y="560273"/>
                      <a:pt x="67806" y="559062"/>
                    </a:cubicBezTo>
                    <a:cubicBezTo>
                      <a:pt x="43496" y="530999"/>
                      <a:pt x="49681" y="550994"/>
                      <a:pt x="59099" y="533932"/>
                    </a:cubicBezTo>
                    <a:cubicBezTo>
                      <a:pt x="65640" y="522086"/>
                      <a:pt x="107009" y="481643"/>
                      <a:pt x="107936" y="475999"/>
                    </a:cubicBezTo>
                    <a:cubicBezTo>
                      <a:pt x="108383" y="473282"/>
                      <a:pt x="120177" y="470297"/>
                      <a:pt x="132496" y="452412"/>
                    </a:cubicBezTo>
                    <a:cubicBezTo>
                      <a:pt x="139748" y="441883"/>
                      <a:pt x="141654" y="443297"/>
                      <a:pt x="144065" y="435700"/>
                    </a:cubicBezTo>
                    <a:cubicBezTo>
                      <a:pt x="154631" y="432422"/>
                      <a:pt x="160091" y="422157"/>
                      <a:pt x="148032" y="408556"/>
                    </a:cubicBezTo>
                    <a:cubicBezTo>
                      <a:pt x="139325" y="398739"/>
                      <a:pt x="77128" y="333661"/>
                      <a:pt x="73780" y="326133"/>
                    </a:cubicBezTo>
                    <a:cubicBezTo>
                      <a:pt x="73031" y="324455"/>
                      <a:pt x="71331" y="325411"/>
                      <a:pt x="65947" y="320983"/>
                    </a:cubicBezTo>
                    <a:cubicBezTo>
                      <a:pt x="94931" y="281022"/>
                      <a:pt x="108892" y="280469"/>
                      <a:pt x="106625" y="269257"/>
                    </a:cubicBezTo>
                    <a:cubicBezTo>
                      <a:pt x="133000" y="247122"/>
                      <a:pt x="120490" y="248521"/>
                      <a:pt x="127991" y="245445"/>
                    </a:cubicBezTo>
                    <a:cubicBezTo>
                      <a:pt x="128644" y="245180"/>
                      <a:pt x="128006" y="241310"/>
                      <a:pt x="127645" y="239166"/>
                    </a:cubicBezTo>
                    <a:cubicBezTo>
                      <a:pt x="123952" y="217286"/>
                      <a:pt x="110894" y="200733"/>
                      <a:pt x="91943" y="174550"/>
                    </a:cubicBezTo>
                    <a:cubicBezTo>
                      <a:pt x="86137" y="166535"/>
                      <a:pt x="89729" y="152415"/>
                      <a:pt x="86603" y="149694"/>
                    </a:cubicBezTo>
                    <a:cubicBezTo>
                      <a:pt x="86790" y="149434"/>
                      <a:pt x="87088" y="149194"/>
                      <a:pt x="87189" y="148920"/>
                    </a:cubicBezTo>
                    <a:cubicBezTo>
                      <a:pt x="92568" y="134396"/>
                      <a:pt x="105367" y="125324"/>
                      <a:pt x="113464" y="112819"/>
                    </a:cubicBezTo>
                    <a:cubicBezTo>
                      <a:pt x="115394" y="109833"/>
                      <a:pt x="159645" y="86910"/>
                      <a:pt x="157114" y="66444"/>
                    </a:cubicBezTo>
                    <a:cubicBezTo>
                      <a:pt x="162065" y="45766"/>
                      <a:pt x="118770" y="21145"/>
                      <a:pt x="98859" y="573"/>
                    </a:cubicBezTo>
                    <a:cubicBezTo>
                      <a:pt x="75701" y="-417"/>
                      <a:pt x="52779" y="-336"/>
                      <a:pt x="32647" y="2530"/>
                    </a:cubicBezTo>
                    <a:cubicBezTo>
                      <a:pt x="43203" y="9078"/>
                      <a:pt x="66428" y="37814"/>
                      <a:pt x="74909" y="43472"/>
                    </a:cubicBezTo>
                    <a:cubicBezTo>
                      <a:pt x="105789" y="64083"/>
                      <a:pt x="97562" y="64145"/>
                      <a:pt x="103729" y="66434"/>
                    </a:cubicBezTo>
                    <a:cubicBezTo>
                      <a:pt x="110352" y="68891"/>
                      <a:pt x="107206" y="67179"/>
                      <a:pt x="83164" y="91093"/>
                    </a:cubicBezTo>
                    <a:cubicBezTo>
                      <a:pt x="78482" y="95751"/>
                      <a:pt x="54493" y="121833"/>
                      <a:pt x="45330" y="122040"/>
                    </a:cubicBezTo>
                    <a:cubicBezTo>
                      <a:pt x="40100" y="138204"/>
                      <a:pt x="38453" y="141468"/>
                      <a:pt x="39831" y="145093"/>
                    </a:cubicBezTo>
                    <a:cubicBezTo>
                      <a:pt x="44831" y="158228"/>
                      <a:pt x="42737" y="166800"/>
                      <a:pt x="53178" y="176858"/>
                    </a:cubicBezTo>
                    <a:cubicBezTo>
                      <a:pt x="60636" y="184036"/>
                      <a:pt x="87160" y="230214"/>
                      <a:pt x="88855" y="232319"/>
                    </a:cubicBezTo>
                    <a:cubicBezTo>
                      <a:pt x="79956" y="236666"/>
                      <a:pt x="68997" y="244089"/>
                      <a:pt x="67753" y="253959"/>
                    </a:cubicBezTo>
                    <a:cubicBezTo>
                      <a:pt x="67239" y="258022"/>
                      <a:pt x="56875" y="260199"/>
                      <a:pt x="39255" y="287517"/>
                    </a:cubicBezTo>
                    <a:cubicBezTo>
                      <a:pt x="35946" y="292647"/>
                      <a:pt x="30351" y="296132"/>
                      <a:pt x="28493" y="302334"/>
                    </a:cubicBezTo>
                    <a:cubicBezTo>
                      <a:pt x="21236" y="304310"/>
                      <a:pt x="23296" y="311988"/>
                      <a:pt x="20045" y="316512"/>
                    </a:cubicBezTo>
                    <a:cubicBezTo>
                      <a:pt x="13624" y="325435"/>
                      <a:pt x="21601" y="341902"/>
                      <a:pt x="27715" y="350993"/>
                    </a:cubicBezTo>
                    <a:cubicBezTo>
                      <a:pt x="31062" y="355974"/>
                      <a:pt x="49388" y="358801"/>
                      <a:pt x="62057" y="379243"/>
                    </a:cubicBezTo>
                    <a:cubicBezTo>
                      <a:pt x="66111" y="385787"/>
                      <a:pt x="94830" y="411330"/>
                      <a:pt x="100434" y="416301"/>
                    </a:cubicBezTo>
                    <a:cubicBezTo>
                      <a:pt x="88562" y="427710"/>
                      <a:pt x="73655" y="446840"/>
                      <a:pt x="72147" y="449330"/>
                    </a:cubicBezTo>
                    <a:cubicBezTo>
                      <a:pt x="71562" y="450292"/>
                      <a:pt x="66855" y="450552"/>
                      <a:pt x="65962" y="452576"/>
                    </a:cubicBezTo>
                    <a:cubicBezTo>
                      <a:pt x="63181" y="458907"/>
                      <a:pt x="27551" y="495230"/>
                      <a:pt x="13389" y="519475"/>
                    </a:cubicBezTo>
                    <a:cubicBezTo>
                      <a:pt x="3428" y="523754"/>
                      <a:pt x="-198" y="534336"/>
                      <a:pt x="1896" y="542922"/>
                    </a:cubicBezTo>
                    <a:cubicBezTo>
                      <a:pt x="-327" y="547610"/>
                      <a:pt x="-1590" y="550278"/>
                      <a:pt x="3913" y="554033"/>
                    </a:cubicBezTo>
                    <a:cubicBezTo>
                      <a:pt x="14493" y="561259"/>
                      <a:pt x="23219" y="577475"/>
                      <a:pt x="26427" y="580259"/>
                    </a:cubicBezTo>
                    <a:cubicBezTo>
                      <a:pt x="42314" y="594038"/>
                      <a:pt x="101582" y="652283"/>
                      <a:pt x="102475" y="654033"/>
                    </a:cubicBezTo>
                    <a:cubicBezTo>
                      <a:pt x="90267" y="663860"/>
                      <a:pt x="35509" y="729039"/>
                      <a:pt x="30803" y="731019"/>
                    </a:cubicBezTo>
                    <a:cubicBezTo>
                      <a:pt x="26207" y="732952"/>
                      <a:pt x="21255" y="732957"/>
                      <a:pt x="17884" y="739260"/>
                    </a:cubicBezTo>
                    <a:cubicBezTo>
                      <a:pt x="39471" y="735505"/>
                      <a:pt x="64483" y="732140"/>
                      <a:pt x="92568" y="729135"/>
                    </a:cubicBezTo>
                    <a:cubicBezTo>
                      <a:pt x="107340" y="713298"/>
                      <a:pt x="147350" y="667385"/>
                      <a:pt x="148565" y="66653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18"/>
              <p:cNvSpPr/>
              <p:nvPr/>
            </p:nvSpPr>
            <p:spPr>
              <a:xfrm>
                <a:off x="9774828" y="3902857"/>
                <a:ext cx="158383" cy="758807"/>
              </a:xfrm>
              <a:custGeom>
                <a:avLst/>
                <a:gdLst/>
                <a:ahLst/>
                <a:cxnLst/>
                <a:rect l="l" t="t" r="r" b="b"/>
                <a:pathLst>
                  <a:path w="158383" h="758807" extrusionOk="0">
                    <a:moveTo>
                      <a:pt x="106143" y="746615"/>
                    </a:moveTo>
                    <a:cubicBezTo>
                      <a:pt x="109817" y="744600"/>
                      <a:pt x="113774" y="741706"/>
                      <a:pt x="115119" y="736875"/>
                    </a:cubicBezTo>
                    <a:cubicBezTo>
                      <a:pt x="115854" y="734230"/>
                      <a:pt x="127831" y="732596"/>
                      <a:pt x="142066" y="716067"/>
                    </a:cubicBezTo>
                    <a:cubicBezTo>
                      <a:pt x="148218" y="708903"/>
                      <a:pt x="165079" y="699129"/>
                      <a:pt x="155503" y="674446"/>
                    </a:cubicBezTo>
                    <a:cubicBezTo>
                      <a:pt x="157410" y="669042"/>
                      <a:pt x="142652" y="659191"/>
                      <a:pt x="136797" y="657244"/>
                    </a:cubicBezTo>
                    <a:cubicBezTo>
                      <a:pt x="131683" y="655547"/>
                      <a:pt x="102498" y="624451"/>
                      <a:pt x="98541" y="620129"/>
                    </a:cubicBezTo>
                    <a:cubicBezTo>
                      <a:pt x="96740" y="618157"/>
                      <a:pt x="96183" y="615028"/>
                      <a:pt x="94338" y="613119"/>
                    </a:cubicBezTo>
                    <a:cubicBezTo>
                      <a:pt x="41852" y="558950"/>
                      <a:pt x="56480" y="574893"/>
                      <a:pt x="62488" y="562345"/>
                    </a:cubicBezTo>
                    <a:cubicBezTo>
                      <a:pt x="67617" y="551633"/>
                      <a:pt x="106763" y="508142"/>
                      <a:pt x="119576" y="498763"/>
                    </a:cubicBezTo>
                    <a:cubicBezTo>
                      <a:pt x="134026" y="488181"/>
                      <a:pt x="135371" y="474368"/>
                      <a:pt x="153904" y="460488"/>
                    </a:cubicBezTo>
                    <a:cubicBezTo>
                      <a:pt x="157847" y="427012"/>
                      <a:pt x="130324" y="426353"/>
                      <a:pt x="125439" y="412526"/>
                    </a:cubicBezTo>
                    <a:cubicBezTo>
                      <a:pt x="124777" y="410651"/>
                      <a:pt x="122409" y="408897"/>
                      <a:pt x="120421" y="408084"/>
                    </a:cubicBezTo>
                    <a:cubicBezTo>
                      <a:pt x="115239" y="405974"/>
                      <a:pt x="96812" y="379911"/>
                      <a:pt x="80714" y="370132"/>
                    </a:cubicBezTo>
                    <a:cubicBezTo>
                      <a:pt x="78649" y="368877"/>
                      <a:pt x="80454" y="368060"/>
                      <a:pt x="61066" y="350516"/>
                    </a:cubicBezTo>
                    <a:cubicBezTo>
                      <a:pt x="76660" y="319237"/>
                      <a:pt x="159825" y="253434"/>
                      <a:pt x="141590" y="238218"/>
                    </a:cubicBezTo>
                    <a:cubicBezTo>
                      <a:pt x="142748" y="229271"/>
                      <a:pt x="138387" y="232338"/>
                      <a:pt x="116329" y="202583"/>
                    </a:cubicBezTo>
                    <a:cubicBezTo>
                      <a:pt x="111666" y="196294"/>
                      <a:pt x="93037" y="190141"/>
                      <a:pt x="88023" y="184136"/>
                    </a:cubicBezTo>
                    <a:cubicBezTo>
                      <a:pt x="63280" y="154491"/>
                      <a:pt x="79772" y="163203"/>
                      <a:pt x="81506" y="149751"/>
                    </a:cubicBezTo>
                    <a:cubicBezTo>
                      <a:pt x="155172" y="81539"/>
                      <a:pt x="136207" y="99669"/>
                      <a:pt x="103823" y="69784"/>
                    </a:cubicBezTo>
                    <a:cubicBezTo>
                      <a:pt x="40248" y="11168"/>
                      <a:pt x="47965" y="17558"/>
                      <a:pt x="53642" y="12591"/>
                    </a:cubicBezTo>
                    <a:cubicBezTo>
                      <a:pt x="68222" y="-159"/>
                      <a:pt x="57513" y="8774"/>
                      <a:pt x="65859" y="0"/>
                    </a:cubicBezTo>
                    <a:cubicBezTo>
                      <a:pt x="44627" y="673"/>
                      <a:pt x="22973" y="1356"/>
                      <a:pt x="972" y="2038"/>
                    </a:cubicBezTo>
                    <a:cubicBezTo>
                      <a:pt x="-10467" y="40438"/>
                      <a:pt x="82932" y="88053"/>
                      <a:pt x="75993" y="96880"/>
                    </a:cubicBezTo>
                    <a:cubicBezTo>
                      <a:pt x="57239" y="120770"/>
                      <a:pt x="58238" y="113433"/>
                      <a:pt x="55726" y="117582"/>
                    </a:cubicBezTo>
                    <a:cubicBezTo>
                      <a:pt x="40881" y="142121"/>
                      <a:pt x="43206" y="139477"/>
                      <a:pt x="42649" y="139592"/>
                    </a:cubicBezTo>
                    <a:cubicBezTo>
                      <a:pt x="35983" y="140996"/>
                      <a:pt x="38403" y="147539"/>
                      <a:pt x="33058" y="154717"/>
                    </a:cubicBezTo>
                    <a:cubicBezTo>
                      <a:pt x="23333" y="167775"/>
                      <a:pt x="23040" y="182155"/>
                      <a:pt x="31723" y="193674"/>
                    </a:cubicBezTo>
                    <a:cubicBezTo>
                      <a:pt x="37212" y="200953"/>
                      <a:pt x="74081" y="221328"/>
                      <a:pt x="74946" y="222295"/>
                    </a:cubicBezTo>
                    <a:cubicBezTo>
                      <a:pt x="83153" y="231468"/>
                      <a:pt x="82510" y="231256"/>
                      <a:pt x="94089" y="241751"/>
                    </a:cubicBezTo>
                    <a:cubicBezTo>
                      <a:pt x="93599" y="244141"/>
                      <a:pt x="93541" y="247304"/>
                      <a:pt x="89435" y="247165"/>
                    </a:cubicBezTo>
                    <a:cubicBezTo>
                      <a:pt x="86803" y="247074"/>
                      <a:pt x="89137" y="253545"/>
                      <a:pt x="83110" y="256045"/>
                    </a:cubicBezTo>
                    <a:cubicBezTo>
                      <a:pt x="75306" y="259285"/>
                      <a:pt x="74283" y="270141"/>
                      <a:pt x="65249" y="272006"/>
                    </a:cubicBezTo>
                    <a:cubicBezTo>
                      <a:pt x="63247" y="272420"/>
                      <a:pt x="18871" y="329372"/>
                      <a:pt x="18564" y="329613"/>
                    </a:cubicBezTo>
                    <a:cubicBezTo>
                      <a:pt x="-12657" y="353752"/>
                      <a:pt x="62747" y="411204"/>
                      <a:pt x="101336" y="449983"/>
                    </a:cubicBezTo>
                    <a:cubicBezTo>
                      <a:pt x="91462" y="457416"/>
                      <a:pt x="93344" y="461094"/>
                      <a:pt x="88863" y="463974"/>
                    </a:cubicBezTo>
                    <a:cubicBezTo>
                      <a:pt x="76362" y="471993"/>
                      <a:pt x="74336" y="481719"/>
                      <a:pt x="63756" y="493219"/>
                    </a:cubicBezTo>
                    <a:cubicBezTo>
                      <a:pt x="58694" y="498724"/>
                      <a:pt x="52556" y="503388"/>
                      <a:pt x="48273" y="509407"/>
                    </a:cubicBezTo>
                    <a:cubicBezTo>
                      <a:pt x="-26" y="577186"/>
                      <a:pt x="-785" y="555705"/>
                      <a:pt x="18699" y="597138"/>
                    </a:cubicBezTo>
                    <a:cubicBezTo>
                      <a:pt x="25725" y="600566"/>
                      <a:pt x="28774" y="607571"/>
                      <a:pt x="33097" y="613383"/>
                    </a:cubicBezTo>
                    <a:cubicBezTo>
                      <a:pt x="38379" y="620489"/>
                      <a:pt x="60409" y="637364"/>
                      <a:pt x="64423" y="651542"/>
                    </a:cubicBezTo>
                    <a:cubicBezTo>
                      <a:pt x="65576" y="655614"/>
                      <a:pt x="85362" y="664677"/>
                      <a:pt x="89022" y="677076"/>
                    </a:cubicBezTo>
                    <a:cubicBezTo>
                      <a:pt x="89790" y="679696"/>
                      <a:pt x="90021" y="673018"/>
                      <a:pt x="101259" y="687446"/>
                    </a:cubicBezTo>
                    <a:cubicBezTo>
                      <a:pt x="95472" y="694283"/>
                      <a:pt x="87860" y="699336"/>
                      <a:pt x="82385" y="706509"/>
                    </a:cubicBezTo>
                    <a:cubicBezTo>
                      <a:pt x="81693" y="707413"/>
                      <a:pt x="77001" y="707129"/>
                      <a:pt x="75887" y="709076"/>
                    </a:cubicBezTo>
                    <a:cubicBezTo>
                      <a:pt x="75839" y="709158"/>
                      <a:pt x="35762" y="748173"/>
                      <a:pt x="26700" y="757644"/>
                    </a:cubicBezTo>
                    <a:cubicBezTo>
                      <a:pt x="48969" y="758038"/>
                      <a:pt x="70955" y="758428"/>
                      <a:pt x="92638" y="758807"/>
                    </a:cubicBezTo>
                    <a:cubicBezTo>
                      <a:pt x="98334" y="757649"/>
                      <a:pt x="91807" y="754480"/>
                      <a:pt x="106143" y="7466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18"/>
              <p:cNvSpPr/>
              <p:nvPr/>
            </p:nvSpPr>
            <p:spPr>
              <a:xfrm>
                <a:off x="9410358" y="3913328"/>
                <a:ext cx="152528" cy="741860"/>
              </a:xfrm>
              <a:custGeom>
                <a:avLst/>
                <a:gdLst/>
                <a:ahLst/>
                <a:cxnLst/>
                <a:rect l="l" t="t" r="r" b="b"/>
                <a:pathLst>
                  <a:path w="152528" h="741860" extrusionOk="0">
                    <a:moveTo>
                      <a:pt x="148532" y="678836"/>
                    </a:moveTo>
                    <a:cubicBezTo>
                      <a:pt x="159582" y="664038"/>
                      <a:pt x="138062" y="663023"/>
                      <a:pt x="136372" y="658437"/>
                    </a:cubicBezTo>
                    <a:cubicBezTo>
                      <a:pt x="132160" y="646951"/>
                      <a:pt x="118189" y="644999"/>
                      <a:pt x="114698" y="637249"/>
                    </a:cubicBezTo>
                    <a:cubicBezTo>
                      <a:pt x="106557" y="619186"/>
                      <a:pt x="90397" y="613754"/>
                      <a:pt x="65933" y="581667"/>
                    </a:cubicBezTo>
                    <a:cubicBezTo>
                      <a:pt x="71100" y="573066"/>
                      <a:pt x="74904" y="577797"/>
                      <a:pt x="89643" y="557407"/>
                    </a:cubicBezTo>
                    <a:cubicBezTo>
                      <a:pt x="111139" y="527671"/>
                      <a:pt x="143614" y="500820"/>
                      <a:pt x="140631" y="487022"/>
                    </a:cubicBezTo>
                    <a:cubicBezTo>
                      <a:pt x="137390" y="471998"/>
                      <a:pt x="66471" y="408147"/>
                      <a:pt x="59718" y="392949"/>
                    </a:cubicBezTo>
                    <a:cubicBezTo>
                      <a:pt x="58988" y="391310"/>
                      <a:pt x="57370" y="392209"/>
                      <a:pt x="52150" y="388007"/>
                    </a:cubicBezTo>
                    <a:cubicBezTo>
                      <a:pt x="59666" y="378084"/>
                      <a:pt x="98989" y="334204"/>
                      <a:pt x="105611" y="330276"/>
                    </a:cubicBezTo>
                    <a:cubicBezTo>
                      <a:pt x="117411" y="323276"/>
                      <a:pt x="112152" y="323127"/>
                      <a:pt x="119375" y="320459"/>
                    </a:cubicBezTo>
                    <a:cubicBezTo>
                      <a:pt x="124946" y="318401"/>
                      <a:pt x="124072" y="310021"/>
                      <a:pt x="130695" y="308882"/>
                    </a:cubicBezTo>
                    <a:cubicBezTo>
                      <a:pt x="131002" y="308829"/>
                      <a:pt x="129792" y="311771"/>
                      <a:pt x="135560" y="282742"/>
                    </a:cubicBezTo>
                    <a:cubicBezTo>
                      <a:pt x="133288" y="280473"/>
                      <a:pt x="132054" y="276569"/>
                      <a:pt x="131382" y="274939"/>
                    </a:cubicBezTo>
                    <a:cubicBezTo>
                      <a:pt x="98081" y="265627"/>
                      <a:pt x="70856" y="201448"/>
                      <a:pt x="61068" y="196246"/>
                    </a:cubicBezTo>
                    <a:cubicBezTo>
                      <a:pt x="54657" y="192847"/>
                      <a:pt x="51088" y="187232"/>
                      <a:pt x="48341" y="181208"/>
                    </a:cubicBezTo>
                    <a:cubicBezTo>
                      <a:pt x="49941" y="179828"/>
                      <a:pt x="51367" y="178088"/>
                      <a:pt x="52774" y="176150"/>
                    </a:cubicBezTo>
                    <a:cubicBezTo>
                      <a:pt x="68469" y="154506"/>
                      <a:pt x="90018" y="147736"/>
                      <a:pt x="106673" y="130842"/>
                    </a:cubicBezTo>
                    <a:cubicBezTo>
                      <a:pt x="129883" y="107294"/>
                      <a:pt x="136059" y="100078"/>
                      <a:pt x="151000" y="91053"/>
                    </a:cubicBezTo>
                    <a:cubicBezTo>
                      <a:pt x="147653" y="86409"/>
                      <a:pt x="153987" y="86275"/>
                      <a:pt x="152205" y="78024"/>
                    </a:cubicBezTo>
                    <a:cubicBezTo>
                      <a:pt x="152047" y="77279"/>
                      <a:pt x="152306" y="77467"/>
                      <a:pt x="152474" y="75856"/>
                    </a:cubicBezTo>
                    <a:cubicBezTo>
                      <a:pt x="146659" y="65837"/>
                      <a:pt x="155164" y="74563"/>
                      <a:pt x="83164" y="0"/>
                    </a:cubicBezTo>
                    <a:cubicBezTo>
                      <a:pt x="63671" y="563"/>
                      <a:pt x="44086" y="1125"/>
                      <a:pt x="24425" y="1688"/>
                    </a:cubicBezTo>
                    <a:cubicBezTo>
                      <a:pt x="36604" y="24063"/>
                      <a:pt x="44576" y="12909"/>
                      <a:pt x="59550" y="37068"/>
                    </a:cubicBezTo>
                    <a:cubicBezTo>
                      <a:pt x="63863" y="44034"/>
                      <a:pt x="97769" y="74029"/>
                      <a:pt x="99959" y="75957"/>
                    </a:cubicBezTo>
                    <a:cubicBezTo>
                      <a:pt x="75663" y="103409"/>
                      <a:pt x="73074" y="95481"/>
                      <a:pt x="49340" y="127568"/>
                    </a:cubicBezTo>
                    <a:cubicBezTo>
                      <a:pt x="42790" y="136419"/>
                      <a:pt x="32517" y="133866"/>
                      <a:pt x="14349" y="157655"/>
                    </a:cubicBezTo>
                    <a:cubicBezTo>
                      <a:pt x="7602" y="163068"/>
                      <a:pt x="4547" y="160910"/>
                      <a:pt x="1493" y="172871"/>
                    </a:cubicBezTo>
                    <a:cubicBezTo>
                      <a:pt x="1032" y="174693"/>
                      <a:pt x="1781" y="176919"/>
                      <a:pt x="1084" y="178578"/>
                    </a:cubicBezTo>
                    <a:cubicBezTo>
                      <a:pt x="-1624" y="184982"/>
                      <a:pt x="1142" y="190535"/>
                      <a:pt x="4970" y="194578"/>
                    </a:cubicBezTo>
                    <a:cubicBezTo>
                      <a:pt x="13941" y="204054"/>
                      <a:pt x="15795" y="213088"/>
                      <a:pt x="27061" y="220626"/>
                    </a:cubicBezTo>
                    <a:cubicBezTo>
                      <a:pt x="31561" y="223636"/>
                      <a:pt x="42718" y="247992"/>
                      <a:pt x="46536" y="252352"/>
                    </a:cubicBezTo>
                    <a:cubicBezTo>
                      <a:pt x="50560" y="256949"/>
                      <a:pt x="56266" y="260179"/>
                      <a:pt x="59858" y="265030"/>
                    </a:cubicBezTo>
                    <a:cubicBezTo>
                      <a:pt x="80393" y="292781"/>
                      <a:pt x="60708" y="267304"/>
                      <a:pt x="84984" y="289843"/>
                    </a:cubicBezTo>
                    <a:cubicBezTo>
                      <a:pt x="74438" y="301281"/>
                      <a:pt x="63556" y="318108"/>
                      <a:pt x="49662" y="328790"/>
                    </a:cubicBezTo>
                    <a:cubicBezTo>
                      <a:pt x="46339" y="331353"/>
                      <a:pt x="42127" y="334156"/>
                      <a:pt x="40859" y="337742"/>
                    </a:cubicBezTo>
                    <a:cubicBezTo>
                      <a:pt x="36762" y="349329"/>
                      <a:pt x="25851" y="356396"/>
                      <a:pt x="21937" y="367901"/>
                    </a:cubicBezTo>
                    <a:cubicBezTo>
                      <a:pt x="15257" y="373098"/>
                      <a:pt x="17869" y="378747"/>
                      <a:pt x="13211" y="382531"/>
                    </a:cubicBezTo>
                    <a:cubicBezTo>
                      <a:pt x="1565" y="391997"/>
                      <a:pt x="12279" y="410204"/>
                      <a:pt x="20804" y="422608"/>
                    </a:cubicBezTo>
                    <a:cubicBezTo>
                      <a:pt x="21831" y="424108"/>
                      <a:pt x="36921" y="428204"/>
                      <a:pt x="47991" y="446060"/>
                    </a:cubicBezTo>
                    <a:cubicBezTo>
                      <a:pt x="52308" y="453031"/>
                      <a:pt x="85047" y="482157"/>
                      <a:pt x="91554" y="487633"/>
                    </a:cubicBezTo>
                    <a:cubicBezTo>
                      <a:pt x="72527" y="505157"/>
                      <a:pt x="93557" y="479354"/>
                      <a:pt x="65943" y="517825"/>
                    </a:cubicBezTo>
                    <a:cubicBezTo>
                      <a:pt x="40355" y="553426"/>
                      <a:pt x="28574" y="560297"/>
                      <a:pt x="17663" y="587196"/>
                    </a:cubicBezTo>
                    <a:cubicBezTo>
                      <a:pt x="11895" y="601417"/>
                      <a:pt x="22494" y="604883"/>
                      <a:pt x="56054" y="635321"/>
                    </a:cubicBezTo>
                    <a:cubicBezTo>
                      <a:pt x="86363" y="662807"/>
                      <a:pt x="90383" y="670268"/>
                      <a:pt x="98835" y="677687"/>
                    </a:cubicBezTo>
                    <a:cubicBezTo>
                      <a:pt x="67811" y="703168"/>
                      <a:pt x="81123" y="691860"/>
                      <a:pt x="47871" y="727600"/>
                    </a:cubicBezTo>
                    <a:cubicBezTo>
                      <a:pt x="41065" y="734918"/>
                      <a:pt x="36844" y="738860"/>
                      <a:pt x="37228" y="741009"/>
                    </a:cubicBezTo>
                    <a:cubicBezTo>
                      <a:pt x="54421" y="741288"/>
                      <a:pt x="71566" y="741572"/>
                      <a:pt x="88649" y="741860"/>
                    </a:cubicBezTo>
                    <a:cubicBezTo>
                      <a:pt x="133269" y="700576"/>
                      <a:pt x="144469" y="701576"/>
                      <a:pt x="148532" y="6788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9058264" y="3924021"/>
                <a:ext cx="157180" cy="726355"/>
              </a:xfrm>
              <a:custGeom>
                <a:avLst/>
                <a:gdLst/>
                <a:ahLst/>
                <a:cxnLst/>
                <a:rect l="l" t="t" r="r" b="b"/>
                <a:pathLst>
                  <a:path w="157180" h="726355" extrusionOk="0">
                    <a:moveTo>
                      <a:pt x="141508" y="651018"/>
                    </a:moveTo>
                    <a:cubicBezTo>
                      <a:pt x="134785" y="633244"/>
                      <a:pt x="119906" y="633706"/>
                      <a:pt x="115834" y="622206"/>
                    </a:cubicBezTo>
                    <a:cubicBezTo>
                      <a:pt x="115171" y="620331"/>
                      <a:pt x="112803" y="618576"/>
                      <a:pt x="110815" y="617763"/>
                    </a:cubicBezTo>
                    <a:cubicBezTo>
                      <a:pt x="105633" y="615653"/>
                      <a:pt x="87206" y="589590"/>
                      <a:pt x="71108" y="579811"/>
                    </a:cubicBezTo>
                    <a:cubicBezTo>
                      <a:pt x="66742" y="577157"/>
                      <a:pt x="76045" y="582854"/>
                      <a:pt x="50918" y="559696"/>
                    </a:cubicBezTo>
                    <a:cubicBezTo>
                      <a:pt x="116252" y="483234"/>
                      <a:pt x="139842" y="466445"/>
                      <a:pt x="144125" y="452945"/>
                    </a:cubicBezTo>
                    <a:cubicBezTo>
                      <a:pt x="178151" y="442378"/>
                      <a:pt x="125621" y="406810"/>
                      <a:pt x="106426" y="380190"/>
                    </a:cubicBezTo>
                    <a:cubicBezTo>
                      <a:pt x="96729" y="366743"/>
                      <a:pt x="80809" y="359041"/>
                      <a:pt x="73841" y="343377"/>
                    </a:cubicBezTo>
                    <a:cubicBezTo>
                      <a:pt x="73096" y="341699"/>
                      <a:pt x="71391" y="342656"/>
                      <a:pt x="66008" y="338228"/>
                    </a:cubicBezTo>
                    <a:cubicBezTo>
                      <a:pt x="95169" y="298021"/>
                      <a:pt x="108957" y="297761"/>
                      <a:pt x="106685" y="286502"/>
                    </a:cubicBezTo>
                    <a:cubicBezTo>
                      <a:pt x="133060" y="264367"/>
                      <a:pt x="120550" y="265766"/>
                      <a:pt x="128051" y="262689"/>
                    </a:cubicBezTo>
                    <a:cubicBezTo>
                      <a:pt x="128705" y="262425"/>
                      <a:pt x="128066" y="258554"/>
                      <a:pt x="127706" y="256410"/>
                    </a:cubicBezTo>
                    <a:cubicBezTo>
                      <a:pt x="121741" y="221170"/>
                      <a:pt x="100812" y="214420"/>
                      <a:pt x="94405" y="194828"/>
                    </a:cubicBezTo>
                    <a:cubicBezTo>
                      <a:pt x="94030" y="193679"/>
                      <a:pt x="92762" y="192842"/>
                      <a:pt x="92008" y="191790"/>
                    </a:cubicBezTo>
                    <a:cubicBezTo>
                      <a:pt x="86202" y="183775"/>
                      <a:pt x="89799" y="169664"/>
                      <a:pt x="86668" y="166934"/>
                    </a:cubicBezTo>
                    <a:cubicBezTo>
                      <a:pt x="86855" y="166674"/>
                      <a:pt x="87148" y="166434"/>
                      <a:pt x="87254" y="166160"/>
                    </a:cubicBezTo>
                    <a:cubicBezTo>
                      <a:pt x="92628" y="151650"/>
                      <a:pt x="105432" y="142578"/>
                      <a:pt x="113524" y="130073"/>
                    </a:cubicBezTo>
                    <a:cubicBezTo>
                      <a:pt x="122327" y="116467"/>
                      <a:pt x="199830" y="96986"/>
                      <a:pt x="124675" y="40029"/>
                    </a:cubicBezTo>
                    <a:cubicBezTo>
                      <a:pt x="95923" y="18236"/>
                      <a:pt x="102065" y="19750"/>
                      <a:pt x="82144" y="0"/>
                    </a:cubicBezTo>
                    <a:cubicBezTo>
                      <a:pt x="9050" y="2452"/>
                      <a:pt x="14116" y="317"/>
                      <a:pt x="19476" y="6539"/>
                    </a:cubicBezTo>
                    <a:cubicBezTo>
                      <a:pt x="25762" y="13832"/>
                      <a:pt x="27871" y="17798"/>
                      <a:pt x="30421" y="18620"/>
                    </a:cubicBezTo>
                    <a:cubicBezTo>
                      <a:pt x="35319" y="20212"/>
                      <a:pt x="58689" y="43390"/>
                      <a:pt x="61738" y="48063"/>
                    </a:cubicBezTo>
                    <a:cubicBezTo>
                      <a:pt x="70551" y="61592"/>
                      <a:pt x="87033" y="65236"/>
                      <a:pt x="100014" y="80726"/>
                    </a:cubicBezTo>
                    <a:cubicBezTo>
                      <a:pt x="102612" y="83827"/>
                      <a:pt x="103486" y="83169"/>
                      <a:pt x="107228" y="85375"/>
                    </a:cubicBezTo>
                    <a:cubicBezTo>
                      <a:pt x="107045" y="85683"/>
                      <a:pt x="55202" y="139063"/>
                      <a:pt x="45400" y="139289"/>
                    </a:cubicBezTo>
                    <a:cubicBezTo>
                      <a:pt x="35199" y="170804"/>
                      <a:pt x="33365" y="157179"/>
                      <a:pt x="88287" y="248718"/>
                    </a:cubicBezTo>
                    <a:cubicBezTo>
                      <a:pt x="89353" y="250501"/>
                      <a:pt x="89497" y="248521"/>
                      <a:pt x="85285" y="251607"/>
                    </a:cubicBezTo>
                    <a:cubicBezTo>
                      <a:pt x="59904" y="270208"/>
                      <a:pt x="72702" y="268651"/>
                      <a:pt x="64903" y="274968"/>
                    </a:cubicBezTo>
                    <a:cubicBezTo>
                      <a:pt x="50712" y="286463"/>
                      <a:pt x="29139" y="317617"/>
                      <a:pt x="28548" y="319584"/>
                    </a:cubicBezTo>
                    <a:cubicBezTo>
                      <a:pt x="21291" y="321560"/>
                      <a:pt x="23352" y="329238"/>
                      <a:pt x="20100" y="333762"/>
                    </a:cubicBezTo>
                    <a:cubicBezTo>
                      <a:pt x="14880" y="341021"/>
                      <a:pt x="18367" y="365262"/>
                      <a:pt x="37361" y="374444"/>
                    </a:cubicBezTo>
                    <a:cubicBezTo>
                      <a:pt x="59779" y="385286"/>
                      <a:pt x="43676" y="383180"/>
                      <a:pt x="100485" y="433546"/>
                    </a:cubicBezTo>
                    <a:cubicBezTo>
                      <a:pt x="88613" y="444959"/>
                      <a:pt x="73711" y="464075"/>
                      <a:pt x="72198" y="466575"/>
                    </a:cubicBezTo>
                    <a:cubicBezTo>
                      <a:pt x="71617" y="467536"/>
                      <a:pt x="66906" y="467796"/>
                      <a:pt x="66012" y="469820"/>
                    </a:cubicBezTo>
                    <a:cubicBezTo>
                      <a:pt x="65878" y="470133"/>
                      <a:pt x="10980" y="537724"/>
                      <a:pt x="8958" y="539292"/>
                    </a:cubicBezTo>
                    <a:cubicBezTo>
                      <a:pt x="-1660" y="547503"/>
                      <a:pt x="2778" y="558575"/>
                      <a:pt x="924" y="562345"/>
                    </a:cubicBezTo>
                    <a:cubicBezTo>
                      <a:pt x="-2073" y="568426"/>
                      <a:pt x="2537" y="570133"/>
                      <a:pt x="10188" y="575710"/>
                    </a:cubicBezTo>
                    <a:cubicBezTo>
                      <a:pt x="33014" y="611350"/>
                      <a:pt x="111060" y="668514"/>
                      <a:pt x="97358" y="674538"/>
                    </a:cubicBezTo>
                    <a:cubicBezTo>
                      <a:pt x="97051" y="674672"/>
                      <a:pt x="57214" y="720144"/>
                      <a:pt x="56989" y="720456"/>
                    </a:cubicBezTo>
                    <a:cubicBezTo>
                      <a:pt x="55125" y="722999"/>
                      <a:pt x="52926" y="724629"/>
                      <a:pt x="52210" y="725711"/>
                    </a:cubicBezTo>
                    <a:cubicBezTo>
                      <a:pt x="71823" y="725913"/>
                      <a:pt x="91471" y="726129"/>
                      <a:pt x="111137" y="726355"/>
                    </a:cubicBezTo>
                    <a:cubicBezTo>
                      <a:pt x="122793" y="711918"/>
                      <a:pt x="148332" y="683980"/>
                      <a:pt x="148625" y="683773"/>
                    </a:cubicBezTo>
                    <a:cubicBezTo>
                      <a:pt x="163134" y="673663"/>
                      <a:pt x="156987" y="654643"/>
                      <a:pt x="141508" y="6510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34" name="Google Shape;1034;p18"/>
          <p:cNvGrpSpPr/>
          <p:nvPr/>
        </p:nvGrpSpPr>
        <p:grpSpPr>
          <a:xfrm>
            <a:off x="4635649" y="1223136"/>
            <a:ext cx="716835" cy="419208"/>
            <a:chOff x="13576758" y="3885999"/>
            <a:chExt cx="2401259" cy="818456"/>
          </a:xfrm>
        </p:grpSpPr>
        <p:grpSp>
          <p:nvGrpSpPr>
            <p:cNvPr id="1035" name="Google Shape;1035;p18"/>
            <p:cNvGrpSpPr/>
            <p:nvPr/>
          </p:nvGrpSpPr>
          <p:grpSpPr>
            <a:xfrm>
              <a:off x="13576758" y="3885999"/>
              <a:ext cx="2401259" cy="818456"/>
              <a:chOff x="13576758" y="3885999"/>
              <a:chExt cx="2401259" cy="818456"/>
            </a:xfrm>
          </p:grpSpPr>
          <p:sp>
            <p:nvSpPr>
              <p:cNvPr id="1036" name="Google Shape;1036;p18"/>
              <p:cNvSpPr/>
              <p:nvPr/>
            </p:nvSpPr>
            <p:spPr>
              <a:xfrm>
                <a:off x="14975620" y="3904381"/>
                <a:ext cx="446" cy="5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52" extrusionOk="0">
                    <a:moveTo>
                      <a:pt x="0" y="38"/>
                    </a:moveTo>
                    <a:cubicBezTo>
                      <a:pt x="322" y="62"/>
                      <a:pt x="130" y="58"/>
                      <a:pt x="447" y="0"/>
                    </a:cubicBezTo>
                    <a:cubicBezTo>
                      <a:pt x="312" y="24"/>
                      <a:pt x="139" y="14"/>
                      <a:pt x="0" y="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14944956" y="3906167"/>
                <a:ext cx="62" cy="4"/>
              </a:xfrm>
              <a:custGeom>
                <a:avLst/>
                <a:gdLst/>
                <a:ahLst/>
                <a:cxnLst/>
                <a:rect l="l" t="t" r="r" b="b"/>
                <a:pathLst>
                  <a:path w="62" h="4" extrusionOk="0">
                    <a:moveTo>
                      <a:pt x="62" y="0"/>
                    </a:moveTo>
                    <a:cubicBezTo>
                      <a:pt x="38" y="0"/>
                      <a:pt x="19" y="0"/>
                      <a:pt x="0" y="5"/>
                    </a:cubicBezTo>
                    <a:cubicBezTo>
                      <a:pt x="10" y="5"/>
                      <a:pt x="48" y="0"/>
                      <a:pt x="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15008348" y="3902364"/>
                <a:ext cx="9" cy="4"/>
              </a:xfrm>
              <a:custGeom>
                <a:avLst/>
                <a:gdLst/>
                <a:ahLst/>
                <a:cxnLst/>
                <a:rect l="l" t="t" r="r" b="b"/>
                <a:pathLst>
                  <a:path w="9" h="4" extrusionOk="0">
                    <a:moveTo>
                      <a:pt x="10" y="0"/>
                    </a:moveTo>
                    <a:lnTo>
                      <a:pt x="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13576758" y="3885999"/>
                <a:ext cx="2401259" cy="818456"/>
              </a:xfrm>
              <a:custGeom>
                <a:avLst/>
                <a:gdLst/>
                <a:ahLst/>
                <a:cxnLst/>
                <a:rect l="l" t="t" r="r" b="b"/>
                <a:pathLst>
                  <a:path w="2401259" h="818456" extrusionOk="0">
                    <a:moveTo>
                      <a:pt x="2374706" y="12960"/>
                    </a:moveTo>
                    <a:cubicBezTo>
                      <a:pt x="2025217" y="-9122"/>
                      <a:pt x="1501146" y="-4392"/>
                      <a:pt x="1150687" y="38063"/>
                    </a:cubicBezTo>
                    <a:cubicBezTo>
                      <a:pt x="1142628" y="38562"/>
                      <a:pt x="35738" y="81703"/>
                      <a:pt x="15937" y="83504"/>
                    </a:cubicBezTo>
                    <a:cubicBezTo>
                      <a:pt x="-19750" y="84739"/>
                      <a:pt x="6409" y="119686"/>
                      <a:pt x="75306" y="219315"/>
                    </a:cubicBezTo>
                    <a:cubicBezTo>
                      <a:pt x="16586" y="351423"/>
                      <a:pt x="-21359" y="300026"/>
                      <a:pt x="86885" y="403924"/>
                    </a:cubicBezTo>
                    <a:cubicBezTo>
                      <a:pt x="92043" y="409620"/>
                      <a:pt x="99496" y="413827"/>
                      <a:pt x="103069" y="420713"/>
                    </a:cubicBezTo>
                    <a:cubicBezTo>
                      <a:pt x="105216" y="445883"/>
                      <a:pt x="33908" y="582064"/>
                      <a:pt x="31968" y="594848"/>
                    </a:cubicBezTo>
                    <a:cubicBezTo>
                      <a:pt x="36127" y="619471"/>
                      <a:pt x="72775" y="612281"/>
                      <a:pt x="133008" y="647023"/>
                    </a:cubicBezTo>
                    <a:cubicBezTo>
                      <a:pt x="90352" y="785710"/>
                      <a:pt x="26301" y="812907"/>
                      <a:pt x="105154" y="818290"/>
                    </a:cubicBezTo>
                    <a:cubicBezTo>
                      <a:pt x="126904" y="819774"/>
                      <a:pt x="326785" y="810909"/>
                      <a:pt x="329931" y="808320"/>
                    </a:cubicBezTo>
                    <a:cubicBezTo>
                      <a:pt x="525994" y="793144"/>
                      <a:pt x="518103" y="804065"/>
                      <a:pt x="703879" y="807710"/>
                    </a:cubicBezTo>
                    <a:cubicBezTo>
                      <a:pt x="1015674" y="813152"/>
                      <a:pt x="1973661" y="751257"/>
                      <a:pt x="1974017" y="751238"/>
                    </a:cubicBezTo>
                    <a:cubicBezTo>
                      <a:pt x="2500945" y="780350"/>
                      <a:pt x="2418337" y="809665"/>
                      <a:pt x="2335488" y="651537"/>
                    </a:cubicBezTo>
                    <a:cubicBezTo>
                      <a:pt x="2358137" y="626401"/>
                      <a:pt x="2399626" y="599223"/>
                      <a:pt x="2394996" y="561821"/>
                    </a:cubicBezTo>
                    <a:cubicBezTo>
                      <a:pt x="2370926" y="510516"/>
                      <a:pt x="2338202" y="462558"/>
                      <a:pt x="2318944" y="409015"/>
                    </a:cubicBezTo>
                    <a:cubicBezTo>
                      <a:pt x="2331901" y="368462"/>
                      <a:pt x="2390472" y="303143"/>
                      <a:pt x="2389363" y="276479"/>
                    </a:cubicBezTo>
                    <a:cubicBezTo>
                      <a:pt x="2372828" y="226615"/>
                      <a:pt x="2331353" y="180779"/>
                      <a:pt x="2331560" y="154918"/>
                    </a:cubicBezTo>
                    <a:cubicBezTo>
                      <a:pt x="2372314" y="99718"/>
                      <a:pt x="2438584" y="10395"/>
                      <a:pt x="2374706" y="129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0" name="Google Shape;1040;p18"/>
            <p:cNvGrpSpPr/>
            <p:nvPr/>
          </p:nvGrpSpPr>
          <p:grpSpPr>
            <a:xfrm>
              <a:off x="13576758" y="3885999"/>
              <a:ext cx="2401259" cy="818456"/>
              <a:chOff x="13576758" y="3885999"/>
              <a:chExt cx="2401259" cy="818456"/>
            </a:xfrm>
          </p:grpSpPr>
          <p:sp>
            <p:nvSpPr>
              <p:cNvPr id="1041" name="Google Shape;1041;p18"/>
              <p:cNvSpPr/>
              <p:nvPr/>
            </p:nvSpPr>
            <p:spPr>
              <a:xfrm>
                <a:off x="14975620" y="3904381"/>
                <a:ext cx="446" cy="5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52" extrusionOk="0">
                    <a:moveTo>
                      <a:pt x="0" y="38"/>
                    </a:moveTo>
                    <a:cubicBezTo>
                      <a:pt x="322" y="62"/>
                      <a:pt x="130" y="58"/>
                      <a:pt x="447" y="0"/>
                    </a:cubicBezTo>
                    <a:cubicBezTo>
                      <a:pt x="312" y="24"/>
                      <a:pt x="139" y="14"/>
                      <a:pt x="0" y="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18"/>
              <p:cNvSpPr/>
              <p:nvPr/>
            </p:nvSpPr>
            <p:spPr>
              <a:xfrm>
                <a:off x="14944956" y="3906167"/>
                <a:ext cx="62" cy="4"/>
              </a:xfrm>
              <a:custGeom>
                <a:avLst/>
                <a:gdLst/>
                <a:ahLst/>
                <a:cxnLst/>
                <a:rect l="l" t="t" r="r" b="b"/>
                <a:pathLst>
                  <a:path w="62" h="4" extrusionOk="0">
                    <a:moveTo>
                      <a:pt x="62" y="0"/>
                    </a:moveTo>
                    <a:cubicBezTo>
                      <a:pt x="38" y="0"/>
                      <a:pt x="19" y="0"/>
                      <a:pt x="0" y="5"/>
                    </a:cubicBezTo>
                    <a:cubicBezTo>
                      <a:pt x="10" y="5"/>
                      <a:pt x="48" y="0"/>
                      <a:pt x="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18"/>
              <p:cNvSpPr/>
              <p:nvPr/>
            </p:nvSpPr>
            <p:spPr>
              <a:xfrm>
                <a:off x="15008348" y="3902364"/>
                <a:ext cx="9" cy="4"/>
              </a:xfrm>
              <a:custGeom>
                <a:avLst/>
                <a:gdLst/>
                <a:ahLst/>
                <a:cxnLst/>
                <a:rect l="l" t="t" r="r" b="b"/>
                <a:pathLst>
                  <a:path w="9" h="4" extrusionOk="0">
                    <a:moveTo>
                      <a:pt x="10" y="0"/>
                    </a:moveTo>
                    <a:lnTo>
                      <a:pt x="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18"/>
              <p:cNvSpPr/>
              <p:nvPr/>
            </p:nvSpPr>
            <p:spPr>
              <a:xfrm>
                <a:off x="13576758" y="3885999"/>
                <a:ext cx="2401259" cy="818456"/>
              </a:xfrm>
              <a:custGeom>
                <a:avLst/>
                <a:gdLst/>
                <a:ahLst/>
                <a:cxnLst/>
                <a:rect l="l" t="t" r="r" b="b"/>
                <a:pathLst>
                  <a:path w="2401259" h="818456" extrusionOk="0">
                    <a:moveTo>
                      <a:pt x="2374706" y="12960"/>
                    </a:moveTo>
                    <a:cubicBezTo>
                      <a:pt x="2025217" y="-9122"/>
                      <a:pt x="1501146" y="-4392"/>
                      <a:pt x="1150687" y="38063"/>
                    </a:cubicBezTo>
                    <a:cubicBezTo>
                      <a:pt x="1142628" y="38562"/>
                      <a:pt x="35738" y="81703"/>
                      <a:pt x="15937" y="83504"/>
                    </a:cubicBezTo>
                    <a:cubicBezTo>
                      <a:pt x="-19750" y="84739"/>
                      <a:pt x="6409" y="119686"/>
                      <a:pt x="75306" y="219315"/>
                    </a:cubicBezTo>
                    <a:cubicBezTo>
                      <a:pt x="16586" y="351423"/>
                      <a:pt x="-21359" y="300026"/>
                      <a:pt x="86885" y="403924"/>
                    </a:cubicBezTo>
                    <a:cubicBezTo>
                      <a:pt x="92043" y="409620"/>
                      <a:pt x="99496" y="413827"/>
                      <a:pt x="103069" y="420713"/>
                    </a:cubicBezTo>
                    <a:cubicBezTo>
                      <a:pt x="105216" y="445883"/>
                      <a:pt x="33908" y="582064"/>
                      <a:pt x="31968" y="594848"/>
                    </a:cubicBezTo>
                    <a:cubicBezTo>
                      <a:pt x="36127" y="619471"/>
                      <a:pt x="72775" y="612281"/>
                      <a:pt x="133008" y="647023"/>
                    </a:cubicBezTo>
                    <a:cubicBezTo>
                      <a:pt x="90352" y="785710"/>
                      <a:pt x="26301" y="812907"/>
                      <a:pt x="105154" y="818290"/>
                    </a:cubicBezTo>
                    <a:cubicBezTo>
                      <a:pt x="126904" y="819774"/>
                      <a:pt x="326785" y="810909"/>
                      <a:pt x="329931" y="808320"/>
                    </a:cubicBezTo>
                    <a:cubicBezTo>
                      <a:pt x="525994" y="793144"/>
                      <a:pt x="518103" y="804065"/>
                      <a:pt x="703879" y="807710"/>
                    </a:cubicBezTo>
                    <a:cubicBezTo>
                      <a:pt x="1015674" y="813152"/>
                      <a:pt x="1973661" y="751257"/>
                      <a:pt x="1974017" y="751238"/>
                    </a:cubicBezTo>
                    <a:cubicBezTo>
                      <a:pt x="2500945" y="780350"/>
                      <a:pt x="2418337" y="809665"/>
                      <a:pt x="2335488" y="651537"/>
                    </a:cubicBezTo>
                    <a:cubicBezTo>
                      <a:pt x="2358137" y="626401"/>
                      <a:pt x="2399626" y="599223"/>
                      <a:pt x="2394996" y="561821"/>
                    </a:cubicBezTo>
                    <a:cubicBezTo>
                      <a:pt x="2370926" y="510516"/>
                      <a:pt x="2338202" y="462558"/>
                      <a:pt x="2318944" y="409015"/>
                    </a:cubicBezTo>
                    <a:cubicBezTo>
                      <a:pt x="2331901" y="368462"/>
                      <a:pt x="2390472" y="303143"/>
                      <a:pt x="2389363" y="276479"/>
                    </a:cubicBezTo>
                    <a:cubicBezTo>
                      <a:pt x="2372828" y="226615"/>
                      <a:pt x="2331353" y="180779"/>
                      <a:pt x="2331560" y="154918"/>
                    </a:cubicBezTo>
                    <a:cubicBezTo>
                      <a:pt x="2372314" y="99718"/>
                      <a:pt x="2438584" y="10395"/>
                      <a:pt x="2374706" y="129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5" name="Google Shape;988;p18"/>
          <p:cNvSpPr/>
          <p:nvPr/>
        </p:nvSpPr>
        <p:spPr>
          <a:xfrm>
            <a:off x="2197970" y="1740354"/>
            <a:ext cx="1788911" cy="20758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991;p18"/>
          <p:cNvSpPr txBox="1"/>
          <p:nvPr/>
        </p:nvSpPr>
        <p:spPr>
          <a:xfrm>
            <a:off x="2506941" y="1746825"/>
            <a:ext cx="122413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Точность</a:t>
            </a:r>
            <a:endParaRPr sz="600" dirty="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sp>
        <p:nvSpPr>
          <p:cNvPr id="167" name="Google Shape;988;p18"/>
          <p:cNvSpPr/>
          <p:nvPr/>
        </p:nvSpPr>
        <p:spPr>
          <a:xfrm>
            <a:off x="4286749" y="1787038"/>
            <a:ext cx="1866503" cy="20758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991;p18"/>
          <p:cNvSpPr txBox="1"/>
          <p:nvPr/>
        </p:nvSpPr>
        <p:spPr>
          <a:xfrm>
            <a:off x="4318492" y="1770438"/>
            <a:ext cx="150136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Логичность</a:t>
            </a:r>
            <a:endParaRPr sz="600" dirty="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sp>
        <p:nvSpPr>
          <p:cNvPr id="169" name="Google Shape;988;p18"/>
          <p:cNvSpPr/>
          <p:nvPr/>
        </p:nvSpPr>
        <p:spPr>
          <a:xfrm>
            <a:off x="6788190" y="1791369"/>
            <a:ext cx="1788911" cy="21317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991;p18"/>
          <p:cNvSpPr txBox="1"/>
          <p:nvPr/>
        </p:nvSpPr>
        <p:spPr>
          <a:xfrm>
            <a:off x="7276091" y="1837719"/>
            <a:ext cx="92262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Чистота</a:t>
            </a:r>
            <a:endParaRPr sz="600" dirty="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grpSp>
        <p:nvGrpSpPr>
          <p:cNvPr id="173" name="Google Shape;1001;p18"/>
          <p:cNvGrpSpPr/>
          <p:nvPr/>
        </p:nvGrpSpPr>
        <p:grpSpPr>
          <a:xfrm>
            <a:off x="7286600" y="1223892"/>
            <a:ext cx="792088" cy="386536"/>
            <a:chOff x="2328094" y="3902978"/>
            <a:chExt cx="2365399" cy="772012"/>
          </a:xfrm>
        </p:grpSpPr>
        <p:sp>
          <p:nvSpPr>
            <p:cNvPr id="174" name="Google Shape;1002;p18"/>
            <p:cNvSpPr/>
            <p:nvPr/>
          </p:nvSpPr>
          <p:spPr>
            <a:xfrm>
              <a:off x="2328094" y="3902978"/>
              <a:ext cx="2365399" cy="772012"/>
            </a:xfrm>
            <a:custGeom>
              <a:avLst/>
              <a:gdLst/>
              <a:ahLst/>
              <a:cxnLst/>
              <a:rect l="l" t="t" r="r" b="b"/>
              <a:pathLst>
                <a:path w="2365399" h="772012" extrusionOk="0">
                  <a:moveTo>
                    <a:pt x="2364329" y="742780"/>
                  </a:moveTo>
                  <a:cubicBezTo>
                    <a:pt x="2342409" y="698605"/>
                    <a:pt x="2305380" y="658015"/>
                    <a:pt x="2266292" y="533137"/>
                  </a:cubicBezTo>
                  <a:cubicBezTo>
                    <a:pt x="2210118" y="347305"/>
                    <a:pt x="2206440" y="410797"/>
                    <a:pt x="2269650" y="284261"/>
                  </a:cubicBezTo>
                  <a:cubicBezTo>
                    <a:pt x="2369235" y="83083"/>
                    <a:pt x="2357589" y="84148"/>
                    <a:pt x="2312268" y="76444"/>
                  </a:cubicBezTo>
                  <a:cubicBezTo>
                    <a:pt x="2177608" y="53810"/>
                    <a:pt x="2006841" y="52720"/>
                    <a:pt x="1874975" y="42014"/>
                  </a:cubicBezTo>
                  <a:cubicBezTo>
                    <a:pt x="844239" y="-48529"/>
                    <a:pt x="585136" y="35969"/>
                    <a:pt x="16021" y="32628"/>
                  </a:cubicBezTo>
                  <a:cubicBezTo>
                    <a:pt x="-17354" y="33230"/>
                    <a:pt x="3864" y="73395"/>
                    <a:pt x="57000" y="263299"/>
                  </a:cubicBezTo>
                  <a:cubicBezTo>
                    <a:pt x="113962" y="469291"/>
                    <a:pt x="90676" y="339381"/>
                    <a:pt x="19608" y="701129"/>
                  </a:cubicBezTo>
                  <a:cubicBezTo>
                    <a:pt x="16050" y="723218"/>
                    <a:pt x="-2517" y="763211"/>
                    <a:pt x="32271" y="767250"/>
                  </a:cubicBezTo>
                  <a:cubicBezTo>
                    <a:pt x="546464" y="727228"/>
                    <a:pt x="1063408" y="780962"/>
                    <a:pt x="1578619" y="770677"/>
                  </a:cubicBezTo>
                  <a:cubicBezTo>
                    <a:pt x="1833317" y="766280"/>
                    <a:pt x="2088302" y="757849"/>
                    <a:pt x="2342977" y="766925"/>
                  </a:cubicBezTo>
                  <a:cubicBezTo>
                    <a:pt x="2356495" y="769563"/>
                    <a:pt x="2369225" y="755947"/>
                    <a:pt x="2364329" y="7427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003;p18"/>
            <p:cNvSpPr/>
            <p:nvPr/>
          </p:nvSpPr>
          <p:spPr>
            <a:xfrm>
              <a:off x="2328094" y="3902978"/>
              <a:ext cx="2365399" cy="772012"/>
            </a:xfrm>
            <a:custGeom>
              <a:avLst/>
              <a:gdLst/>
              <a:ahLst/>
              <a:cxnLst/>
              <a:rect l="l" t="t" r="r" b="b"/>
              <a:pathLst>
                <a:path w="2365399" h="772012" extrusionOk="0">
                  <a:moveTo>
                    <a:pt x="2364329" y="742780"/>
                  </a:moveTo>
                  <a:cubicBezTo>
                    <a:pt x="2342409" y="698605"/>
                    <a:pt x="2305380" y="658015"/>
                    <a:pt x="2266292" y="533137"/>
                  </a:cubicBezTo>
                  <a:cubicBezTo>
                    <a:pt x="2210118" y="347305"/>
                    <a:pt x="2206440" y="410797"/>
                    <a:pt x="2269650" y="284261"/>
                  </a:cubicBezTo>
                  <a:cubicBezTo>
                    <a:pt x="2369235" y="83083"/>
                    <a:pt x="2357589" y="84148"/>
                    <a:pt x="2312268" y="76444"/>
                  </a:cubicBezTo>
                  <a:cubicBezTo>
                    <a:pt x="2177608" y="53810"/>
                    <a:pt x="2006841" y="52720"/>
                    <a:pt x="1874975" y="42014"/>
                  </a:cubicBezTo>
                  <a:cubicBezTo>
                    <a:pt x="844239" y="-48529"/>
                    <a:pt x="585136" y="35969"/>
                    <a:pt x="16021" y="32628"/>
                  </a:cubicBezTo>
                  <a:cubicBezTo>
                    <a:pt x="-17354" y="33230"/>
                    <a:pt x="3864" y="73395"/>
                    <a:pt x="57000" y="263299"/>
                  </a:cubicBezTo>
                  <a:cubicBezTo>
                    <a:pt x="113962" y="469291"/>
                    <a:pt x="90676" y="339381"/>
                    <a:pt x="19608" y="701129"/>
                  </a:cubicBezTo>
                  <a:cubicBezTo>
                    <a:pt x="16050" y="723218"/>
                    <a:pt x="-2517" y="763211"/>
                    <a:pt x="32271" y="767250"/>
                  </a:cubicBezTo>
                  <a:cubicBezTo>
                    <a:pt x="546464" y="727228"/>
                    <a:pt x="1063408" y="780962"/>
                    <a:pt x="1578619" y="770677"/>
                  </a:cubicBezTo>
                  <a:cubicBezTo>
                    <a:pt x="1833317" y="766280"/>
                    <a:pt x="2088302" y="757849"/>
                    <a:pt x="2342977" y="766925"/>
                  </a:cubicBezTo>
                  <a:cubicBezTo>
                    <a:pt x="2356495" y="769563"/>
                    <a:pt x="2369225" y="755947"/>
                    <a:pt x="2364329" y="7427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988;p18"/>
          <p:cNvSpPr/>
          <p:nvPr/>
        </p:nvSpPr>
        <p:spPr>
          <a:xfrm>
            <a:off x="1293199" y="4605210"/>
            <a:ext cx="1788911" cy="20758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" name="Google Shape;1001;p18"/>
          <p:cNvGrpSpPr/>
          <p:nvPr/>
        </p:nvGrpSpPr>
        <p:grpSpPr>
          <a:xfrm>
            <a:off x="1666190" y="4080761"/>
            <a:ext cx="792088" cy="386536"/>
            <a:chOff x="2328094" y="3902978"/>
            <a:chExt cx="2365399" cy="772012"/>
          </a:xfrm>
        </p:grpSpPr>
        <p:sp>
          <p:nvSpPr>
            <p:cNvPr id="181" name="Google Shape;1002;p18"/>
            <p:cNvSpPr/>
            <p:nvPr/>
          </p:nvSpPr>
          <p:spPr>
            <a:xfrm>
              <a:off x="2328094" y="3902978"/>
              <a:ext cx="2365399" cy="772012"/>
            </a:xfrm>
            <a:custGeom>
              <a:avLst/>
              <a:gdLst/>
              <a:ahLst/>
              <a:cxnLst/>
              <a:rect l="l" t="t" r="r" b="b"/>
              <a:pathLst>
                <a:path w="2365399" h="772012" extrusionOk="0">
                  <a:moveTo>
                    <a:pt x="2364329" y="742780"/>
                  </a:moveTo>
                  <a:cubicBezTo>
                    <a:pt x="2342409" y="698605"/>
                    <a:pt x="2305380" y="658015"/>
                    <a:pt x="2266292" y="533137"/>
                  </a:cubicBezTo>
                  <a:cubicBezTo>
                    <a:pt x="2210118" y="347305"/>
                    <a:pt x="2206440" y="410797"/>
                    <a:pt x="2269650" y="284261"/>
                  </a:cubicBezTo>
                  <a:cubicBezTo>
                    <a:pt x="2369235" y="83083"/>
                    <a:pt x="2357589" y="84148"/>
                    <a:pt x="2312268" y="76444"/>
                  </a:cubicBezTo>
                  <a:cubicBezTo>
                    <a:pt x="2177608" y="53810"/>
                    <a:pt x="2006841" y="52720"/>
                    <a:pt x="1874975" y="42014"/>
                  </a:cubicBezTo>
                  <a:cubicBezTo>
                    <a:pt x="844239" y="-48529"/>
                    <a:pt x="585136" y="35969"/>
                    <a:pt x="16021" y="32628"/>
                  </a:cubicBezTo>
                  <a:cubicBezTo>
                    <a:pt x="-17354" y="33230"/>
                    <a:pt x="3864" y="73395"/>
                    <a:pt x="57000" y="263299"/>
                  </a:cubicBezTo>
                  <a:cubicBezTo>
                    <a:pt x="113962" y="469291"/>
                    <a:pt x="90676" y="339381"/>
                    <a:pt x="19608" y="701129"/>
                  </a:cubicBezTo>
                  <a:cubicBezTo>
                    <a:pt x="16050" y="723218"/>
                    <a:pt x="-2517" y="763211"/>
                    <a:pt x="32271" y="767250"/>
                  </a:cubicBezTo>
                  <a:cubicBezTo>
                    <a:pt x="546464" y="727228"/>
                    <a:pt x="1063408" y="780962"/>
                    <a:pt x="1578619" y="770677"/>
                  </a:cubicBezTo>
                  <a:cubicBezTo>
                    <a:pt x="1833317" y="766280"/>
                    <a:pt x="2088302" y="757849"/>
                    <a:pt x="2342977" y="766925"/>
                  </a:cubicBezTo>
                  <a:cubicBezTo>
                    <a:pt x="2356495" y="769563"/>
                    <a:pt x="2369225" y="755947"/>
                    <a:pt x="2364329" y="7427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003;p18"/>
            <p:cNvSpPr/>
            <p:nvPr/>
          </p:nvSpPr>
          <p:spPr>
            <a:xfrm>
              <a:off x="2328094" y="3902978"/>
              <a:ext cx="2365399" cy="772012"/>
            </a:xfrm>
            <a:custGeom>
              <a:avLst/>
              <a:gdLst/>
              <a:ahLst/>
              <a:cxnLst/>
              <a:rect l="l" t="t" r="r" b="b"/>
              <a:pathLst>
                <a:path w="2365399" h="772012" extrusionOk="0">
                  <a:moveTo>
                    <a:pt x="2364329" y="742780"/>
                  </a:moveTo>
                  <a:cubicBezTo>
                    <a:pt x="2342409" y="698605"/>
                    <a:pt x="2305380" y="658015"/>
                    <a:pt x="2266292" y="533137"/>
                  </a:cubicBezTo>
                  <a:cubicBezTo>
                    <a:pt x="2210118" y="347305"/>
                    <a:pt x="2206440" y="410797"/>
                    <a:pt x="2269650" y="284261"/>
                  </a:cubicBezTo>
                  <a:cubicBezTo>
                    <a:pt x="2369235" y="83083"/>
                    <a:pt x="2357589" y="84148"/>
                    <a:pt x="2312268" y="76444"/>
                  </a:cubicBezTo>
                  <a:cubicBezTo>
                    <a:pt x="2177608" y="53810"/>
                    <a:pt x="2006841" y="52720"/>
                    <a:pt x="1874975" y="42014"/>
                  </a:cubicBezTo>
                  <a:cubicBezTo>
                    <a:pt x="844239" y="-48529"/>
                    <a:pt x="585136" y="35969"/>
                    <a:pt x="16021" y="32628"/>
                  </a:cubicBezTo>
                  <a:cubicBezTo>
                    <a:pt x="-17354" y="33230"/>
                    <a:pt x="3864" y="73395"/>
                    <a:pt x="57000" y="263299"/>
                  </a:cubicBezTo>
                  <a:cubicBezTo>
                    <a:pt x="113962" y="469291"/>
                    <a:pt x="90676" y="339381"/>
                    <a:pt x="19608" y="701129"/>
                  </a:cubicBezTo>
                  <a:cubicBezTo>
                    <a:pt x="16050" y="723218"/>
                    <a:pt x="-2517" y="763211"/>
                    <a:pt x="32271" y="767250"/>
                  </a:cubicBezTo>
                  <a:cubicBezTo>
                    <a:pt x="546464" y="727228"/>
                    <a:pt x="1063408" y="780962"/>
                    <a:pt x="1578619" y="770677"/>
                  </a:cubicBezTo>
                  <a:cubicBezTo>
                    <a:pt x="1833317" y="766280"/>
                    <a:pt x="2088302" y="757849"/>
                    <a:pt x="2342977" y="766925"/>
                  </a:cubicBezTo>
                  <a:cubicBezTo>
                    <a:pt x="2356495" y="769563"/>
                    <a:pt x="2369225" y="755947"/>
                    <a:pt x="2364329" y="7427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004;p18"/>
          <p:cNvGrpSpPr/>
          <p:nvPr/>
        </p:nvGrpSpPr>
        <p:grpSpPr>
          <a:xfrm>
            <a:off x="3776133" y="4036622"/>
            <a:ext cx="720080" cy="456452"/>
            <a:chOff x="3971682" y="1942994"/>
            <a:chExt cx="1200635" cy="403824"/>
          </a:xfrm>
        </p:grpSpPr>
        <p:sp>
          <p:nvSpPr>
            <p:cNvPr id="184" name="Google Shape;1005;p18"/>
            <p:cNvSpPr/>
            <p:nvPr/>
          </p:nvSpPr>
          <p:spPr>
            <a:xfrm>
              <a:off x="3971686" y="1942998"/>
              <a:ext cx="1200630" cy="403815"/>
            </a:xfrm>
            <a:custGeom>
              <a:avLst/>
              <a:gdLst/>
              <a:ahLst/>
              <a:cxnLst/>
              <a:rect l="l" t="t" r="r" b="b"/>
              <a:pathLst>
                <a:path w="2401260" h="807629" extrusionOk="0">
                  <a:moveTo>
                    <a:pt x="2303724" y="662489"/>
                  </a:moveTo>
                  <a:cubicBezTo>
                    <a:pt x="2407396" y="602898"/>
                    <a:pt x="2397426" y="611090"/>
                    <a:pt x="2367535" y="567215"/>
                  </a:cubicBezTo>
                  <a:cubicBezTo>
                    <a:pt x="2342504" y="532604"/>
                    <a:pt x="2312603" y="502349"/>
                    <a:pt x="2282468" y="472286"/>
                  </a:cubicBezTo>
                  <a:cubicBezTo>
                    <a:pt x="2403808" y="384161"/>
                    <a:pt x="2389818" y="416810"/>
                    <a:pt x="2289042" y="274117"/>
                  </a:cubicBezTo>
                  <a:cubicBezTo>
                    <a:pt x="2346495" y="240285"/>
                    <a:pt x="2389982" y="225001"/>
                    <a:pt x="2366103" y="198650"/>
                  </a:cubicBezTo>
                  <a:cubicBezTo>
                    <a:pt x="2301217" y="105241"/>
                    <a:pt x="2324062" y="133304"/>
                    <a:pt x="2334897" y="96448"/>
                  </a:cubicBezTo>
                  <a:cubicBezTo>
                    <a:pt x="2340199" y="85082"/>
                    <a:pt x="2346312" y="74991"/>
                    <a:pt x="2352618" y="63991"/>
                  </a:cubicBezTo>
                  <a:cubicBezTo>
                    <a:pt x="2365181" y="45467"/>
                    <a:pt x="2378638" y="692"/>
                    <a:pt x="2344127" y="0"/>
                  </a:cubicBezTo>
                  <a:cubicBezTo>
                    <a:pt x="2000804" y="18914"/>
                    <a:pt x="278634" y="61053"/>
                    <a:pt x="278313" y="61044"/>
                  </a:cubicBezTo>
                  <a:cubicBezTo>
                    <a:pt x="218718" y="64385"/>
                    <a:pt x="96292" y="37717"/>
                    <a:pt x="51768" y="76967"/>
                  </a:cubicBezTo>
                  <a:cubicBezTo>
                    <a:pt x="37495" y="89693"/>
                    <a:pt x="47748" y="104755"/>
                    <a:pt x="64725" y="145510"/>
                  </a:cubicBezTo>
                  <a:cubicBezTo>
                    <a:pt x="76266" y="180602"/>
                    <a:pt x="60744" y="172443"/>
                    <a:pt x="23894" y="187804"/>
                  </a:cubicBezTo>
                  <a:cubicBezTo>
                    <a:pt x="-29981" y="206030"/>
                    <a:pt x="49376" y="245396"/>
                    <a:pt x="83993" y="300901"/>
                  </a:cubicBezTo>
                  <a:cubicBezTo>
                    <a:pt x="-7567" y="418036"/>
                    <a:pt x="-34865" y="368531"/>
                    <a:pt x="102492" y="510392"/>
                  </a:cubicBezTo>
                  <a:cubicBezTo>
                    <a:pt x="-19160" y="653235"/>
                    <a:pt x="-46247" y="589225"/>
                    <a:pt x="96763" y="687629"/>
                  </a:cubicBezTo>
                  <a:cubicBezTo>
                    <a:pt x="49199" y="752625"/>
                    <a:pt x="17137" y="791783"/>
                    <a:pt x="30795" y="807630"/>
                  </a:cubicBezTo>
                  <a:cubicBezTo>
                    <a:pt x="282510" y="724778"/>
                    <a:pt x="1764722" y="779870"/>
                    <a:pt x="2352037" y="781053"/>
                  </a:cubicBezTo>
                  <a:cubicBezTo>
                    <a:pt x="2449274" y="757403"/>
                    <a:pt x="2386048" y="719692"/>
                    <a:pt x="2303724" y="6624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5" name="Google Shape;1006;p18"/>
            <p:cNvGrpSpPr/>
            <p:nvPr/>
          </p:nvGrpSpPr>
          <p:grpSpPr>
            <a:xfrm>
              <a:off x="3971682" y="1942994"/>
              <a:ext cx="1200634" cy="403824"/>
              <a:chOff x="7943363" y="3885987"/>
              <a:chExt cx="2401268" cy="807648"/>
            </a:xfrm>
          </p:grpSpPr>
          <p:sp>
            <p:nvSpPr>
              <p:cNvPr id="186" name="Google Shape;1007;p18"/>
              <p:cNvSpPr/>
              <p:nvPr/>
            </p:nvSpPr>
            <p:spPr>
              <a:xfrm>
                <a:off x="8231245" y="3942151"/>
                <a:ext cx="231977" cy="715182"/>
              </a:xfrm>
              <a:custGeom>
                <a:avLst/>
                <a:gdLst/>
                <a:ahLst/>
                <a:cxnLst/>
                <a:rect l="l" t="t" r="r" b="b"/>
                <a:pathLst>
                  <a:path w="231977" h="715182" extrusionOk="0">
                    <a:moveTo>
                      <a:pt x="230989" y="648090"/>
                    </a:moveTo>
                    <a:cubicBezTo>
                      <a:pt x="224942" y="642571"/>
                      <a:pt x="214593" y="628566"/>
                      <a:pt x="169320" y="589090"/>
                    </a:cubicBezTo>
                    <a:cubicBezTo>
                      <a:pt x="162567" y="583205"/>
                      <a:pt x="144539" y="573619"/>
                      <a:pt x="150734" y="558359"/>
                    </a:cubicBezTo>
                    <a:cubicBezTo>
                      <a:pt x="162894" y="528402"/>
                      <a:pt x="170943" y="529921"/>
                      <a:pt x="214045" y="467334"/>
                    </a:cubicBezTo>
                    <a:cubicBezTo>
                      <a:pt x="215894" y="464661"/>
                      <a:pt x="215169" y="467512"/>
                      <a:pt x="224625" y="458801"/>
                    </a:cubicBezTo>
                    <a:cubicBezTo>
                      <a:pt x="165189" y="408767"/>
                      <a:pt x="181235" y="407238"/>
                      <a:pt x="156314" y="395190"/>
                    </a:cubicBezTo>
                    <a:cubicBezTo>
                      <a:pt x="152285" y="393243"/>
                      <a:pt x="142397" y="379041"/>
                      <a:pt x="141571" y="368877"/>
                    </a:cubicBezTo>
                    <a:cubicBezTo>
                      <a:pt x="140519" y="355964"/>
                      <a:pt x="145336" y="355757"/>
                      <a:pt x="148789" y="350795"/>
                    </a:cubicBezTo>
                    <a:cubicBezTo>
                      <a:pt x="151838" y="336824"/>
                      <a:pt x="169944" y="320194"/>
                      <a:pt x="173935" y="308910"/>
                    </a:cubicBezTo>
                    <a:cubicBezTo>
                      <a:pt x="176178" y="302564"/>
                      <a:pt x="182853" y="303257"/>
                      <a:pt x="201789" y="280607"/>
                    </a:cubicBezTo>
                    <a:cubicBezTo>
                      <a:pt x="207211" y="274122"/>
                      <a:pt x="212297" y="267261"/>
                      <a:pt x="218065" y="261011"/>
                    </a:cubicBezTo>
                    <a:cubicBezTo>
                      <a:pt x="193779" y="238468"/>
                      <a:pt x="213469" y="263949"/>
                      <a:pt x="192938" y="236198"/>
                    </a:cubicBezTo>
                    <a:cubicBezTo>
                      <a:pt x="189346" y="231348"/>
                      <a:pt x="183641" y="228117"/>
                      <a:pt x="179616" y="223521"/>
                    </a:cubicBezTo>
                    <a:cubicBezTo>
                      <a:pt x="175798" y="219165"/>
                      <a:pt x="164637" y="194804"/>
                      <a:pt x="160142" y="191794"/>
                    </a:cubicBezTo>
                    <a:cubicBezTo>
                      <a:pt x="148875" y="184256"/>
                      <a:pt x="147021" y="175222"/>
                      <a:pt x="138050" y="165746"/>
                    </a:cubicBezTo>
                    <a:cubicBezTo>
                      <a:pt x="134223" y="161708"/>
                      <a:pt x="131456" y="156150"/>
                      <a:pt x="134165" y="149746"/>
                    </a:cubicBezTo>
                    <a:cubicBezTo>
                      <a:pt x="134612" y="148688"/>
                      <a:pt x="133238" y="136044"/>
                      <a:pt x="142891" y="131866"/>
                    </a:cubicBezTo>
                    <a:cubicBezTo>
                      <a:pt x="147069" y="130058"/>
                      <a:pt x="150393" y="125400"/>
                      <a:pt x="155277" y="118727"/>
                    </a:cubicBezTo>
                    <a:cubicBezTo>
                      <a:pt x="160070" y="112188"/>
                      <a:pt x="177609" y="105246"/>
                      <a:pt x="182430" y="98731"/>
                    </a:cubicBezTo>
                    <a:cubicBezTo>
                      <a:pt x="232386" y="31212"/>
                      <a:pt x="255232" y="68423"/>
                      <a:pt x="199532" y="16322"/>
                    </a:cubicBezTo>
                    <a:cubicBezTo>
                      <a:pt x="192348" y="9606"/>
                      <a:pt x="192314" y="6418"/>
                      <a:pt x="186412" y="0"/>
                    </a:cubicBezTo>
                    <a:cubicBezTo>
                      <a:pt x="116444" y="1764"/>
                      <a:pt x="62007" y="3120"/>
                      <a:pt x="28462" y="3947"/>
                    </a:cubicBezTo>
                    <a:cubicBezTo>
                      <a:pt x="49084" y="21832"/>
                      <a:pt x="78307" y="39620"/>
                      <a:pt x="79306" y="47986"/>
                    </a:cubicBezTo>
                    <a:cubicBezTo>
                      <a:pt x="71569" y="66890"/>
                      <a:pt x="41236" y="83875"/>
                      <a:pt x="18218" y="116429"/>
                    </a:cubicBezTo>
                    <a:cubicBezTo>
                      <a:pt x="36799" y="154881"/>
                      <a:pt x="51759" y="144208"/>
                      <a:pt x="62012" y="158035"/>
                    </a:cubicBezTo>
                    <a:cubicBezTo>
                      <a:pt x="89689" y="195367"/>
                      <a:pt x="106080" y="193530"/>
                      <a:pt x="67362" y="237386"/>
                    </a:cubicBezTo>
                    <a:cubicBezTo>
                      <a:pt x="-8047" y="322800"/>
                      <a:pt x="-1986" y="299324"/>
                      <a:pt x="21993" y="326997"/>
                    </a:cubicBezTo>
                    <a:cubicBezTo>
                      <a:pt x="23073" y="328242"/>
                      <a:pt x="23986" y="329790"/>
                      <a:pt x="25335" y="330608"/>
                    </a:cubicBezTo>
                    <a:cubicBezTo>
                      <a:pt x="41913" y="340680"/>
                      <a:pt x="60893" y="367521"/>
                      <a:pt x="66233" y="369699"/>
                    </a:cubicBezTo>
                    <a:cubicBezTo>
                      <a:pt x="68279" y="370536"/>
                      <a:pt x="70724" y="372344"/>
                      <a:pt x="71401" y="374271"/>
                    </a:cubicBezTo>
                    <a:cubicBezTo>
                      <a:pt x="74580" y="383286"/>
                      <a:pt x="91744" y="390603"/>
                      <a:pt x="94852" y="397007"/>
                    </a:cubicBezTo>
                    <a:cubicBezTo>
                      <a:pt x="107727" y="423560"/>
                      <a:pt x="98233" y="425248"/>
                      <a:pt x="91264" y="430777"/>
                    </a:cubicBezTo>
                    <a:cubicBezTo>
                      <a:pt x="91062" y="431445"/>
                      <a:pt x="75257" y="455844"/>
                      <a:pt x="65359" y="463089"/>
                    </a:cubicBezTo>
                    <a:cubicBezTo>
                      <a:pt x="44127" y="478633"/>
                      <a:pt x="2710" y="532580"/>
                      <a:pt x="2441" y="532897"/>
                    </a:cubicBezTo>
                    <a:cubicBezTo>
                      <a:pt x="-3240" y="539681"/>
                      <a:pt x="-1972" y="538219"/>
                      <a:pt x="39363" y="580874"/>
                    </a:cubicBezTo>
                    <a:cubicBezTo>
                      <a:pt x="41476" y="583047"/>
                      <a:pt x="40439" y="589302"/>
                      <a:pt x="79066" y="623451"/>
                    </a:cubicBezTo>
                    <a:cubicBezTo>
                      <a:pt x="80300" y="624542"/>
                      <a:pt x="81597" y="625821"/>
                      <a:pt x="83090" y="626316"/>
                    </a:cubicBezTo>
                    <a:cubicBezTo>
                      <a:pt x="120939" y="638879"/>
                      <a:pt x="104538" y="686836"/>
                      <a:pt x="63544" y="706105"/>
                    </a:cubicBezTo>
                    <a:cubicBezTo>
                      <a:pt x="59380" y="708062"/>
                      <a:pt x="60989" y="711052"/>
                      <a:pt x="56215" y="715182"/>
                    </a:cubicBezTo>
                    <a:cubicBezTo>
                      <a:pt x="92436" y="713470"/>
                      <a:pt x="130818" y="712033"/>
                      <a:pt x="171053" y="710836"/>
                    </a:cubicBezTo>
                    <a:cubicBezTo>
                      <a:pt x="180485" y="695240"/>
                      <a:pt x="231282" y="648360"/>
                      <a:pt x="230989" y="64809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008;p18"/>
              <p:cNvSpPr/>
              <p:nvPr/>
            </p:nvSpPr>
            <p:spPr>
              <a:xfrm>
                <a:off x="9308425" y="3915006"/>
                <a:ext cx="201882" cy="739316"/>
              </a:xfrm>
              <a:custGeom>
                <a:avLst/>
                <a:gdLst/>
                <a:ahLst/>
                <a:cxnLst/>
                <a:rect l="l" t="t" r="r" b="b"/>
                <a:pathLst>
                  <a:path w="201882" h="739316" extrusionOk="0">
                    <a:moveTo>
                      <a:pt x="149795" y="725913"/>
                    </a:moveTo>
                    <a:cubicBezTo>
                      <a:pt x="183043" y="690172"/>
                      <a:pt x="169735" y="701485"/>
                      <a:pt x="200759" y="675999"/>
                    </a:cubicBezTo>
                    <a:cubicBezTo>
                      <a:pt x="192302" y="668581"/>
                      <a:pt x="188287" y="661124"/>
                      <a:pt x="157978" y="633633"/>
                    </a:cubicBezTo>
                    <a:cubicBezTo>
                      <a:pt x="124418" y="603201"/>
                      <a:pt x="113819" y="599729"/>
                      <a:pt x="119587" y="585508"/>
                    </a:cubicBezTo>
                    <a:cubicBezTo>
                      <a:pt x="130498" y="558609"/>
                      <a:pt x="142274" y="551739"/>
                      <a:pt x="167867" y="516138"/>
                    </a:cubicBezTo>
                    <a:cubicBezTo>
                      <a:pt x="195486" y="477666"/>
                      <a:pt x="174456" y="503469"/>
                      <a:pt x="193478" y="485945"/>
                    </a:cubicBezTo>
                    <a:cubicBezTo>
                      <a:pt x="186971" y="480469"/>
                      <a:pt x="154232" y="451344"/>
                      <a:pt x="149915" y="444373"/>
                    </a:cubicBezTo>
                    <a:cubicBezTo>
                      <a:pt x="138845" y="426517"/>
                      <a:pt x="123756" y="422416"/>
                      <a:pt x="122728" y="420921"/>
                    </a:cubicBezTo>
                    <a:cubicBezTo>
                      <a:pt x="114203" y="408512"/>
                      <a:pt x="103489" y="390305"/>
                      <a:pt x="115135" y="380844"/>
                    </a:cubicBezTo>
                    <a:cubicBezTo>
                      <a:pt x="119793" y="377060"/>
                      <a:pt x="117181" y="371411"/>
                      <a:pt x="123861" y="366214"/>
                    </a:cubicBezTo>
                    <a:cubicBezTo>
                      <a:pt x="127775" y="354709"/>
                      <a:pt x="138682" y="347641"/>
                      <a:pt x="142783" y="336055"/>
                    </a:cubicBezTo>
                    <a:cubicBezTo>
                      <a:pt x="144051" y="332463"/>
                      <a:pt x="148263" y="329661"/>
                      <a:pt x="151586" y="327103"/>
                    </a:cubicBezTo>
                    <a:cubicBezTo>
                      <a:pt x="165475" y="316420"/>
                      <a:pt x="176362" y="299593"/>
                      <a:pt x="186909" y="288156"/>
                    </a:cubicBezTo>
                    <a:cubicBezTo>
                      <a:pt x="162632" y="265622"/>
                      <a:pt x="182318" y="291093"/>
                      <a:pt x="161782" y="263343"/>
                    </a:cubicBezTo>
                    <a:cubicBezTo>
                      <a:pt x="158190" y="258492"/>
                      <a:pt x="152484" y="255261"/>
                      <a:pt x="148460" y="250665"/>
                    </a:cubicBezTo>
                    <a:cubicBezTo>
                      <a:pt x="144642" y="246309"/>
                      <a:pt x="133485" y="221948"/>
                      <a:pt x="128985" y="218939"/>
                    </a:cubicBezTo>
                    <a:cubicBezTo>
                      <a:pt x="117719" y="211400"/>
                      <a:pt x="115865" y="202367"/>
                      <a:pt x="106894" y="192891"/>
                    </a:cubicBezTo>
                    <a:cubicBezTo>
                      <a:pt x="103066" y="188852"/>
                      <a:pt x="100300" y="183294"/>
                      <a:pt x="103009" y="176890"/>
                    </a:cubicBezTo>
                    <a:cubicBezTo>
                      <a:pt x="103710" y="175232"/>
                      <a:pt x="102956" y="173006"/>
                      <a:pt x="103417" y="171184"/>
                    </a:cubicBezTo>
                    <a:cubicBezTo>
                      <a:pt x="106471" y="159227"/>
                      <a:pt x="109526" y="161381"/>
                      <a:pt x="116273" y="155967"/>
                    </a:cubicBezTo>
                    <a:cubicBezTo>
                      <a:pt x="134441" y="132174"/>
                      <a:pt x="144714" y="134732"/>
                      <a:pt x="151264" y="125881"/>
                    </a:cubicBezTo>
                    <a:cubicBezTo>
                      <a:pt x="175003" y="93794"/>
                      <a:pt x="177587" y="101722"/>
                      <a:pt x="201883" y="74270"/>
                    </a:cubicBezTo>
                    <a:cubicBezTo>
                      <a:pt x="199693" y="72342"/>
                      <a:pt x="165792" y="42346"/>
                      <a:pt x="161474" y="35380"/>
                    </a:cubicBezTo>
                    <a:cubicBezTo>
                      <a:pt x="146500" y="11221"/>
                      <a:pt x="138528" y="22375"/>
                      <a:pt x="126349" y="0"/>
                    </a:cubicBezTo>
                    <a:cubicBezTo>
                      <a:pt x="85134" y="1178"/>
                      <a:pt x="43616" y="2351"/>
                      <a:pt x="2040" y="3514"/>
                    </a:cubicBezTo>
                    <a:cubicBezTo>
                      <a:pt x="9590" y="11269"/>
                      <a:pt x="23618" y="24755"/>
                      <a:pt x="49288" y="48414"/>
                    </a:cubicBezTo>
                    <a:cubicBezTo>
                      <a:pt x="82391" y="78962"/>
                      <a:pt x="102332" y="60375"/>
                      <a:pt x="26303" y="130775"/>
                    </a:cubicBezTo>
                    <a:cubicBezTo>
                      <a:pt x="24516" y="144631"/>
                      <a:pt x="7530" y="135655"/>
                      <a:pt x="33012" y="166188"/>
                    </a:cubicBezTo>
                    <a:cubicBezTo>
                      <a:pt x="38179" y="172376"/>
                      <a:pt x="57365" y="178708"/>
                      <a:pt x="62168" y="185189"/>
                    </a:cubicBezTo>
                    <a:cubicBezTo>
                      <a:pt x="95709" y="230424"/>
                      <a:pt x="109895" y="219160"/>
                      <a:pt x="45383" y="288896"/>
                    </a:cubicBezTo>
                    <a:cubicBezTo>
                      <a:pt x="10522" y="326588"/>
                      <a:pt x="11497" y="325021"/>
                      <a:pt x="5248" y="337555"/>
                    </a:cubicBezTo>
                    <a:cubicBezTo>
                      <a:pt x="25213" y="355622"/>
                      <a:pt x="23359" y="356464"/>
                      <a:pt x="25486" y="357762"/>
                    </a:cubicBezTo>
                    <a:cubicBezTo>
                      <a:pt x="42065" y="367834"/>
                      <a:pt x="61044" y="394675"/>
                      <a:pt x="66385" y="396853"/>
                    </a:cubicBezTo>
                    <a:cubicBezTo>
                      <a:pt x="68435" y="397690"/>
                      <a:pt x="70875" y="399498"/>
                      <a:pt x="71557" y="401425"/>
                    </a:cubicBezTo>
                    <a:cubicBezTo>
                      <a:pt x="76590" y="415661"/>
                      <a:pt x="104939" y="416344"/>
                      <a:pt x="100876" y="450820"/>
                    </a:cubicBezTo>
                    <a:cubicBezTo>
                      <a:pt x="81753" y="465142"/>
                      <a:pt x="80422" y="479325"/>
                      <a:pt x="65515" y="490238"/>
                    </a:cubicBezTo>
                    <a:cubicBezTo>
                      <a:pt x="52318" y="499897"/>
                      <a:pt x="12001" y="544691"/>
                      <a:pt x="6718" y="555724"/>
                    </a:cubicBezTo>
                    <a:cubicBezTo>
                      <a:pt x="528" y="568648"/>
                      <a:pt x="-14538" y="552229"/>
                      <a:pt x="39524" y="608023"/>
                    </a:cubicBezTo>
                    <a:cubicBezTo>
                      <a:pt x="41421" y="609989"/>
                      <a:pt x="42002" y="613215"/>
                      <a:pt x="43856" y="615244"/>
                    </a:cubicBezTo>
                    <a:cubicBezTo>
                      <a:pt x="47929" y="619696"/>
                      <a:pt x="77988" y="651725"/>
                      <a:pt x="83256" y="653475"/>
                    </a:cubicBezTo>
                    <a:cubicBezTo>
                      <a:pt x="89288" y="655480"/>
                      <a:pt x="104488" y="665629"/>
                      <a:pt x="102524" y="671191"/>
                    </a:cubicBezTo>
                    <a:cubicBezTo>
                      <a:pt x="112364" y="696562"/>
                      <a:pt x="94873" y="706850"/>
                      <a:pt x="88683" y="714038"/>
                    </a:cubicBezTo>
                    <a:cubicBezTo>
                      <a:pt x="74030" y="731062"/>
                      <a:pt x="61683" y="732750"/>
                      <a:pt x="60929" y="735471"/>
                    </a:cubicBezTo>
                    <a:cubicBezTo>
                      <a:pt x="60655" y="736451"/>
                      <a:pt x="60309" y="737298"/>
                      <a:pt x="59916" y="738067"/>
                    </a:cubicBezTo>
                    <a:cubicBezTo>
                      <a:pt x="86421" y="738471"/>
                      <a:pt x="112839" y="738889"/>
                      <a:pt x="139152" y="739317"/>
                    </a:cubicBezTo>
                    <a:cubicBezTo>
                      <a:pt x="138768" y="737173"/>
                      <a:pt x="142990" y="733230"/>
                      <a:pt x="149795" y="72591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009;p18"/>
              <p:cNvSpPr/>
              <p:nvPr/>
            </p:nvSpPr>
            <p:spPr>
              <a:xfrm>
                <a:off x="9642491" y="3904896"/>
                <a:ext cx="233677" cy="755610"/>
              </a:xfrm>
              <a:custGeom>
                <a:avLst/>
                <a:gdLst/>
                <a:ahLst/>
                <a:cxnLst/>
                <a:rect l="l" t="t" r="r" b="b"/>
                <a:pathLst>
                  <a:path w="233677" h="755610" extrusionOk="0">
                    <a:moveTo>
                      <a:pt x="208229" y="707038"/>
                    </a:moveTo>
                    <a:cubicBezTo>
                      <a:pt x="209343" y="705091"/>
                      <a:pt x="214035" y="705374"/>
                      <a:pt x="214727" y="704471"/>
                    </a:cubicBezTo>
                    <a:cubicBezTo>
                      <a:pt x="220202" y="697302"/>
                      <a:pt x="227814" y="692244"/>
                      <a:pt x="233601" y="685408"/>
                    </a:cubicBezTo>
                    <a:cubicBezTo>
                      <a:pt x="222363" y="670980"/>
                      <a:pt x="222133" y="677658"/>
                      <a:pt x="221364" y="675038"/>
                    </a:cubicBezTo>
                    <a:cubicBezTo>
                      <a:pt x="217700" y="662634"/>
                      <a:pt x="197918" y="653576"/>
                      <a:pt x="196766" y="649504"/>
                    </a:cubicBezTo>
                    <a:cubicBezTo>
                      <a:pt x="192751" y="635321"/>
                      <a:pt x="170722" y="618451"/>
                      <a:pt x="165439" y="611345"/>
                    </a:cubicBezTo>
                    <a:cubicBezTo>
                      <a:pt x="161121" y="605532"/>
                      <a:pt x="158067" y="598528"/>
                      <a:pt x="151041" y="595100"/>
                    </a:cubicBezTo>
                    <a:cubicBezTo>
                      <a:pt x="131557" y="553667"/>
                      <a:pt x="132316" y="575148"/>
                      <a:pt x="180615" y="507368"/>
                    </a:cubicBezTo>
                    <a:cubicBezTo>
                      <a:pt x="184899" y="501354"/>
                      <a:pt x="191036" y="496686"/>
                      <a:pt x="196098" y="491181"/>
                    </a:cubicBezTo>
                    <a:cubicBezTo>
                      <a:pt x="206678" y="479681"/>
                      <a:pt x="208705" y="469955"/>
                      <a:pt x="221206" y="461935"/>
                    </a:cubicBezTo>
                    <a:cubicBezTo>
                      <a:pt x="225686" y="459056"/>
                      <a:pt x="223804" y="455373"/>
                      <a:pt x="233678" y="447945"/>
                    </a:cubicBezTo>
                    <a:cubicBezTo>
                      <a:pt x="195090" y="409166"/>
                      <a:pt x="119685" y="351714"/>
                      <a:pt x="150906" y="327574"/>
                    </a:cubicBezTo>
                    <a:cubicBezTo>
                      <a:pt x="151214" y="327334"/>
                      <a:pt x="195589" y="270381"/>
                      <a:pt x="197592" y="269968"/>
                    </a:cubicBezTo>
                    <a:cubicBezTo>
                      <a:pt x="206625" y="268098"/>
                      <a:pt x="207648" y="257247"/>
                      <a:pt x="215452" y="254006"/>
                    </a:cubicBezTo>
                    <a:cubicBezTo>
                      <a:pt x="221475" y="251501"/>
                      <a:pt x="219145" y="245035"/>
                      <a:pt x="221777" y="245126"/>
                    </a:cubicBezTo>
                    <a:cubicBezTo>
                      <a:pt x="225883" y="245266"/>
                      <a:pt x="225941" y="242107"/>
                      <a:pt x="226431" y="239713"/>
                    </a:cubicBezTo>
                    <a:cubicBezTo>
                      <a:pt x="214852" y="229218"/>
                      <a:pt x="215500" y="229429"/>
                      <a:pt x="207288" y="220256"/>
                    </a:cubicBezTo>
                    <a:cubicBezTo>
                      <a:pt x="206424" y="219290"/>
                      <a:pt x="169555" y="198915"/>
                      <a:pt x="164065" y="191636"/>
                    </a:cubicBezTo>
                    <a:cubicBezTo>
                      <a:pt x="155382" y="180116"/>
                      <a:pt x="155675" y="165737"/>
                      <a:pt x="165400" y="152679"/>
                    </a:cubicBezTo>
                    <a:cubicBezTo>
                      <a:pt x="170741" y="145506"/>
                      <a:pt x="168325" y="138962"/>
                      <a:pt x="174991" y="137554"/>
                    </a:cubicBezTo>
                    <a:cubicBezTo>
                      <a:pt x="175548" y="137438"/>
                      <a:pt x="173219" y="140087"/>
                      <a:pt x="188068" y="115544"/>
                    </a:cubicBezTo>
                    <a:cubicBezTo>
                      <a:pt x="190580" y="111395"/>
                      <a:pt x="189581" y="118727"/>
                      <a:pt x="208335" y="94842"/>
                    </a:cubicBezTo>
                    <a:cubicBezTo>
                      <a:pt x="215270" y="86010"/>
                      <a:pt x="121875" y="38394"/>
                      <a:pt x="133315" y="0"/>
                    </a:cubicBezTo>
                    <a:cubicBezTo>
                      <a:pt x="98679" y="1077"/>
                      <a:pt x="63140" y="2159"/>
                      <a:pt x="26920" y="3250"/>
                    </a:cubicBezTo>
                    <a:cubicBezTo>
                      <a:pt x="45515" y="18947"/>
                      <a:pt x="39152" y="21736"/>
                      <a:pt x="76025" y="49678"/>
                    </a:cubicBezTo>
                    <a:cubicBezTo>
                      <a:pt x="153437" y="108342"/>
                      <a:pt x="73610" y="128405"/>
                      <a:pt x="64543" y="142419"/>
                    </a:cubicBezTo>
                    <a:cubicBezTo>
                      <a:pt x="56205" y="155299"/>
                      <a:pt x="43018" y="164640"/>
                      <a:pt x="37495" y="179597"/>
                    </a:cubicBezTo>
                    <a:cubicBezTo>
                      <a:pt x="37389" y="179881"/>
                      <a:pt x="37087" y="180126"/>
                      <a:pt x="36895" y="180395"/>
                    </a:cubicBezTo>
                    <a:cubicBezTo>
                      <a:pt x="40112" y="183198"/>
                      <a:pt x="36414" y="197737"/>
                      <a:pt x="42393" y="205996"/>
                    </a:cubicBezTo>
                    <a:cubicBezTo>
                      <a:pt x="43176" y="207083"/>
                      <a:pt x="44478" y="207944"/>
                      <a:pt x="44862" y="209126"/>
                    </a:cubicBezTo>
                    <a:cubicBezTo>
                      <a:pt x="51427" y="229198"/>
                      <a:pt x="73043" y="236295"/>
                      <a:pt x="79162" y="272550"/>
                    </a:cubicBezTo>
                    <a:cubicBezTo>
                      <a:pt x="79536" y="274761"/>
                      <a:pt x="80189" y="278747"/>
                      <a:pt x="79522" y="279021"/>
                    </a:cubicBezTo>
                    <a:cubicBezTo>
                      <a:pt x="71794" y="282184"/>
                      <a:pt x="84680" y="280747"/>
                      <a:pt x="57516" y="303545"/>
                    </a:cubicBezTo>
                    <a:cubicBezTo>
                      <a:pt x="59855" y="315093"/>
                      <a:pt x="45472" y="315660"/>
                      <a:pt x="15619" y="356824"/>
                    </a:cubicBezTo>
                    <a:cubicBezTo>
                      <a:pt x="21166" y="361387"/>
                      <a:pt x="22919" y="360401"/>
                      <a:pt x="23688" y="362127"/>
                    </a:cubicBezTo>
                    <a:cubicBezTo>
                      <a:pt x="27131" y="369882"/>
                      <a:pt x="91197" y="436906"/>
                      <a:pt x="100163" y="447022"/>
                    </a:cubicBezTo>
                    <a:cubicBezTo>
                      <a:pt x="112582" y="461032"/>
                      <a:pt x="106958" y="471599"/>
                      <a:pt x="96076" y="474979"/>
                    </a:cubicBezTo>
                    <a:cubicBezTo>
                      <a:pt x="93593" y="482801"/>
                      <a:pt x="91634" y="481349"/>
                      <a:pt x="84161" y="492190"/>
                    </a:cubicBezTo>
                    <a:cubicBezTo>
                      <a:pt x="71468" y="510614"/>
                      <a:pt x="59327" y="513690"/>
                      <a:pt x="58861" y="516484"/>
                    </a:cubicBezTo>
                    <a:cubicBezTo>
                      <a:pt x="57896" y="522306"/>
                      <a:pt x="15302" y="563926"/>
                      <a:pt x="8560" y="576152"/>
                    </a:cubicBezTo>
                    <a:cubicBezTo>
                      <a:pt x="-1137" y="593725"/>
                      <a:pt x="-7510" y="573133"/>
                      <a:pt x="17526" y="602037"/>
                    </a:cubicBezTo>
                    <a:cubicBezTo>
                      <a:pt x="18606" y="603282"/>
                      <a:pt x="19519" y="604830"/>
                      <a:pt x="20869" y="605653"/>
                    </a:cubicBezTo>
                    <a:cubicBezTo>
                      <a:pt x="37447" y="615725"/>
                      <a:pt x="56426" y="642566"/>
                      <a:pt x="61767" y="644744"/>
                    </a:cubicBezTo>
                    <a:cubicBezTo>
                      <a:pt x="63813" y="645581"/>
                      <a:pt x="66257" y="647388"/>
                      <a:pt x="66939" y="649316"/>
                    </a:cubicBezTo>
                    <a:cubicBezTo>
                      <a:pt x="71141" y="661201"/>
                      <a:pt x="86423" y="660610"/>
                      <a:pt x="93382" y="678990"/>
                    </a:cubicBezTo>
                    <a:cubicBezTo>
                      <a:pt x="109331" y="682720"/>
                      <a:pt x="115656" y="702307"/>
                      <a:pt x="100715" y="712730"/>
                    </a:cubicBezTo>
                    <a:cubicBezTo>
                      <a:pt x="98588" y="714211"/>
                      <a:pt x="78969" y="738211"/>
                      <a:pt x="68807" y="747754"/>
                    </a:cubicBezTo>
                    <a:cubicBezTo>
                      <a:pt x="66358" y="750052"/>
                      <a:pt x="64533" y="752081"/>
                      <a:pt x="63111" y="753894"/>
                    </a:cubicBezTo>
                    <a:cubicBezTo>
                      <a:pt x="95577" y="754476"/>
                      <a:pt x="127595" y="755048"/>
                      <a:pt x="159061" y="755610"/>
                    </a:cubicBezTo>
                    <a:cubicBezTo>
                      <a:pt x="168104" y="746134"/>
                      <a:pt x="208181" y="707120"/>
                      <a:pt x="208229" y="70703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010;p18"/>
              <p:cNvSpPr/>
              <p:nvPr/>
            </p:nvSpPr>
            <p:spPr>
              <a:xfrm>
                <a:off x="10170309" y="3885987"/>
                <a:ext cx="145854" cy="457483"/>
              </a:xfrm>
              <a:custGeom>
                <a:avLst/>
                <a:gdLst/>
                <a:ahLst/>
                <a:cxnLst/>
                <a:rect l="l" t="t" r="r" b="b"/>
                <a:pathLst>
                  <a:path w="145854" h="457483" extrusionOk="0">
                    <a:moveTo>
                      <a:pt x="17376" y="11899"/>
                    </a:moveTo>
                    <a:cubicBezTo>
                      <a:pt x="15531" y="13962"/>
                      <a:pt x="12986" y="15192"/>
                      <a:pt x="11896" y="18197"/>
                    </a:cubicBezTo>
                    <a:cubicBezTo>
                      <a:pt x="8765" y="26846"/>
                      <a:pt x="-1277" y="23255"/>
                      <a:pt x="6123" y="29043"/>
                    </a:cubicBezTo>
                    <a:cubicBezTo>
                      <a:pt x="30314" y="47957"/>
                      <a:pt x="19964" y="48741"/>
                      <a:pt x="58648" y="78058"/>
                    </a:cubicBezTo>
                    <a:cubicBezTo>
                      <a:pt x="134226" y="135333"/>
                      <a:pt x="55503" y="155736"/>
                      <a:pt x="47497" y="168102"/>
                    </a:cubicBezTo>
                    <a:cubicBezTo>
                      <a:pt x="39405" y="180607"/>
                      <a:pt x="26596" y="189674"/>
                      <a:pt x="21237" y="204198"/>
                    </a:cubicBezTo>
                    <a:cubicBezTo>
                      <a:pt x="21136" y="204472"/>
                      <a:pt x="20843" y="204713"/>
                      <a:pt x="20651" y="204972"/>
                    </a:cubicBezTo>
                    <a:cubicBezTo>
                      <a:pt x="23773" y="207694"/>
                      <a:pt x="20185" y="221809"/>
                      <a:pt x="25991" y="229828"/>
                    </a:cubicBezTo>
                    <a:cubicBezTo>
                      <a:pt x="26750" y="230881"/>
                      <a:pt x="28013" y="231718"/>
                      <a:pt x="28393" y="232867"/>
                    </a:cubicBezTo>
                    <a:cubicBezTo>
                      <a:pt x="31490" y="242343"/>
                      <a:pt x="38992" y="248973"/>
                      <a:pt x="43981" y="257213"/>
                    </a:cubicBezTo>
                    <a:cubicBezTo>
                      <a:pt x="51017" y="268843"/>
                      <a:pt x="57140" y="266636"/>
                      <a:pt x="57361" y="282670"/>
                    </a:cubicBezTo>
                    <a:cubicBezTo>
                      <a:pt x="59551" y="283795"/>
                      <a:pt x="59763" y="285603"/>
                      <a:pt x="60123" y="291127"/>
                    </a:cubicBezTo>
                    <a:cubicBezTo>
                      <a:pt x="60200" y="292261"/>
                      <a:pt x="61496" y="293281"/>
                      <a:pt x="61698" y="294444"/>
                    </a:cubicBezTo>
                    <a:cubicBezTo>
                      <a:pt x="62058" y="296588"/>
                      <a:pt x="62697" y="300458"/>
                      <a:pt x="62044" y="300723"/>
                    </a:cubicBezTo>
                    <a:cubicBezTo>
                      <a:pt x="54576" y="303781"/>
                      <a:pt x="67058" y="302401"/>
                      <a:pt x="40677" y="324536"/>
                    </a:cubicBezTo>
                    <a:cubicBezTo>
                      <a:pt x="42954" y="335805"/>
                      <a:pt x="29166" y="336045"/>
                      <a:pt x="0" y="376262"/>
                    </a:cubicBezTo>
                    <a:cubicBezTo>
                      <a:pt x="5388" y="380695"/>
                      <a:pt x="7089" y="379738"/>
                      <a:pt x="7833" y="381411"/>
                    </a:cubicBezTo>
                    <a:cubicBezTo>
                      <a:pt x="10618" y="387671"/>
                      <a:pt x="63787" y="444301"/>
                      <a:pt x="76182" y="457483"/>
                    </a:cubicBezTo>
                    <a:cubicBezTo>
                      <a:pt x="174831" y="387502"/>
                      <a:pt x="156750" y="408123"/>
                      <a:pt x="62111" y="274117"/>
                    </a:cubicBezTo>
                    <a:cubicBezTo>
                      <a:pt x="119564" y="240285"/>
                      <a:pt x="163051" y="225001"/>
                      <a:pt x="139172" y="198650"/>
                    </a:cubicBezTo>
                    <a:cubicBezTo>
                      <a:pt x="74285" y="105241"/>
                      <a:pt x="97131" y="133304"/>
                      <a:pt x="107966" y="96448"/>
                    </a:cubicBezTo>
                    <a:cubicBezTo>
                      <a:pt x="113267" y="85082"/>
                      <a:pt x="119381" y="74991"/>
                      <a:pt x="125687" y="63991"/>
                    </a:cubicBezTo>
                    <a:cubicBezTo>
                      <a:pt x="138250" y="45467"/>
                      <a:pt x="151707" y="692"/>
                      <a:pt x="117196" y="0"/>
                    </a:cubicBezTo>
                    <a:cubicBezTo>
                      <a:pt x="92943" y="1337"/>
                      <a:pt x="61804" y="2788"/>
                      <a:pt x="24887" y="4332"/>
                    </a:cubicBezTo>
                    <a:cubicBezTo>
                      <a:pt x="23331" y="5803"/>
                      <a:pt x="20713" y="8154"/>
                      <a:pt x="17376" y="1189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011;p18"/>
              <p:cNvSpPr/>
              <p:nvPr/>
            </p:nvSpPr>
            <p:spPr>
              <a:xfrm>
                <a:off x="9824772" y="3898453"/>
                <a:ext cx="229771" cy="765326"/>
              </a:xfrm>
              <a:custGeom>
                <a:avLst/>
                <a:gdLst/>
                <a:ahLst/>
                <a:cxnLst/>
                <a:rect l="l" t="t" r="r" b="b"/>
                <a:pathLst>
                  <a:path w="229771" h="765326" extrusionOk="0">
                    <a:moveTo>
                      <a:pt x="215883" y="713379"/>
                    </a:moveTo>
                    <a:cubicBezTo>
                      <a:pt x="231510" y="699932"/>
                      <a:pt x="230324" y="702456"/>
                      <a:pt x="228811" y="701076"/>
                    </a:cubicBezTo>
                    <a:cubicBezTo>
                      <a:pt x="222582" y="695393"/>
                      <a:pt x="211926" y="680966"/>
                      <a:pt x="165298" y="640307"/>
                    </a:cubicBezTo>
                    <a:cubicBezTo>
                      <a:pt x="158344" y="634249"/>
                      <a:pt x="139782" y="624369"/>
                      <a:pt x="146155" y="608657"/>
                    </a:cubicBezTo>
                    <a:cubicBezTo>
                      <a:pt x="158670" y="577806"/>
                      <a:pt x="166974" y="579359"/>
                      <a:pt x="211364" y="514907"/>
                    </a:cubicBezTo>
                    <a:cubicBezTo>
                      <a:pt x="213265" y="512157"/>
                      <a:pt x="212521" y="515090"/>
                      <a:pt x="222261" y="506118"/>
                    </a:cubicBezTo>
                    <a:cubicBezTo>
                      <a:pt x="161043" y="454584"/>
                      <a:pt x="177564" y="453007"/>
                      <a:pt x="151899" y="440599"/>
                    </a:cubicBezTo>
                    <a:cubicBezTo>
                      <a:pt x="147749" y="438594"/>
                      <a:pt x="137563" y="423969"/>
                      <a:pt x="136713" y="413498"/>
                    </a:cubicBezTo>
                    <a:cubicBezTo>
                      <a:pt x="135628" y="400195"/>
                      <a:pt x="140584" y="399988"/>
                      <a:pt x="144143" y="394877"/>
                    </a:cubicBezTo>
                    <a:cubicBezTo>
                      <a:pt x="147284" y="380483"/>
                      <a:pt x="165932" y="363363"/>
                      <a:pt x="170043" y="351738"/>
                    </a:cubicBezTo>
                    <a:cubicBezTo>
                      <a:pt x="172353" y="345204"/>
                      <a:pt x="179230" y="345915"/>
                      <a:pt x="198733" y="322584"/>
                    </a:cubicBezTo>
                    <a:cubicBezTo>
                      <a:pt x="204313" y="315906"/>
                      <a:pt x="209553" y="308838"/>
                      <a:pt x="215494" y="302401"/>
                    </a:cubicBezTo>
                    <a:cubicBezTo>
                      <a:pt x="190482" y="279189"/>
                      <a:pt x="210763" y="305425"/>
                      <a:pt x="189608" y="276848"/>
                    </a:cubicBezTo>
                    <a:cubicBezTo>
                      <a:pt x="185910" y="271853"/>
                      <a:pt x="180032" y="268521"/>
                      <a:pt x="175887" y="263790"/>
                    </a:cubicBezTo>
                    <a:cubicBezTo>
                      <a:pt x="171954" y="259300"/>
                      <a:pt x="160462" y="234213"/>
                      <a:pt x="155827" y="231112"/>
                    </a:cubicBezTo>
                    <a:cubicBezTo>
                      <a:pt x="144224" y="223347"/>
                      <a:pt x="142318" y="214045"/>
                      <a:pt x="133073" y="204285"/>
                    </a:cubicBezTo>
                    <a:cubicBezTo>
                      <a:pt x="129130" y="200126"/>
                      <a:pt x="126282" y="194400"/>
                      <a:pt x="129072" y="187809"/>
                    </a:cubicBezTo>
                    <a:cubicBezTo>
                      <a:pt x="129533" y="186717"/>
                      <a:pt x="128122" y="173693"/>
                      <a:pt x="138058" y="169395"/>
                    </a:cubicBezTo>
                    <a:cubicBezTo>
                      <a:pt x="142419" y="167515"/>
                      <a:pt x="145958" y="162491"/>
                      <a:pt x="150813" y="155866"/>
                    </a:cubicBezTo>
                    <a:cubicBezTo>
                      <a:pt x="155750" y="149131"/>
                      <a:pt x="173813" y="141982"/>
                      <a:pt x="178779" y="135275"/>
                    </a:cubicBezTo>
                    <a:cubicBezTo>
                      <a:pt x="230021" y="66015"/>
                      <a:pt x="253818" y="104111"/>
                      <a:pt x="196389" y="50395"/>
                    </a:cubicBezTo>
                    <a:cubicBezTo>
                      <a:pt x="186184" y="40851"/>
                      <a:pt x="184796" y="29510"/>
                      <a:pt x="163804" y="19356"/>
                    </a:cubicBezTo>
                    <a:cubicBezTo>
                      <a:pt x="160817" y="17909"/>
                      <a:pt x="154185" y="9630"/>
                      <a:pt x="150713" y="0"/>
                    </a:cubicBezTo>
                    <a:cubicBezTo>
                      <a:pt x="108186" y="1438"/>
                      <a:pt x="63076" y="2913"/>
                      <a:pt x="15901" y="4409"/>
                    </a:cubicBezTo>
                    <a:cubicBezTo>
                      <a:pt x="7549" y="13183"/>
                      <a:pt x="18264" y="4250"/>
                      <a:pt x="3683" y="17000"/>
                    </a:cubicBezTo>
                    <a:cubicBezTo>
                      <a:pt x="-1993" y="21966"/>
                      <a:pt x="-9711" y="15577"/>
                      <a:pt x="53865" y="74198"/>
                    </a:cubicBezTo>
                    <a:cubicBezTo>
                      <a:pt x="86244" y="104082"/>
                      <a:pt x="105214" y="85948"/>
                      <a:pt x="31548" y="154164"/>
                    </a:cubicBezTo>
                    <a:cubicBezTo>
                      <a:pt x="29814" y="167616"/>
                      <a:pt x="13322" y="158905"/>
                      <a:pt x="38065" y="188549"/>
                    </a:cubicBezTo>
                    <a:cubicBezTo>
                      <a:pt x="43078" y="194554"/>
                      <a:pt x="61707" y="200708"/>
                      <a:pt x="66371" y="206996"/>
                    </a:cubicBezTo>
                    <a:cubicBezTo>
                      <a:pt x="88429" y="236751"/>
                      <a:pt x="92789" y="233684"/>
                      <a:pt x="91632" y="242631"/>
                    </a:cubicBezTo>
                    <a:cubicBezTo>
                      <a:pt x="109867" y="257848"/>
                      <a:pt x="26702" y="323651"/>
                      <a:pt x="11108" y="354930"/>
                    </a:cubicBezTo>
                    <a:cubicBezTo>
                      <a:pt x="30496" y="372473"/>
                      <a:pt x="28690" y="373291"/>
                      <a:pt x="30755" y="374545"/>
                    </a:cubicBezTo>
                    <a:cubicBezTo>
                      <a:pt x="46853" y="384324"/>
                      <a:pt x="65281" y="410387"/>
                      <a:pt x="70462" y="412498"/>
                    </a:cubicBezTo>
                    <a:cubicBezTo>
                      <a:pt x="72451" y="413310"/>
                      <a:pt x="74823" y="415065"/>
                      <a:pt x="75481" y="416940"/>
                    </a:cubicBezTo>
                    <a:cubicBezTo>
                      <a:pt x="80365" y="430762"/>
                      <a:pt x="107893" y="431426"/>
                      <a:pt x="103946" y="464902"/>
                    </a:cubicBezTo>
                    <a:cubicBezTo>
                      <a:pt x="85413" y="478777"/>
                      <a:pt x="84063" y="492594"/>
                      <a:pt x="69617" y="503176"/>
                    </a:cubicBezTo>
                    <a:cubicBezTo>
                      <a:pt x="56804" y="512556"/>
                      <a:pt x="17659" y="556047"/>
                      <a:pt x="12530" y="566758"/>
                    </a:cubicBezTo>
                    <a:cubicBezTo>
                      <a:pt x="6522" y="579306"/>
                      <a:pt x="-8107" y="563364"/>
                      <a:pt x="44380" y="617532"/>
                    </a:cubicBezTo>
                    <a:cubicBezTo>
                      <a:pt x="46224" y="619441"/>
                      <a:pt x="46781" y="622571"/>
                      <a:pt x="48582" y="624542"/>
                    </a:cubicBezTo>
                    <a:cubicBezTo>
                      <a:pt x="52535" y="628864"/>
                      <a:pt x="81720" y="659965"/>
                      <a:pt x="86839" y="661658"/>
                    </a:cubicBezTo>
                    <a:cubicBezTo>
                      <a:pt x="92693" y="663605"/>
                      <a:pt x="107452" y="673456"/>
                      <a:pt x="105545" y="678860"/>
                    </a:cubicBezTo>
                    <a:cubicBezTo>
                      <a:pt x="115121" y="703538"/>
                      <a:pt x="98255" y="713317"/>
                      <a:pt x="92107" y="720480"/>
                    </a:cubicBezTo>
                    <a:cubicBezTo>
                      <a:pt x="77873" y="737009"/>
                      <a:pt x="65895" y="738649"/>
                      <a:pt x="65161" y="741288"/>
                    </a:cubicBezTo>
                    <a:cubicBezTo>
                      <a:pt x="63816" y="746120"/>
                      <a:pt x="59859" y="749014"/>
                      <a:pt x="56185" y="751028"/>
                    </a:cubicBezTo>
                    <a:cubicBezTo>
                      <a:pt x="41844" y="758894"/>
                      <a:pt x="48371" y="762062"/>
                      <a:pt x="42685" y="763221"/>
                    </a:cubicBezTo>
                    <a:cubicBezTo>
                      <a:pt x="85970" y="763976"/>
                      <a:pt x="127997" y="764687"/>
                      <a:pt x="168535" y="765327"/>
                    </a:cubicBezTo>
                    <a:cubicBezTo>
                      <a:pt x="174951" y="755379"/>
                      <a:pt x="188883" y="736600"/>
                      <a:pt x="215883" y="71337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012;p18"/>
              <p:cNvSpPr/>
              <p:nvPr/>
            </p:nvSpPr>
            <p:spPr>
              <a:xfrm>
                <a:off x="7943363" y="3943814"/>
                <a:ext cx="175687" cy="749821"/>
              </a:xfrm>
              <a:custGeom>
                <a:avLst/>
                <a:gdLst/>
                <a:ahLst/>
                <a:cxnLst/>
                <a:rect l="l" t="t" r="r" b="b"/>
                <a:pathLst>
                  <a:path w="175687" h="749821" extrusionOk="0">
                    <a:moveTo>
                      <a:pt x="99736" y="728490"/>
                    </a:moveTo>
                    <a:cubicBezTo>
                      <a:pt x="104442" y="726514"/>
                      <a:pt x="159205" y="661336"/>
                      <a:pt x="171408" y="651504"/>
                    </a:cubicBezTo>
                    <a:cubicBezTo>
                      <a:pt x="170515" y="649754"/>
                      <a:pt x="111252" y="591508"/>
                      <a:pt x="95361" y="577729"/>
                    </a:cubicBezTo>
                    <a:cubicBezTo>
                      <a:pt x="92152" y="574946"/>
                      <a:pt x="83426" y="558729"/>
                      <a:pt x="72846" y="551503"/>
                    </a:cubicBezTo>
                    <a:cubicBezTo>
                      <a:pt x="67343" y="547744"/>
                      <a:pt x="68606" y="545075"/>
                      <a:pt x="70829" y="540393"/>
                    </a:cubicBezTo>
                    <a:cubicBezTo>
                      <a:pt x="68735" y="531806"/>
                      <a:pt x="72361" y="521224"/>
                      <a:pt x="82322" y="516945"/>
                    </a:cubicBezTo>
                    <a:cubicBezTo>
                      <a:pt x="96489" y="492700"/>
                      <a:pt x="132114" y="456373"/>
                      <a:pt x="134895" y="450046"/>
                    </a:cubicBezTo>
                    <a:cubicBezTo>
                      <a:pt x="135788" y="448022"/>
                      <a:pt x="140499" y="447762"/>
                      <a:pt x="141081" y="446801"/>
                    </a:cubicBezTo>
                    <a:cubicBezTo>
                      <a:pt x="142593" y="444305"/>
                      <a:pt x="157496" y="425180"/>
                      <a:pt x="169367" y="413772"/>
                    </a:cubicBezTo>
                    <a:cubicBezTo>
                      <a:pt x="163763" y="408800"/>
                      <a:pt x="135049" y="383257"/>
                      <a:pt x="130990" y="376714"/>
                    </a:cubicBezTo>
                    <a:cubicBezTo>
                      <a:pt x="118326" y="356271"/>
                      <a:pt x="100000" y="353444"/>
                      <a:pt x="96648" y="348464"/>
                    </a:cubicBezTo>
                    <a:cubicBezTo>
                      <a:pt x="90534" y="339377"/>
                      <a:pt x="82557" y="322911"/>
                      <a:pt x="88978" y="313983"/>
                    </a:cubicBezTo>
                    <a:cubicBezTo>
                      <a:pt x="92224" y="309459"/>
                      <a:pt x="90164" y="301781"/>
                      <a:pt x="97426" y="299805"/>
                    </a:cubicBezTo>
                    <a:cubicBezTo>
                      <a:pt x="99284" y="293603"/>
                      <a:pt x="104879" y="290117"/>
                      <a:pt x="108188" y="284987"/>
                    </a:cubicBezTo>
                    <a:cubicBezTo>
                      <a:pt x="125809" y="257675"/>
                      <a:pt x="136177" y="255497"/>
                      <a:pt x="136686" y="251429"/>
                    </a:cubicBezTo>
                    <a:cubicBezTo>
                      <a:pt x="137930" y="241559"/>
                      <a:pt x="148889" y="234136"/>
                      <a:pt x="157789" y="229790"/>
                    </a:cubicBezTo>
                    <a:cubicBezTo>
                      <a:pt x="156093" y="227684"/>
                      <a:pt x="129569" y="181506"/>
                      <a:pt x="122111" y="174328"/>
                    </a:cubicBezTo>
                    <a:cubicBezTo>
                      <a:pt x="111670" y="164275"/>
                      <a:pt x="113764" y="155698"/>
                      <a:pt x="108764" y="142563"/>
                    </a:cubicBezTo>
                    <a:cubicBezTo>
                      <a:pt x="107386" y="138938"/>
                      <a:pt x="109028" y="135674"/>
                      <a:pt x="114263" y="119510"/>
                    </a:cubicBezTo>
                    <a:cubicBezTo>
                      <a:pt x="123431" y="119304"/>
                      <a:pt x="147415" y="93222"/>
                      <a:pt x="152098" y="88563"/>
                    </a:cubicBezTo>
                    <a:cubicBezTo>
                      <a:pt x="176139" y="64645"/>
                      <a:pt x="179285" y="66356"/>
                      <a:pt x="172662" y="63904"/>
                    </a:cubicBezTo>
                    <a:cubicBezTo>
                      <a:pt x="166500" y="61621"/>
                      <a:pt x="174722" y="61558"/>
                      <a:pt x="143842" y="40943"/>
                    </a:cubicBezTo>
                    <a:cubicBezTo>
                      <a:pt x="135356" y="35284"/>
                      <a:pt x="112131" y="6543"/>
                      <a:pt x="101580" y="0"/>
                    </a:cubicBezTo>
                    <a:cubicBezTo>
                      <a:pt x="81203" y="2899"/>
                      <a:pt x="63683" y="8654"/>
                      <a:pt x="51768" y="19159"/>
                    </a:cubicBezTo>
                    <a:cubicBezTo>
                      <a:pt x="37495" y="31885"/>
                      <a:pt x="47748" y="46947"/>
                      <a:pt x="64725" y="87702"/>
                    </a:cubicBezTo>
                    <a:cubicBezTo>
                      <a:pt x="76266" y="122794"/>
                      <a:pt x="60744" y="114635"/>
                      <a:pt x="23894" y="129996"/>
                    </a:cubicBezTo>
                    <a:cubicBezTo>
                      <a:pt x="-29981" y="148222"/>
                      <a:pt x="49376" y="187588"/>
                      <a:pt x="83993" y="243093"/>
                    </a:cubicBezTo>
                    <a:cubicBezTo>
                      <a:pt x="-7567" y="360228"/>
                      <a:pt x="-34865" y="310723"/>
                      <a:pt x="102492" y="452584"/>
                    </a:cubicBezTo>
                    <a:cubicBezTo>
                      <a:pt x="-19160" y="595427"/>
                      <a:pt x="-46247" y="531417"/>
                      <a:pt x="96763" y="629821"/>
                    </a:cubicBezTo>
                    <a:cubicBezTo>
                      <a:pt x="49199" y="694817"/>
                      <a:pt x="17137" y="733975"/>
                      <a:pt x="30795" y="749822"/>
                    </a:cubicBezTo>
                    <a:cubicBezTo>
                      <a:pt x="45429" y="745004"/>
                      <a:pt x="64274" y="740658"/>
                      <a:pt x="86807" y="736740"/>
                    </a:cubicBezTo>
                    <a:cubicBezTo>
                      <a:pt x="90188" y="730423"/>
                      <a:pt x="95140" y="730418"/>
                      <a:pt x="99736" y="72849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013;p18"/>
              <p:cNvSpPr/>
              <p:nvPr/>
            </p:nvSpPr>
            <p:spPr>
              <a:xfrm>
                <a:off x="10002542" y="3893016"/>
                <a:ext cx="208573" cy="772889"/>
              </a:xfrm>
              <a:custGeom>
                <a:avLst/>
                <a:gdLst/>
                <a:ahLst/>
                <a:cxnLst/>
                <a:rect l="l" t="t" r="r" b="b"/>
                <a:pathLst>
                  <a:path w="208573" h="772889" extrusionOk="0">
                    <a:moveTo>
                      <a:pt x="196620" y="708216"/>
                    </a:moveTo>
                    <a:cubicBezTo>
                      <a:pt x="200260" y="703668"/>
                      <a:pt x="198877" y="706634"/>
                      <a:pt x="204270" y="702297"/>
                    </a:cubicBezTo>
                    <a:cubicBezTo>
                      <a:pt x="204117" y="701985"/>
                      <a:pt x="152610" y="649672"/>
                      <a:pt x="128222" y="628523"/>
                    </a:cubicBezTo>
                    <a:cubicBezTo>
                      <a:pt x="125014" y="625739"/>
                      <a:pt x="116283" y="609528"/>
                      <a:pt x="105708" y="602297"/>
                    </a:cubicBezTo>
                    <a:cubicBezTo>
                      <a:pt x="100181" y="598523"/>
                      <a:pt x="101468" y="595859"/>
                      <a:pt x="103691" y="591186"/>
                    </a:cubicBezTo>
                    <a:cubicBezTo>
                      <a:pt x="101597" y="582600"/>
                      <a:pt x="105223" y="572013"/>
                      <a:pt x="115184" y="567739"/>
                    </a:cubicBezTo>
                    <a:cubicBezTo>
                      <a:pt x="127944" y="545897"/>
                      <a:pt x="184902" y="481219"/>
                      <a:pt x="202234" y="464560"/>
                    </a:cubicBezTo>
                    <a:cubicBezTo>
                      <a:pt x="196447" y="459431"/>
                      <a:pt x="167906" y="434027"/>
                      <a:pt x="163857" y="427502"/>
                    </a:cubicBezTo>
                    <a:cubicBezTo>
                      <a:pt x="151193" y="407060"/>
                      <a:pt x="132867" y="404233"/>
                      <a:pt x="129514" y="399252"/>
                    </a:cubicBezTo>
                    <a:cubicBezTo>
                      <a:pt x="123401" y="390166"/>
                      <a:pt x="115424" y="373699"/>
                      <a:pt x="121845" y="364771"/>
                    </a:cubicBezTo>
                    <a:cubicBezTo>
                      <a:pt x="125091" y="360247"/>
                      <a:pt x="123031" y="352569"/>
                      <a:pt x="130292" y="350593"/>
                    </a:cubicBezTo>
                    <a:cubicBezTo>
                      <a:pt x="132151" y="344391"/>
                      <a:pt x="137746" y="340906"/>
                      <a:pt x="141055" y="335776"/>
                    </a:cubicBezTo>
                    <a:cubicBezTo>
                      <a:pt x="158675" y="308459"/>
                      <a:pt x="169044" y="306290"/>
                      <a:pt x="169558" y="302218"/>
                    </a:cubicBezTo>
                    <a:cubicBezTo>
                      <a:pt x="170797" y="292348"/>
                      <a:pt x="181766" y="284925"/>
                      <a:pt x="190660" y="280579"/>
                    </a:cubicBezTo>
                    <a:cubicBezTo>
                      <a:pt x="188946" y="278463"/>
                      <a:pt x="162450" y="232309"/>
                      <a:pt x="154977" y="225117"/>
                    </a:cubicBezTo>
                    <a:cubicBezTo>
                      <a:pt x="144537" y="215064"/>
                      <a:pt x="146631" y="206487"/>
                      <a:pt x="141631" y="193352"/>
                    </a:cubicBezTo>
                    <a:cubicBezTo>
                      <a:pt x="140253" y="189727"/>
                      <a:pt x="141895" y="186463"/>
                      <a:pt x="147130" y="170299"/>
                    </a:cubicBezTo>
                    <a:cubicBezTo>
                      <a:pt x="158867" y="170035"/>
                      <a:pt x="195645" y="126462"/>
                      <a:pt x="203901" y="121433"/>
                    </a:cubicBezTo>
                    <a:cubicBezTo>
                      <a:pt x="211652" y="116707"/>
                      <a:pt x="207968" y="115597"/>
                      <a:pt x="205529" y="114693"/>
                    </a:cubicBezTo>
                    <a:cubicBezTo>
                      <a:pt x="199372" y="112409"/>
                      <a:pt x="207589" y="112347"/>
                      <a:pt x="176709" y="91731"/>
                    </a:cubicBezTo>
                    <a:cubicBezTo>
                      <a:pt x="167685" y="85707"/>
                      <a:pt x="141055" y="52505"/>
                      <a:pt x="132156" y="49625"/>
                    </a:cubicBezTo>
                    <a:cubicBezTo>
                      <a:pt x="129510" y="48770"/>
                      <a:pt x="116711" y="33712"/>
                      <a:pt x="116999" y="26745"/>
                    </a:cubicBezTo>
                    <a:cubicBezTo>
                      <a:pt x="114828" y="21183"/>
                      <a:pt x="115635" y="5615"/>
                      <a:pt x="125279" y="0"/>
                    </a:cubicBezTo>
                    <a:cubicBezTo>
                      <a:pt x="96180" y="1111"/>
                      <a:pt x="64709" y="2255"/>
                      <a:pt x="31221" y="3433"/>
                    </a:cubicBezTo>
                    <a:cubicBezTo>
                      <a:pt x="51733" y="27760"/>
                      <a:pt x="104075" y="76015"/>
                      <a:pt x="106971" y="89674"/>
                    </a:cubicBezTo>
                    <a:cubicBezTo>
                      <a:pt x="108806" y="98174"/>
                      <a:pt x="102279" y="98313"/>
                      <a:pt x="105727" y="103097"/>
                    </a:cubicBezTo>
                    <a:cubicBezTo>
                      <a:pt x="90340" y="112395"/>
                      <a:pt x="83977" y="119823"/>
                      <a:pt x="60075" y="144078"/>
                    </a:cubicBezTo>
                    <a:cubicBezTo>
                      <a:pt x="42925" y="161477"/>
                      <a:pt x="20728" y="168448"/>
                      <a:pt x="4562" y="190741"/>
                    </a:cubicBezTo>
                    <a:cubicBezTo>
                      <a:pt x="3117" y="192737"/>
                      <a:pt x="1642" y="194530"/>
                      <a:pt x="0" y="195953"/>
                    </a:cubicBezTo>
                    <a:cubicBezTo>
                      <a:pt x="2829" y="202155"/>
                      <a:pt x="6507" y="207939"/>
                      <a:pt x="13111" y="211439"/>
                    </a:cubicBezTo>
                    <a:cubicBezTo>
                      <a:pt x="18835" y="214477"/>
                      <a:pt x="54672" y="283862"/>
                      <a:pt x="85528" y="292492"/>
                    </a:cubicBezTo>
                    <a:cubicBezTo>
                      <a:pt x="88885" y="300579"/>
                      <a:pt x="91219" y="301886"/>
                      <a:pt x="88972" y="304834"/>
                    </a:cubicBezTo>
                    <a:cubicBezTo>
                      <a:pt x="84034" y="329637"/>
                      <a:pt x="85134" y="327396"/>
                      <a:pt x="84817" y="327454"/>
                    </a:cubicBezTo>
                    <a:cubicBezTo>
                      <a:pt x="77998" y="328627"/>
                      <a:pt x="78896" y="337257"/>
                      <a:pt x="73162" y="339377"/>
                    </a:cubicBezTo>
                    <a:cubicBezTo>
                      <a:pt x="57899" y="345021"/>
                      <a:pt x="9980" y="400945"/>
                      <a:pt x="3919" y="408954"/>
                    </a:cubicBezTo>
                    <a:cubicBezTo>
                      <a:pt x="9293" y="413286"/>
                      <a:pt x="10964" y="412358"/>
                      <a:pt x="11713" y="414046"/>
                    </a:cubicBezTo>
                    <a:cubicBezTo>
                      <a:pt x="18888" y="430180"/>
                      <a:pt x="35284" y="438113"/>
                      <a:pt x="45273" y="451959"/>
                    </a:cubicBezTo>
                    <a:cubicBezTo>
                      <a:pt x="52352" y="461772"/>
                      <a:pt x="61477" y="470344"/>
                      <a:pt x="69929" y="479147"/>
                    </a:cubicBezTo>
                    <a:cubicBezTo>
                      <a:pt x="104945" y="515618"/>
                      <a:pt x="96204" y="512085"/>
                      <a:pt x="88861" y="526643"/>
                    </a:cubicBezTo>
                    <a:cubicBezTo>
                      <a:pt x="77445" y="549234"/>
                      <a:pt x="72960" y="541349"/>
                      <a:pt x="42541" y="583422"/>
                    </a:cubicBezTo>
                    <a:cubicBezTo>
                      <a:pt x="27365" y="604422"/>
                      <a:pt x="23446" y="599552"/>
                      <a:pt x="18125" y="608407"/>
                    </a:cubicBezTo>
                    <a:cubicBezTo>
                      <a:pt x="43295" y="641412"/>
                      <a:pt x="59979" y="647081"/>
                      <a:pt x="68354" y="665658"/>
                    </a:cubicBezTo>
                    <a:cubicBezTo>
                      <a:pt x="71951" y="673639"/>
                      <a:pt x="86335" y="675648"/>
                      <a:pt x="90681" y="687480"/>
                    </a:cubicBezTo>
                    <a:cubicBezTo>
                      <a:pt x="92415" y="692201"/>
                      <a:pt x="114583" y="693249"/>
                      <a:pt x="103196" y="708490"/>
                    </a:cubicBezTo>
                    <a:cubicBezTo>
                      <a:pt x="101641" y="717192"/>
                      <a:pt x="98807" y="723211"/>
                      <a:pt x="92079" y="730423"/>
                    </a:cubicBezTo>
                    <a:cubicBezTo>
                      <a:pt x="66491" y="750927"/>
                      <a:pt x="53087" y="763702"/>
                      <a:pt x="44322" y="771586"/>
                    </a:cubicBezTo>
                    <a:cubicBezTo>
                      <a:pt x="77935" y="772081"/>
                      <a:pt x="110362" y="772524"/>
                      <a:pt x="141386" y="772889"/>
                    </a:cubicBezTo>
                    <a:cubicBezTo>
                      <a:pt x="139657" y="767754"/>
                      <a:pt x="161293" y="752375"/>
                      <a:pt x="196620" y="70821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014;p18"/>
              <p:cNvSpPr/>
              <p:nvPr/>
            </p:nvSpPr>
            <p:spPr>
              <a:xfrm>
                <a:off x="8412672" y="3938752"/>
                <a:ext cx="210504" cy="712840"/>
              </a:xfrm>
              <a:custGeom>
                <a:avLst/>
                <a:gdLst/>
                <a:ahLst/>
                <a:cxnLst/>
                <a:rect l="l" t="t" r="r" b="b"/>
                <a:pathLst>
                  <a:path w="210504" h="712840" extrusionOk="0">
                    <a:moveTo>
                      <a:pt x="110564" y="567556"/>
                    </a:moveTo>
                    <a:cubicBezTo>
                      <a:pt x="102683" y="561811"/>
                      <a:pt x="97938" y="560056"/>
                      <a:pt x="101026" y="553792"/>
                    </a:cubicBezTo>
                    <a:cubicBezTo>
                      <a:pt x="102937" y="549912"/>
                      <a:pt x="98360" y="538508"/>
                      <a:pt x="109301" y="530051"/>
                    </a:cubicBezTo>
                    <a:cubicBezTo>
                      <a:pt x="111332" y="528474"/>
                      <a:pt x="167925" y="458825"/>
                      <a:pt x="168064" y="458498"/>
                    </a:cubicBezTo>
                    <a:cubicBezTo>
                      <a:pt x="168982" y="456411"/>
                      <a:pt x="173842" y="456142"/>
                      <a:pt x="174437" y="455152"/>
                    </a:cubicBezTo>
                    <a:cubicBezTo>
                      <a:pt x="179734" y="446406"/>
                      <a:pt x="188091" y="440099"/>
                      <a:pt x="193254" y="431277"/>
                    </a:cubicBezTo>
                    <a:cubicBezTo>
                      <a:pt x="202546" y="415392"/>
                      <a:pt x="216978" y="434180"/>
                      <a:pt x="171143" y="391300"/>
                    </a:cubicBezTo>
                    <a:cubicBezTo>
                      <a:pt x="160947" y="381767"/>
                      <a:pt x="159530" y="370406"/>
                      <a:pt x="138558" y="360262"/>
                    </a:cubicBezTo>
                    <a:cubicBezTo>
                      <a:pt x="119756" y="351170"/>
                      <a:pt x="115251" y="326045"/>
                      <a:pt x="120779" y="318358"/>
                    </a:cubicBezTo>
                    <a:cubicBezTo>
                      <a:pt x="124126" y="313699"/>
                      <a:pt x="122003" y="305790"/>
                      <a:pt x="129476" y="303757"/>
                    </a:cubicBezTo>
                    <a:cubicBezTo>
                      <a:pt x="130086" y="301733"/>
                      <a:pt x="152302" y="269641"/>
                      <a:pt x="166916" y="257804"/>
                    </a:cubicBezTo>
                    <a:cubicBezTo>
                      <a:pt x="174951" y="251295"/>
                      <a:pt x="161763" y="252901"/>
                      <a:pt x="187908" y="233742"/>
                    </a:cubicBezTo>
                    <a:cubicBezTo>
                      <a:pt x="192255" y="230559"/>
                      <a:pt x="192101" y="232607"/>
                      <a:pt x="191001" y="230766"/>
                    </a:cubicBezTo>
                    <a:cubicBezTo>
                      <a:pt x="127445" y="124857"/>
                      <a:pt x="165663" y="206126"/>
                      <a:pt x="141161" y="141804"/>
                    </a:cubicBezTo>
                    <a:cubicBezTo>
                      <a:pt x="139739" y="138073"/>
                      <a:pt x="141434" y="134708"/>
                      <a:pt x="146823" y="118063"/>
                    </a:cubicBezTo>
                    <a:cubicBezTo>
                      <a:pt x="156817" y="117832"/>
                      <a:pt x="210312" y="62856"/>
                      <a:pt x="210504" y="62534"/>
                    </a:cubicBezTo>
                    <a:cubicBezTo>
                      <a:pt x="206648" y="60260"/>
                      <a:pt x="205745" y="60943"/>
                      <a:pt x="203075" y="57746"/>
                    </a:cubicBezTo>
                    <a:cubicBezTo>
                      <a:pt x="189709" y="41789"/>
                      <a:pt x="172747" y="38053"/>
                      <a:pt x="163656" y="24106"/>
                    </a:cubicBezTo>
                    <a:cubicBezTo>
                      <a:pt x="158584" y="16327"/>
                      <a:pt x="148403" y="7928"/>
                      <a:pt x="139043" y="0"/>
                    </a:cubicBezTo>
                    <a:cubicBezTo>
                      <a:pt x="111678" y="702"/>
                      <a:pt x="85581" y="1365"/>
                      <a:pt x="60915" y="1990"/>
                    </a:cubicBezTo>
                    <a:cubicBezTo>
                      <a:pt x="74833" y="18178"/>
                      <a:pt x="101482" y="41380"/>
                      <a:pt x="103864" y="52587"/>
                    </a:cubicBezTo>
                    <a:cubicBezTo>
                      <a:pt x="105646" y="60842"/>
                      <a:pt x="99307" y="60976"/>
                      <a:pt x="102659" y="65621"/>
                    </a:cubicBezTo>
                    <a:cubicBezTo>
                      <a:pt x="87723" y="74645"/>
                      <a:pt x="81542" y="81861"/>
                      <a:pt x="58331" y="105409"/>
                    </a:cubicBezTo>
                    <a:cubicBezTo>
                      <a:pt x="41681" y="122299"/>
                      <a:pt x="20127" y="129068"/>
                      <a:pt x="4433" y="150717"/>
                    </a:cubicBezTo>
                    <a:cubicBezTo>
                      <a:pt x="3030" y="152655"/>
                      <a:pt x="1599" y="154395"/>
                      <a:pt x="0" y="155775"/>
                    </a:cubicBezTo>
                    <a:cubicBezTo>
                      <a:pt x="2747" y="161794"/>
                      <a:pt x="6320" y="167410"/>
                      <a:pt x="12727" y="170813"/>
                    </a:cubicBezTo>
                    <a:cubicBezTo>
                      <a:pt x="18240" y="173746"/>
                      <a:pt x="53145" y="241150"/>
                      <a:pt x="83040" y="249506"/>
                    </a:cubicBezTo>
                    <a:cubicBezTo>
                      <a:pt x="86297" y="257357"/>
                      <a:pt x="88568" y="258627"/>
                      <a:pt x="86383" y="261487"/>
                    </a:cubicBezTo>
                    <a:cubicBezTo>
                      <a:pt x="81590" y="285569"/>
                      <a:pt x="82656" y="283396"/>
                      <a:pt x="82349" y="283449"/>
                    </a:cubicBezTo>
                    <a:cubicBezTo>
                      <a:pt x="75726" y="284588"/>
                      <a:pt x="76600" y="292968"/>
                      <a:pt x="71029" y="295026"/>
                    </a:cubicBezTo>
                    <a:cubicBezTo>
                      <a:pt x="56209" y="300511"/>
                      <a:pt x="9711" y="354776"/>
                      <a:pt x="3799" y="362579"/>
                    </a:cubicBezTo>
                    <a:cubicBezTo>
                      <a:pt x="9014" y="366781"/>
                      <a:pt x="10638" y="365882"/>
                      <a:pt x="11368" y="367521"/>
                    </a:cubicBezTo>
                    <a:cubicBezTo>
                      <a:pt x="18331" y="383185"/>
                      <a:pt x="34256" y="390887"/>
                      <a:pt x="43953" y="404334"/>
                    </a:cubicBezTo>
                    <a:cubicBezTo>
                      <a:pt x="50820" y="413863"/>
                      <a:pt x="59681" y="422180"/>
                      <a:pt x="67888" y="430728"/>
                    </a:cubicBezTo>
                    <a:cubicBezTo>
                      <a:pt x="101885" y="466142"/>
                      <a:pt x="93395" y="462709"/>
                      <a:pt x="86268" y="476844"/>
                    </a:cubicBezTo>
                    <a:cubicBezTo>
                      <a:pt x="75188" y="498782"/>
                      <a:pt x="70828" y="491123"/>
                      <a:pt x="41292" y="531974"/>
                    </a:cubicBezTo>
                    <a:cubicBezTo>
                      <a:pt x="26558" y="552364"/>
                      <a:pt x="22754" y="547633"/>
                      <a:pt x="17582" y="556234"/>
                    </a:cubicBezTo>
                    <a:cubicBezTo>
                      <a:pt x="42017" y="588277"/>
                      <a:pt x="58216" y="593782"/>
                      <a:pt x="66347" y="611816"/>
                    </a:cubicBezTo>
                    <a:cubicBezTo>
                      <a:pt x="69843" y="619566"/>
                      <a:pt x="83804" y="621518"/>
                      <a:pt x="88021" y="633004"/>
                    </a:cubicBezTo>
                    <a:cubicBezTo>
                      <a:pt x="89711" y="637590"/>
                      <a:pt x="111231" y="638605"/>
                      <a:pt x="100181" y="653403"/>
                    </a:cubicBezTo>
                    <a:cubicBezTo>
                      <a:pt x="98653" y="661922"/>
                      <a:pt x="95878" y="667744"/>
                      <a:pt x="89385" y="674696"/>
                    </a:cubicBezTo>
                    <a:cubicBezTo>
                      <a:pt x="57702" y="700091"/>
                      <a:pt x="51589" y="709254"/>
                      <a:pt x="42416" y="712841"/>
                    </a:cubicBezTo>
                    <a:cubicBezTo>
                      <a:pt x="81528" y="711913"/>
                      <a:pt x="122138" y="711182"/>
                      <a:pt x="163997" y="710634"/>
                    </a:cubicBezTo>
                    <a:cubicBezTo>
                      <a:pt x="175114" y="697922"/>
                      <a:pt x="200087" y="669456"/>
                      <a:pt x="200337" y="669345"/>
                    </a:cubicBezTo>
                    <a:cubicBezTo>
                      <a:pt x="214913" y="662941"/>
                      <a:pt x="135133" y="605922"/>
                      <a:pt x="110564" y="56755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015;p18"/>
              <p:cNvSpPr/>
              <p:nvPr/>
            </p:nvSpPr>
            <p:spPr>
              <a:xfrm>
                <a:off x="8784762" y="3928968"/>
                <a:ext cx="192591" cy="719374"/>
              </a:xfrm>
              <a:custGeom>
                <a:avLst/>
                <a:gdLst/>
                <a:ahLst/>
                <a:cxnLst/>
                <a:rect l="l" t="t" r="r" b="b"/>
                <a:pathLst>
                  <a:path w="192591" h="719374" extrusionOk="0">
                    <a:moveTo>
                      <a:pt x="191462" y="670566"/>
                    </a:moveTo>
                    <a:cubicBezTo>
                      <a:pt x="185243" y="664893"/>
                      <a:pt x="174576" y="650461"/>
                      <a:pt x="127949" y="609797"/>
                    </a:cubicBezTo>
                    <a:cubicBezTo>
                      <a:pt x="87387" y="574551"/>
                      <a:pt x="108734" y="579167"/>
                      <a:pt x="174015" y="484397"/>
                    </a:cubicBezTo>
                    <a:cubicBezTo>
                      <a:pt x="184081" y="469796"/>
                      <a:pt x="200645" y="491171"/>
                      <a:pt x="147135" y="441123"/>
                    </a:cubicBezTo>
                    <a:cubicBezTo>
                      <a:pt x="136963" y="431603"/>
                      <a:pt x="135474" y="420200"/>
                      <a:pt x="114550" y="410084"/>
                    </a:cubicBezTo>
                    <a:cubicBezTo>
                      <a:pt x="110400" y="408079"/>
                      <a:pt x="100214" y="393454"/>
                      <a:pt x="99364" y="382983"/>
                    </a:cubicBezTo>
                    <a:cubicBezTo>
                      <a:pt x="98279" y="369680"/>
                      <a:pt x="103245" y="369464"/>
                      <a:pt x="106794" y="364363"/>
                    </a:cubicBezTo>
                    <a:cubicBezTo>
                      <a:pt x="109934" y="349959"/>
                      <a:pt x="128578" y="332863"/>
                      <a:pt x="132694" y="321223"/>
                    </a:cubicBezTo>
                    <a:cubicBezTo>
                      <a:pt x="135004" y="314694"/>
                      <a:pt x="141890" y="315391"/>
                      <a:pt x="161384" y="292069"/>
                    </a:cubicBezTo>
                    <a:cubicBezTo>
                      <a:pt x="166964" y="285391"/>
                      <a:pt x="172204" y="278324"/>
                      <a:pt x="178145" y="271886"/>
                    </a:cubicBezTo>
                    <a:cubicBezTo>
                      <a:pt x="156087" y="251410"/>
                      <a:pt x="172483" y="273651"/>
                      <a:pt x="152264" y="246333"/>
                    </a:cubicBezTo>
                    <a:cubicBezTo>
                      <a:pt x="148566" y="241338"/>
                      <a:pt x="142688" y="238006"/>
                      <a:pt x="138543" y="233275"/>
                    </a:cubicBezTo>
                    <a:cubicBezTo>
                      <a:pt x="134610" y="228785"/>
                      <a:pt x="123117" y="203698"/>
                      <a:pt x="118483" y="200597"/>
                    </a:cubicBezTo>
                    <a:cubicBezTo>
                      <a:pt x="106880" y="192833"/>
                      <a:pt x="104973" y="183530"/>
                      <a:pt x="95729" y="173770"/>
                    </a:cubicBezTo>
                    <a:cubicBezTo>
                      <a:pt x="91786" y="169612"/>
                      <a:pt x="88938" y="163886"/>
                      <a:pt x="91728" y="157294"/>
                    </a:cubicBezTo>
                    <a:cubicBezTo>
                      <a:pt x="92189" y="156203"/>
                      <a:pt x="90772" y="143179"/>
                      <a:pt x="100714" y="138881"/>
                    </a:cubicBezTo>
                    <a:cubicBezTo>
                      <a:pt x="105074" y="136996"/>
                      <a:pt x="108614" y="131977"/>
                      <a:pt x="113469" y="125352"/>
                    </a:cubicBezTo>
                    <a:cubicBezTo>
                      <a:pt x="118406" y="118616"/>
                      <a:pt x="136468" y="111467"/>
                      <a:pt x="141434" y="104760"/>
                    </a:cubicBezTo>
                    <a:cubicBezTo>
                      <a:pt x="192754" y="35390"/>
                      <a:pt x="216805" y="73909"/>
                      <a:pt x="159045" y="19880"/>
                    </a:cubicBezTo>
                    <a:cubicBezTo>
                      <a:pt x="152173" y="13457"/>
                      <a:pt x="149723" y="6889"/>
                      <a:pt x="142606" y="0"/>
                    </a:cubicBezTo>
                    <a:cubicBezTo>
                      <a:pt x="95858" y="1245"/>
                      <a:pt x="50167" y="2447"/>
                      <a:pt x="5931" y="3606"/>
                    </a:cubicBezTo>
                    <a:cubicBezTo>
                      <a:pt x="24291" y="22385"/>
                      <a:pt x="-4668" y="-4740"/>
                      <a:pt x="47862" y="43688"/>
                    </a:cubicBezTo>
                    <a:cubicBezTo>
                      <a:pt x="80000" y="73351"/>
                      <a:pt x="99359" y="55303"/>
                      <a:pt x="25545" y="123655"/>
                    </a:cubicBezTo>
                    <a:cubicBezTo>
                      <a:pt x="23811" y="137102"/>
                      <a:pt x="7319" y="128390"/>
                      <a:pt x="32062" y="158039"/>
                    </a:cubicBezTo>
                    <a:cubicBezTo>
                      <a:pt x="37075" y="164044"/>
                      <a:pt x="55704" y="170198"/>
                      <a:pt x="60368" y="176487"/>
                    </a:cubicBezTo>
                    <a:cubicBezTo>
                      <a:pt x="82426" y="206242"/>
                      <a:pt x="86791" y="203174"/>
                      <a:pt x="85629" y="212121"/>
                    </a:cubicBezTo>
                    <a:cubicBezTo>
                      <a:pt x="103874" y="227328"/>
                      <a:pt x="20704" y="293136"/>
                      <a:pt x="5105" y="324420"/>
                    </a:cubicBezTo>
                    <a:cubicBezTo>
                      <a:pt x="24488" y="341964"/>
                      <a:pt x="22687" y="342781"/>
                      <a:pt x="24752" y="344036"/>
                    </a:cubicBezTo>
                    <a:cubicBezTo>
                      <a:pt x="40850" y="353815"/>
                      <a:pt x="59277" y="379877"/>
                      <a:pt x="64459" y="381988"/>
                    </a:cubicBezTo>
                    <a:cubicBezTo>
                      <a:pt x="66448" y="382800"/>
                      <a:pt x="68815" y="384555"/>
                      <a:pt x="69478" y="386430"/>
                    </a:cubicBezTo>
                    <a:cubicBezTo>
                      <a:pt x="74362" y="400252"/>
                      <a:pt x="101885" y="400916"/>
                      <a:pt x="97943" y="434392"/>
                    </a:cubicBezTo>
                    <a:cubicBezTo>
                      <a:pt x="79410" y="448267"/>
                      <a:pt x="78060" y="462084"/>
                      <a:pt x="63614" y="472666"/>
                    </a:cubicBezTo>
                    <a:cubicBezTo>
                      <a:pt x="50801" y="482046"/>
                      <a:pt x="11656" y="525537"/>
                      <a:pt x="6527" y="536248"/>
                    </a:cubicBezTo>
                    <a:cubicBezTo>
                      <a:pt x="523" y="548792"/>
                      <a:pt x="-14134" y="532835"/>
                      <a:pt x="38377" y="587023"/>
                    </a:cubicBezTo>
                    <a:cubicBezTo>
                      <a:pt x="40221" y="588931"/>
                      <a:pt x="40778" y="592061"/>
                      <a:pt x="42579" y="594032"/>
                    </a:cubicBezTo>
                    <a:cubicBezTo>
                      <a:pt x="46532" y="598354"/>
                      <a:pt x="75717" y="629456"/>
                      <a:pt x="80836" y="631148"/>
                    </a:cubicBezTo>
                    <a:cubicBezTo>
                      <a:pt x="86690" y="633095"/>
                      <a:pt x="101453" y="642946"/>
                      <a:pt x="99542" y="648350"/>
                    </a:cubicBezTo>
                    <a:cubicBezTo>
                      <a:pt x="109118" y="673023"/>
                      <a:pt x="92261" y="682797"/>
                      <a:pt x="86104" y="689966"/>
                    </a:cubicBezTo>
                    <a:cubicBezTo>
                      <a:pt x="71937" y="706422"/>
                      <a:pt x="59892" y="708124"/>
                      <a:pt x="59157" y="710778"/>
                    </a:cubicBezTo>
                    <a:cubicBezTo>
                      <a:pt x="57933" y="715168"/>
                      <a:pt x="56593" y="717672"/>
                      <a:pt x="51834" y="719086"/>
                    </a:cubicBezTo>
                    <a:cubicBezTo>
                      <a:pt x="81820" y="719124"/>
                      <a:pt x="112120" y="719225"/>
                      <a:pt x="142664" y="719374"/>
                    </a:cubicBezTo>
                    <a:cubicBezTo>
                      <a:pt x="191020" y="666566"/>
                      <a:pt x="194608" y="673432"/>
                      <a:pt x="191462" y="67056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016;p18"/>
              <p:cNvSpPr/>
              <p:nvPr/>
            </p:nvSpPr>
            <p:spPr>
              <a:xfrm>
                <a:off x="8925168" y="3920021"/>
                <a:ext cx="429912" cy="732033"/>
              </a:xfrm>
              <a:custGeom>
                <a:avLst/>
                <a:gdLst/>
                <a:ahLst/>
                <a:cxnLst/>
                <a:rect l="l" t="t" r="r" b="b"/>
                <a:pathLst>
                  <a:path w="429912" h="732033" extrusionOk="0">
                    <a:moveTo>
                      <a:pt x="403782" y="701836"/>
                    </a:moveTo>
                    <a:cubicBezTo>
                      <a:pt x="404929" y="699831"/>
                      <a:pt x="409761" y="700124"/>
                      <a:pt x="410472" y="699192"/>
                    </a:cubicBezTo>
                    <a:cubicBezTo>
                      <a:pt x="416110" y="691807"/>
                      <a:pt x="423947" y="686600"/>
                      <a:pt x="429912" y="679571"/>
                    </a:cubicBezTo>
                    <a:cubicBezTo>
                      <a:pt x="418338" y="664711"/>
                      <a:pt x="418107" y="671590"/>
                      <a:pt x="417310" y="668893"/>
                    </a:cubicBezTo>
                    <a:cubicBezTo>
                      <a:pt x="413574" y="656244"/>
                      <a:pt x="393154" y="646763"/>
                      <a:pt x="391972" y="642595"/>
                    </a:cubicBezTo>
                    <a:cubicBezTo>
                      <a:pt x="387837" y="627989"/>
                      <a:pt x="365150" y="610609"/>
                      <a:pt x="359704" y="603292"/>
                    </a:cubicBezTo>
                    <a:cubicBezTo>
                      <a:pt x="355257" y="597306"/>
                      <a:pt x="352111" y="590090"/>
                      <a:pt x="344874" y="586561"/>
                    </a:cubicBezTo>
                    <a:cubicBezTo>
                      <a:pt x="328392" y="551503"/>
                      <a:pt x="329813" y="559133"/>
                      <a:pt x="340720" y="540032"/>
                    </a:cubicBezTo>
                    <a:cubicBezTo>
                      <a:pt x="346199" y="539763"/>
                      <a:pt x="361058" y="513830"/>
                      <a:pt x="361375" y="513585"/>
                    </a:cubicBezTo>
                    <a:cubicBezTo>
                      <a:pt x="367475" y="508902"/>
                      <a:pt x="370990" y="502301"/>
                      <a:pt x="375336" y="496200"/>
                    </a:cubicBezTo>
                    <a:cubicBezTo>
                      <a:pt x="381695" y="487277"/>
                      <a:pt x="391612" y="481695"/>
                      <a:pt x="399829" y="468503"/>
                    </a:cubicBezTo>
                    <a:cubicBezTo>
                      <a:pt x="411456" y="449839"/>
                      <a:pt x="417987" y="450580"/>
                      <a:pt x="419923" y="446613"/>
                    </a:cubicBezTo>
                    <a:cubicBezTo>
                      <a:pt x="430930" y="424055"/>
                      <a:pt x="442130" y="451483"/>
                      <a:pt x="395925" y="401887"/>
                    </a:cubicBezTo>
                    <a:cubicBezTo>
                      <a:pt x="395627" y="401570"/>
                      <a:pt x="372157" y="379118"/>
                      <a:pt x="362787" y="370993"/>
                    </a:cubicBezTo>
                    <a:cubicBezTo>
                      <a:pt x="357442" y="366358"/>
                      <a:pt x="358206" y="359416"/>
                      <a:pt x="344432" y="351690"/>
                    </a:cubicBezTo>
                    <a:cubicBezTo>
                      <a:pt x="340672" y="341281"/>
                      <a:pt x="344994" y="347146"/>
                      <a:pt x="339389" y="337464"/>
                    </a:cubicBezTo>
                    <a:cubicBezTo>
                      <a:pt x="334472" y="328968"/>
                      <a:pt x="336647" y="316189"/>
                      <a:pt x="346420" y="309959"/>
                    </a:cubicBezTo>
                    <a:cubicBezTo>
                      <a:pt x="348596" y="306175"/>
                      <a:pt x="363119" y="284367"/>
                      <a:pt x="371134" y="277329"/>
                    </a:cubicBezTo>
                    <a:cubicBezTo>
                      <a:pt x="379827" y="269694"/>
                      <a:pt x="392500" y="251761"/>
                      <a:pt x="392817" y="251694"/>
                    </a:cubicBezTo>
                    <a:cubicBezTo>
                      <a:pt x="402125" y="249766"/>
                      <a:pt x="403177" y="238593"/>
                      <a:pt x="411216" y="235251"/>
                    </a:cubicBezTo>
                    <a:cubicBezTo>
                      <a:pt x="413867" y="234146"/>
                      <a:pt x="415524" y="232357"/>
                      <a:pt x="415730" y="229222"/>
                    </a:cubicBezTo>
                    <a:cubicBezTo>
                      <a:pt x="416129" y="223208"/>
                      <a:pt x="420600" y="229896"/>
                      <a:pt x="422516" y="220530"/>
                    </a:cubicBezTo>
                    <a:cubicBezTo>
                      <a:pt x="410620" y="209746"/>
                      <a:pt x="411274" y="209953"/>
                      <a:pt x="402802" y="200492"/>
                    </a:cubicBezTo>
                    <a:cubicBezTo>
                      <a:pt x="394916" y="191689"/>
                      <a:pt x="328276" y="173044"/>
                      <a:pt x="359666" y="130890"/>
                    </a:cubicBezTo>
                    <a:cubicBezTo>
                      <a:pt x="365169" y="123501"/>
                      <a:pt x="362677" y="116760"/>
                      <a:pt x="369544" y="115313"/>
                    </a:cubicBezTo>
                    <a:cubicBezTo>
                      <a:pt x="369866" y="115251"/>
                      <a:pt x="382588" y="92034"/>
                      <a:pt x="384336" y="91154"/>
                    </a:cubicBezTo>
                    <a:cubicBezTo>
                      <a:pt x="395646" y="85481"/>
                      <a:pt x="401044" y="73270"/>
                      <a:pt x="406020" y="69217"/>
                    </a:cubicBezTo>
                    <a:cubicBezTo>
                      <a:pt x="362864" y="34106"/>
                      <a:pt x="343145" y="18447"/>
                      <a:pt x="331960" y="0"/>
                    </a:cubicBezTo>
                    <a:cubicBezTo>
                      <a:pt x="240140" y="2548"/>
                      <a:pt x="148604" y="5034"/>
                      <a:pt x="60070" y="7404"/>
                    </a:cubicBezTo>
                    <a:cubicBezTo>
                      <a:pt x="62942" y="10832"/>
                      <a:pt x="68609" y="17096"/>
                      <a:pt x="81849" y="30890"/>
                    </a:cubicBezTo>
                    <a:cubicBezTo>
                      <a:pt x="88352" y="37664"/>
                      <a:pt x="108767" y="55457"/>
                      <a:pt x="106875" y="62366"/>
                    </a:cubicBezTo>
                    <a:cubicBezTo>
                      <a:pt x="108950" y="71265"/>
                      <a:pt x="102279" y="71313"/>
                      <a:pt x="105732" y="76101"/>
                    </a:cubicBezTo>
                    <a:cubicBezTo>
                      <a:pt x="94807" y="82707"/>
                      <a:pt x="85494" y="90674"/>
                      <a:pt x="77186" y="99981"/>
                    </a:cubicBezTo>
                    <a:cubicBezTo>
                      <a:pt x="48256" y="132414"/>
                      <a:pt x="26928" y="138842"/>
                      <a:pt x="10590" y="155761"/>
                    </a:cubicBezTo>
                    <a:cubicBezTo>
                      <a:pt x="6733" y="159756"/>
                      <a:pt x="4413" y="165140"/>
                      <a:pt x="0" y="168958"/>
                    </a:cubicBezTo>
                    <a:cubicBezTo>
                      <a:pt x="6099" y="182318"/>
                      <a:pt x="11886" y="182943"/>
                      <a:pt x="13769" y="185203"/>
                    </a:cubicBezTo>
                    <a:cubicBezTo>
                      <a:pt x="30573" y="205328"/>
                      <a:pt x="56790" y="257463"/>
                      <a:pt x="85533" y="265497"/>
                    </a:cubicBezTo>
                    <a:cubicBezTo>
                      <a:pt x="91281" y="279333"/>
                      <a:pt x="90825" y="267915"/>
                      <a:pt x="85269" y="296622"/>
                    </a:cubicBezTo>
                    <a:cubicBezTo>
                      <a:pt x="85014" y="297934"/>
                      <a:pt x="85177" y="300401"/>
                      <a:pt x="84827" y="300458"/>
                    </a:cubicBezTo>
                    <a:cubicBezTo>
                      <a:pt x="78007" y="301632"/>
                      <a:pt x="78905" y="310261"/>
                      <a:pt x="73171" y="312382"/>
                    </a:cubicBezTo>
                    <a:cubicBezTo>
                      <a:pt x="62390" y="316367"/>
                      <a:pt x="28080" y="352613"/>
                      <a:pt x="27979" y="352944"/>
                    </a:cubicBezTo>
                    <a:cubicBezTo>
                      <a:pt x="23854" y="367180"/>
                      <a:pt x="-6637" y="379464"/>
                      <a:pt x="10239" y="385752"/>
                    </a:cubicBezTo>
                    <a:cubicBezTo>
                      <a:pt x="10820" y="385973"/>
                      <a:pt x="11483" y="386493"/>
                      <a:pt x="11723" y="387041"/>
                    </a:cubicBezTo>
                    <a:cubicBezTo>
                      <a:pt x="18898" y="403175"/>
                      <a:pt x="35294" y="411108"/>
                      <a:pt x="45283" y="424954"/>
                    </a:cubicBezTo>
                    <a:cubicBezTo>
                      <a:pt x="67547" y="455830"/>
                      <a:pt x="110520" y="480536"/>
                      <a:pt x="89889" y="496883"/>
                    </a:cubicBezTo>
                    <a:cubicBezTo>
                      <a:pt x="88419" y="502205"/>
                      <a:pt x="81739" y="510811"/>
                      <a:pt x="79246" y="514633"/>
                    </a:cubicBezTo>
                    <a:cubicBezTo>
                      <a:pt x="45048" y="545450"/>
                      <a:pt x="41950" y="564657"/>
                      <a:pt x="22951" y="575979"/>
                    </a:cubicBezTo>
                    <a:cubicBezTo>
                      <a:pt x="20977" y="577152"/>
                      <a:pt x="19412" y="579277"/>
                      <a:pt x="18129" y="581407"/>
                    </a:cubicBezTo>
                    <a:cubicBezTo>
                      <a:pt x="28743" y="595326"/>
                      <a:pt x="39659" y="606470"/>
                      <a:pt x="51152" y="616960"/>
                    </a:cubicBezTo>
                    <a:cubicBezTo>
                      <a:pt x="71495" y="635528"/>
                      <a:pt x="64085" y="637585"/>
                      <a:pt x="74333" y="644917"/>
                    </a:cubicBezTo>
                    <a:cubicBezTo>
                      <a:pt x="100791" y="663855"/>
                      <a:pt x="82757" y="658504"/>
                      <a:pt x="98072" y="664961"/>
                    </a:cubicBezTo>
                    <a:cubicBezTo>
                      <a:pt x="111356" y="670566"/>
                      <a:pt x="105108" y="676172"/>
                      <a:pt x="101833" y="687302"/>
                    </a:cubicBezTo>
                    <a:cubicBezTo>
                      <a:pt x="97693" y="701379"/>
                      <a:pt x="88400" y="705778"/>
                      <a:pt x="77263" y="715341"/>
                    </a:cubicBezTo>
                    <a:cubicBezTo>
                      <a:pt x="70688" y="720980"/>
                      <a:pt x="66030" y="725322"/>
                      <a:pt x="62351" y="728653"/>
                    </a:cubicBezTo>
                    <a:cubicBezTo>
                      <a:pt x="103057" y="728932"/>
                      <a:pt x="144100" y="729293"/>
                      <a:pt x="185315" y="729716"/>
                    </a:cubicBezTo>
                    <a:cubicBezTo>
                      <a:pt x="186030" y="728634"/>
                      <a:pt x="188235" y="726999"/>
                      <a:pt x="190093" y="724461"/>
                    </a:cubicBezTo>
                    <a:cubicBezTo>
                      <a:pt x="190319" y="724148"/>
                      <a:pt x="230151" y="678677"/>
                      <a:pt x="230463" y="678542"/>
                    </a:cubicBezTo>
                    <a:cubicBezTo>
                      <a:pt x="244165" y="672518"/>
                      <a:pt x="166114" y="615355"/>
                      <a:pt x="143293" y="579715"/>
                    </a:cubicBezTo>
                    <a:cubicBezTo>
                      <a:pt x="135642" y="574138"/>
                      <a:pt x="131032" y="572431"/>
                      <a:pt x="134029" y="566349"/>
                    </a:cubicBezTo>
                    <a:cubicBezTo>
                      <a:pt x="135883" y="562580"/>
                      <a:pt x="131445" y="551513"/>
                      <a:pt x="142063" y="543296"/>
                    </a:cubicBezTo>
                    <a:cubicBezTo>
                      <a:pt x="144085" y="541729"/>
                      <a:pt x="198983" y="474142"/>
                      <a:pt x="199117" y="473825"/>
                    </a:cubicBezTo>
                    <a:cubicBezTo>
                      <a:pt x="200011" y="471801"/>
                      <a:pt x="204727" y="471541"/>
                      <a:pt x="205303" y="470580"/>
                    </a:cubicBezTo>
                    <a:cubicBezTo>
                      <a:pt x="206821" y="468075"/>
                      <a:pt x="221718" y="448964"/>
                      <a:pt x="233590" y="437551"/>
                    </a:cubicBezTo>
                    <a:cubicBezTo>
                      <a:pt x="176776" y="387185"/>
                      <a:pt x="192884" y="389291"/>
                      <a:pt x="170466" y="378449"/>
                    </a:cubicBezTo>
                    <a:cubicBezTo>
                      <a:pt x="151472" y="369262"/>
                      <a:pt x="147985" y="345026"/>
                      <a:pt x="153205" y="337766"/>
                    </a:cubicBezTo>
                    <a:cubicBezTo>
                      <a:pt x="156452" y="333242"/>
                      <a:pt x="154391" y="325564"/>
                      <a:pt x="161653" y="323588"/>
                    </a:cubicBezTo>
                    <a:cubicBezTo>
                      <a:pt x="162244" y="321622"/>
                      <a:pt x="183817" y="290468"/>
                      <a:pt x="198008" y="278973"/>
                    </a:cubicBezTo>
                    <a:cubicBezTo>
                      <a:pt x="205807" y="272651"/>
                      <a:pt x="193009" y="274213"/>
                      <a:pt x="218390" y="255612"/>
                    </a:cubicBezTo>
                    <a:cubicBezTo>
                      <a:pt x="222602" y="252526"/>
                      <a:pt x="222458" y="254506"/>
                      <a:pt x="221391" y="252723"/>
                    </a:cubicBezTo>
                    <a:cubicBezTo>
                      <a:pt x="166465" y="161184"/>
                      <a:pt x="168304" y="174809"/>
                      <a:pt x="178505" y="143294"/>
                    </a:cubicBezTo>
                    <a:cubicBezTo>
                      <a:pt x="188307" y="143073"/>
                      <a:pt x="240150" y="89693"/>
                      <a:pt x="240333" y="89380"/>
                    </a:cubicBezTo>
                    <a:cubicBezTo>
                      <a:pt x="236587" y="87174"/>
                      <a:pt x="235713" y="87832"/>
                      <a:pt x="233119" y="84731"/>
                    </a:cubicBezTo>
                    <a:cubicBezTo>
                      <a:pt x="220143" y="69241"/>
                      <a:pt x="203661" y="65597"/>
                      <a:pt x="194843" y="52068"/>
                    </a:cubicBezTo>
                    <a:cubicBezTo>
                      <a:pt x="191793" y="47390"/>
                      <a:pt x="168424" y="24212"/>
                      <a:pt x="163526" y="22625"/>
                    </a:cubicBezTo>
                    <a:cubicBezTo>
                      <a:pt x="160971" y="21798"/>
                      <a:pt x="158863" y="17832"/>
                      <a:pt x="152581" y="10543"/>
                    </a:cubicBezTo>
                    <a:cubicBezTo>
                      <a:pt x="147216" y="4327"/>
                      <a:pt x="142155" y="6457"/>
                      <a:pt x="215249" y="4005"/>
                    </a:cubicBezTo>
                    <a:cubicBezTo>
                      <a:pt x="235170" y="23755"/>
                      <a:pt x="229027" y="22245"/>
                      <a:pt x="257780" y="44034"/>
                    </a:cubicBezTo>
                    <a:cubicBezTo>
                      <a:pt x="332940" y="100991"/>
                      <a:pt x="255437" y="120472"/>
                      <a:pt x="246629" y="134078"/>
                    </a:cubicBezTo>
                    <a:cubicBezTo>
                      <a:pt x="238536" y="146583"/>
                      <a:pt x="225728" y="155655"/>
                      <a:pt x="220359" y="170164"/>
                    </a:cubicBezTo>
                    <a:cubicBezTo>
                      <a:pt x="220258" y="170438"/>
                      <a:pt x="219965" y="170679"/>
                      <a:pt x="219773" y="170939"/>
                    </a:cubicBezTo>
                    <a:cubicBezTo>
                      <a:pt x="222899" y="173669"/>
                      <a:pt x="219307" y="187775"/>
                      <a:pt x="225113" y="195794"/>
                    </a:cubicBezTo>
                    <a:cubicBezTo>
                      <a:pt x="225872" y="196847"/>
                      <a:pt x="227135" y="197684"/>
                      <a:pt x="227510" y="198833"/>
                    </a:cubicBezTo>
                    <a:cubicBezTo>
                      <a:pt x="233921" y="218420"/>
                      <a:pt x="254846" y="225170"/>
                      <a:pt x="260811" y="260415"/>
                    </a:cubicBezTo>
                    <a:cubicBezTo>
                      <a:pt x="261171" y="262559"/>
                      <a:pt x="261809" y="266429"/>
                      <a:pt x="261156" y="266694"/>
                    </a:cubicBezTo>
                    <a:cubicBezTo>
                      <a:pt x="253655" y="269766"/>
                      <a:pt x="266165" y="268372"/>
                      <a:pt x="239790" y="290507"/>
                    </a:cubicBezTo>
                    <a:cubicBezTo>
                      <a:pt x="242062" y="301771"/>
                      <a:pt x="228273" y="302031"/>
                      <a:pt x="199113" y="342233"/>
                    </a:cubicBezTo>
                    <a:cubicBezTo>
                      <a:pt x="204501" y="346665"/>
                      <a:pt x="206201" y="345709"/>
                      <a:pt x="206945" y="347382"/>
                    </a:cubicBezTo>
                    <a:cubicBezTo>
                      <a:pt x="213909" y="363045"/>
                      <a:pt x="229834" y="370747"/>
                      <a:pt x="239531" y="384195"/>
                    </a:cubicBezTo>
                    <a:cubicBezTo>
                      <a:pt x="258726" y="410815"/>
                      <a:pt x="311256" y="446382"/>
                      <a:pt x="277230" y="456950"/>
                    </a:cubicBezTo>
                    <a:cubicBezTo>
                      <a:pt x="272947" y="470450"/>
                      <a:pt x="249352" y="487238"/>
                      <a:pt x="184023" y="563700"/>
                    </a:cubicBezTo>
                    <a:cubicBezTo>
                      <a:pt x="209150" y="586859"/>
                      <a:pt x="199843" y="581162"/>
                      <a:pt x="204213" y="583816"/>
                    </a:cubicBezTo>
                    <a:cubicBezTo>
                      <a:pt x="220311" y="593595"/>
                      <a:pt x="238738" y="619657"/>
                      <a:pt x="243920" y="621768"/>
                    </a:cubicBezTo>
                    <a:cubicBezTo>
                      <a:pt x="245908" y="622581"/>
                      <a:pt x="248281" y="624335"/>
                      <a:pt x="248939" y="626210"/>
                    </a:cubicBezTo>
                    <a:cubicBezTo>
                      <a:pt x="253006" y="637710"/>
                      <a:pt x="267889" y="637244"/>
                      <a:pt x="274613" y="655023"/>
                    </a:cubicBezTo>
                    <a:cubicBezTo>
                      <a:pt x="290092" y="658648"/>
                      <a:pt x="296239" y="677663"/>
                      <a:pt x="281730" y="687783"/>
                    </a:cubicBezTo>
                    <a:cubicBezTo>
                      <a:pt x="281442" y="687985"/>
                      <a:pt x="255898" y="715927"/>
                      <a:pt x="244242" y="730365"/>
                    </a:cubicBezTo>
                    <a:cubicBezTo>
                      <a:pt x="287100" y="730865"/>
                      <a:pt x="330048" y="731427"/>
                      <a:pt x="372916" y="732033"/>
                    </a:cubicBezTo>
                    <a:cubicBezTo>
                      <a:pt x="386617" y="718884"/>
                      <a:pt x="402581" y="703932"/>
                      <a:pt x="403782" y="70183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017;p18"/>
              <p:cNvSpPr/>
              <p:nvPr/>
            </p:nvSpPr>
            <p:spPr>
              <a:xfrm>
                <a:off x="8565210" y="3933954"/>
                <a:ext cx="264940" cy="714763"/>
              </a:xfrm>
              <a:custGeom>
                <a:avLst/>
                <a:gdLst/>
                <a:ahLst/>
                <a:cxnLst/>
                <a:rect l="l" t="t" r="r" b="b"/>
                <a:pathLst>
                  <a:path w="264940" h="714763" extrusionOk="0">
                    <a:moveTo>
                      <a:pt x="239497" y="677980"/>
                    </a:moveTo>
                    <a:cubicBezTo>
                      <a:pt x="240616" y="676033"/>
                      <a:pt x="245303" y="676316"/>
                      <a:pt x="245995" y="675413"/>
                    </a:cubicBezTo>
                    <a:cubicBezTo>
                      <a:pt x="251470" y="668244"/>
                      <a:pt x="259077" y="663187"/>
                      <a:pt x="264869" y="656350"/>
                    </a:cubicBezTo>
                    <a:cubicBezTo>
                      <a:pt x="253631" y="641922"/>
                      <a:pt x="253400" y="648600"/>
                      <a:pt x="252632" y="645980"/>
                    </a:cubicBezTo>
                    <a:cubicBezTo>
                      <a:pt x="248968" y="633576"/>
                      <a:pt x="229186" y="624518"/>
                      <a:pt x="228033" y="620446"/>
                    </a:cubicBezTo>
                    <a:cubicBezTo>
                      <a:pt x="224019" y="606263"/>
                      <a:pt x="201989" y="589393"/>
                      <a:pt x="196707" y="582287"/>
                    </a:cubicBezTo>
                    <a:cubicBezTo>
                      <a:pt x="192389" y="576475"/>
                      <a:pt x="189335" y="569470"/>
                      <a:pt x="182309" y="566042"/>
                    </a:cubicBezTo>
                    <a:cubicBezTo>
                      <a:pt x="181262" y="563825"/>
                      <a:pt x="163223" y="534772"/>
                      <a:pt x="173491" y="528768"/>
                    </a:cubicBezTo>
                    <a:cubicBezTo>
                      <a:pt x="177424" y="526465"/>
                      <a:pt x="175523" y="521066"/>
                      <a:pt x="180584" y="520710"/>
                    </a:cubicBezTo>
                    <a:cubicBezTo>
                      <a:pt x="229013" y="454681"/>
                      <a:pt x="211028" y="479892"/>
                      <a:pt x="227361" y="462128"/>
                    </a:cubicBezTo>
                    <a:cubicBezTo>
                      <a:pt x="237941" y="450628"/>
                      <a:pt x="239968" y="440902"/>
                      <a:pt x="252469" y="432882"/>
                    </a:cubicBezTo>
                    <a:cubicBezTo>
                      <a:pt x="256839" y="430075"/>
                      <a:pt x="255144" y="426262"/>
                      <a:pt x="264941" y="418892"/>
                    </a:cubicBezTo>
                    <a:cubicBezTo>
                      <a:pt x="241159" y="394998"/>
                      <a:pt x="181804" y="343185"/>
                      <a:pt x="179763" y="328963"/>
                    </a:cubicBezTo>
                    <a:cubicBezTo>
                      <a:pt x="167829" y="308617"/>
                      <a:pt x="179321" y="302853"/>
                      <a:pt x="188024" y="291007"/>
                    </a:cubicBezTo>
                    <a:cubicBezTo>
                      <a:pt x="195472" y="280862"/>
                      <a:pt x="234959" y="229838"/>
                      <a:pt x="246725" y="224948"/>
                    </a:cubicBezTo>
                    <a:cubicBezTo>
                      <a:pt x="252747" y="222444"/>
                      <a:pt x="250418" y="215977"/>
                      <a:pt x="253050" y="216069"/>
                    </a:cubicBezTo>
                    <a:cubicBezTo>
                      <a:pt x="257156" y="216208"/>
                      <a:pt x="257213" y="213049"/>
                      <a:pt x="257703" y="210655"/>
                    </a:cubicBezTo>
                    <a:cubicBezTo>
                      <a:pt x="246158" y="200189"/>
                      <a:pt x="246778" y="200376"/>
                      <a:pt x="238561" y="191198"/>
                    </a:cubicBezTo>
                    <a:cubicBezTo>
                      <a:pt x="231064" y="182828"/>
                      <a:pt x="166388" y="164289"/>
                      <a:pt x="196678" y="123621"/>
                    </a:cubicBezTo>
                    <a:cubicBezTo>
                      <a:pt x="202018" y="116448"/>
                      <a:pt x="199602" y="109904"/>
                      <a:pt x="206268" y="108496"/>
                    </a:cubicBezTo>
                    <a:cubicBezTo>
                      <a:pt x="206825" y="108380"/>
                      <a:pt x="204496" y="111029"/>
                      <a:pt x="219346" y="86486"/>
                    </a:cubicBezTo>
                    <a:cubicBezTo>
                      <a:pt x="221877" y="82303"/>
                      <a:pt x="220820" y="89717"/>
                      <a:pt x="239612" y="65784"/>
                    </a:cubicBezTo>
                    <a:cubicBezTo>
                      <a:pt x="244737" y="59265"/>
                      <a:pt x="194752" y="31991"/>
                      <a:pt x="172363" y="0"/>
                    </a:cubicBezTo>
                    <a:cubicBezTo>
                      <a:pt x="131628" y="1063"/>
                      <a:pt x="92372" y="2077"/>
                      <a:pt x="54941" y="3043"/>
                    </a:cubicBezTo>
                    <a:cubicBezTo>
                      <a:pt x="59892" y="7726"/>
                      <a:pt x="66573" y="13510"/>
                      <a:pt x="75962" y="20625"/>
                    </a:cubicBezTo>
                    <a:cubicBezTo>
                      <a:pt x="153806" y="79616"/>
                      <a:pt x="72725" y="100621"/>
                      <a:pt x="64479" y="113366"/>
                    </a:cubicBezTo>
                    <a:cubicBezTo>
                      <a:pt x="56141" y="126246"/>
                      <a:pt x="42954" y="135587"/>
                      <a:pt x="37431" y="150544"/>
                    </a:cubicBezTo>
                    <a:cubicBezTo>
                      <a:pt x="37325" y="150828"/>
                      <a:pt x="37023" y="151073"/>
                      <a:pt x="36831" y="151342"/>
                    </a:cubicBezTo>
                    <a:cubicBezTo>
                      <a:pt x="40063" y="154164"/>
                      <a:pt x="36326" y="168655"/>
                      <a:pt x="42329" y="176943"/>
                    </a:cubicBezTo>
                    <a:cubicBezTo>
                      <a:pt x="43107" y="178030"/>
                      <a:pt x="44414" y="178890"/>
                      <a:pt x="44798" y="180073"/>
                    </a:cubicBezTo>
                    <a:cubicBezTo>
                      <a:pt x="47992" y="189833"/>
                      <a:pt x="55714" y="196660"/>
                      <a:pt x="60853" y="205150"/>
                    </a:cubicBezTo>
                    <a:cubicBezTo>
                      <a:pt x="68100" y="217131"/>
                      <a:pt x="74401" y="214852"/>
                      <a:pt x="74631" y="231372"/>
                    </a:cubicBezTo>
                    <a:cubicBezTo>
                      <a:pt x="76888" y="232530"/>
                      <a:pt x="77109" y="234391"/>
                      <a:pt x="77474" y="240078"/>
                    </a:cubicBezTo>
                    <a:cubicBezTo>
                      <a:pt x="77556" y="241247"/>
                      <a:pt x="78891" y="242299"/>
                      <a:pt x="79093" y="243497"/>
                    </a:cubicBezTo>
                    <a:cubicBezTo>
                      <a:pt x="79467" y="245708"/>
                      <a:pt x="80120" y="249694"/>
                      <a:pt x="79453" y="249968"/>
                    </a:cubicBezTo>
                    <a:cubicBezTo>
                      <a:pt x="71759" y="253117"/>
                      <a:pt x="84611" y="251694"/>
                      <a:pt x="57443" y="274492"/>
                    </a:cubicBezTo>
                    <a:cubicBezTo>
                      <a:pt x="59791" y="286103"/>
                      <a:pt x="45600" y="286333"/>
                      <a:pt x="15546" y="327771"/>
                    </a:cubicBezTo>
                    <a:cubicBezTo>
                      <a:pt x="21093" y="332334"/>
                      <a:pt x="22850" y="331348"/>
                      <a:pt x="23614" y="333074"/>
                    </a:cubicBezTo>
                    <a:cubicBezTo>
                      <a:pt x="30789" y="349209"/>
                      <a:pt x="47185" y="357142"/>
                      <a:pt x="57174" y="370988"/>
                    </a:cubicBezTo>
                    <a:cubicBezTo>
                      <a:pt x="76946" y="398406"/>
                      <a:pt x="131046" y="435041"/>
                      <a:pt x="96002" y="445926"/>
                    </a:cubicBezTo>
                    <a:cubicBezTo>
                      <a:pt x="91584" y="459849"/>
                      <a:pt x="67567" y="476796"/>
                      <a:pt x="0" y="555878"/>
                    </a:cubicBezTo>
                    <a:cubicBezTo>
                      <a:pt x="21885" y="576051"/>
                      <a:pt x="18475" y="575191"/>
                      <a:pt x="20795" y="576595"/>
                    </a:cubicBezTo>
                    <a:cubicBezTo>
                      <a:pt x="37373" y="586667"/>
                      <a:pt x="56353" y="613508"/>
                      <a:pt x="61693" y="615686"/>
                    </a:cubicBezTo>
                    <a:cubicBezTo>
                      <a:pt x="63739" y="616523"/>
                      <a:pt x="66184" y="618331"/>
                      <a:pt x="66866" y="620258"/>
                    </a:cubicBezTo>
                    <a:cubicBezTo>
                      <a:pt x="71068" y="632143"/>
                      <a:pt x="86349" y="631552"/>
                      <a:pt x="93308" y="649932"/>
                    </a:cubicBezTo>
                    <a:cubicBezTo>
                      <a:pt x="109257" y="653663"/>
                      <a:pt x="115582" y="673254"/>
                      <a:pt x="100642" y="683672"/>
                    </a:cubicBezTo>
                    <a:cubicBezTo>
                      <a:pt x="100517" y="683759"/>
                      <a:pt x="83708" y="702293"/>
                      <a:pt x="72585" y="714764"/>
                    </a:cubicBezTo>
                    <a:cubicBezTo>
                      <a:pt x="114891" y="714384"/>
                      <a:pt x="158267" y="714168"/>
                      <a:pt x="202494" y="714091"/>
                    </a:cubicBezTo>
                    <a:cubicBezTo>
                      <a:pt x="216219" y="700749"/>
                      <a:pt x="238157" y="680316"/>
                      <a:pt x="239497" y="67798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018;p18"/>
              <p:cNvSpPr/>
              <p:nvPr/>
            </p:nvSpPr>
            <p:spPr>
              <a:xfrm>
                <a:off x="9458690" y="3910050"/>
                <a:ext cx="241425" cy="747687"/>
              </a:xfrm>
              <a:custGeom>
                <a:avLst/>
                <a:gdLst/>
                <a:ahLst/>
                <a:cxnLst/>
                <a:rect l="l" t="t" r="r" b="b"/>
                <a:pathLst>
                  <a:path w="241425" h="747687" extrusionOk="0">
                    <a:moveTo>
                      <a:pt x="237014" y="694701"/>
                    </a:moveTo>
                    <a:cubicBezTo>
                      <a:pt x="236097" y="692898"/>
                      <a:pt x="175057" y="632908"/>
                      <a:pt x="158690" y="618715"/>
                    </a:cubicBezTo>
                    <a:cubicBezTo>
                      <a:pt x="155386" y="615850"/>
                      <a:pt x="146395" y="599148"/>
                      <a:pt x="135498" y="591701"/>
                    </a:cubicBezTo>
                    <a:cubicBezTo>
                      <a:pt x="129831" y="587830"/>
                      <a:pt x="131128" y="585080"/>
                      <a:pt x="133419" y="580253"/>
                    </a:cubicBezTo>
                    <a:cubicBezTo>
                      <a:pt x="131263" y="571412"/>
                      <a:pt x="134994" y="560513"/>
                      <a:pt x="145257" y="556104"/>
                    </a:cubicBezTo>
                    <a:cubicBezTo>
                      <a:pt x="159847" y="531133"/>
                      <a:pt x="196543" y="493719"/>
                      <a:pt x="199406" y="487200"/>
                    </a:cubicBezTo>
                    <a:cubicBezTo>
                      <a:pt x="200323" y="485113"/>
                      <a:pt x="205178" y="484844"/>
                      <a:pt x="205778" y="483854"/>
                    </a:cubicBezTo>
                    <a:cubicBezTo>
                      <a:pt x="207334" y="481286"/>
                      <a:pt x="222683" y="461584"/>
                      <a:pt x="234915" y="449834"/>
                    </a:cubicBezTo>
                    <a:cubicBezTo>
                      <a:pt x="229143" y="444714"/>
                      <a:pt x="199564" y="418401"/>
                      <a:pt x="195391" y="411666"/>
                    </a:cubicBezTo>
                    <a:cubicBezTo>
                      <a:pt x="182347" y="390608"/>
                      <a:pt x="163473" y="387699"/>
                      <a:pt x="160020" y="382570"/>
                    </a:cubicBezTo>
                    <a:cubicBezTo>
                      <a:pt x="153724" y="373209"/>
                      <a:pt x="145512" y="356247"/>
                      <a:pt x="152120" y="347060"/>
                    </a:cubicBezTo>
                    <a:cubicBezTo>
                      <a:pt x="155467" y="342401"/>
                      <a:pt x="153345" y="334492"/>
                      <a:pt x="160817" y="332459"/>
                    </a:cubicBezTo>
                    <a:cubicBezTo>
                      <a:pt x="162729" y="326069"/>
                      <a:pt x="168492" y="322483"/>
                      <a:pt x="171902" y="317194"/>
                    </a:cubicBezTo>
                    <a:cubicBezTo>
                      <a:pt x="190050" y="289064"/>
                      <a:pt x="200731" y="286819"/>
                      <a:pt x="201255" y="282631"/>
                    </a:cubicBezTo>
                    <a:cubicBezTo>
                      <a:pt x="202537" y="272463"/>
                      <a:pt x="213823" y="264819"/>
                      <a:pt x="222986" y="260343"/>
                    </a:cubicBezTo>
                    <a:cubicBezTo>
                      <a:pt x="221243" y="258175"/>
                      <a:pt x="193921" y="210612"/>
                      <a:pt x="186242" y="203218"/>
                    </a:cubicBezTo>
                    <a:cubicBezTo>
                      <a:pt x="175489" y="192862"/>
                      <a:pt x="177645" y="184030"/>
                      <a:pt x="172497" y="170501"/>
                    </a:cubicBezTo>
                    <a:cubicBezTo>
                      <a:pt x="171075" y="166770"/>
                      <a:pt x="172771" y="163405"/>
                      <a:pt x="178159" y="146760"/>
                    </a:cubicBezTo>
                    <a:cubicBezTo>
                      <a:pt x="187601" y="146544"/>
                      <a:pt x="212305" y="119683"/>
                      <a:pt x="217127" y="114885"/>
                    </a:cubicBezTo>
                    <a:cubicBezTo>
                      <a:pt x="241889" y="90251"/>
                      <a:pt x="245130" y="92015"/>
                      <a:pt x="238311" y="89486"/>
                    </a:cubicBezTo>
                    <a:cubicBezTo>
                      <a:pt x="231962" y="87130"/>
                      <a:pt x="240433" y="87068"/>
                      <a:pt x="208626" y="65837"/>
                    </a:cubicBezTo>
                    <a:cubicBezTo>
                      <a:pt x="200962" y="60726"/>
                      <a:pt x="165913" y="20091"/>
                      <a:pt x="159122" y="19452"/>
                    </a:cubicBezTo>
                    <a:cubicBezTo>
                      <a:pt x="154343" y="13553"/>
                      <a:pt x="148710" y="8019"/>
                      <a:pt x="146707" y="0"/>
                    </a:cubicBezTo>
                    <a:cubicBezTo>
                      <a:pt x="109910" y="1091"/>
                      <a:pt x="72552" y="2183"/>
                      <a:pt x="34823" y="3269"/>
                    </a:cubicBezTo>
                    <a:cubicBezTo>
                      <a:pt x="106827" y="77832"/>
                      <a:pt x="98317" y="69111"/>
                      <a:pt x="104133" y="79125"/>
                    </a:cubicBezTo>
                    <a:cubicBezTo>
                      <a:pt x="103965" y="80741"/>
                      <a:pt x="103706" y="80549"/>
                      <a:pt x="103864" y="81294"/>
                    </a:cubicBezTo>
                    <a:cubicBezTo>
                      <a:pt x="105646" y="89549"/>
                      <a:pt x="99307" y="89683"/>
                      <a:pt x="102659" y="94323"/>
                    </a:cubicBezTo>
                    <a:cubicBezTo>
                      <a:pt x="87723" y="103347"/>
                      <a:pt x="81542" y="110563"/>
                      <a:pt x="58331" y="134111"/>
                    </a:cubicBezTo>
                    <a:cubicBezTo>
                      <a:pt x="41681" y="151001"/>
                      <a:pt x="20127" y="157770"/>
                      <a:pt x="4433" y="179419"/>
                    </a:cubicBezTo>
                    <a:cubicBezTo>
                      <a:pt x="3030" y="181357"/>
                      <a:pt x="1599" y="183097"/>
                      <a:pt x="0" y="184477"/>
                    </a:cubicBezTo>
                    <a:cubicBezTo>
                      <a:pt x="2747" y="190496"/>
                      <a:pt x="6315" y="196112"/>
                      <a:pt x="12727" y="199516"/>
                    </a:cubicBezTo>
                    <a:cubicBezTo>
                      <a:pt x="22514" y="204718"/>
                      <a:pt x="49735" y="268901"/>
                      <a:pt x="83040" y="278208"/>
                    </a:cubicBezTo>
                    <a:cubicBezTo>
                      <a:pt x="83718" y="279838"/>
                      <a:pt x="84947" y="283742"/>
                      <a:pt x="87219" y="286011"/>
                    </a:cubicBezTo>
                    <a:cubicBezTo>
                      <a:pt x="81451" y="315040"/>
                      <a:pt x="82661" y="312098"/>
                      <a:pt x="82354" y="312151"/>
                    </a:cubicBezTo>
                    <a:cubicBezTo>
                      <a:pt x="75731" y="313290"/>
                      <a:pt x="76605" y="321670"/>
                      <a:pt x="71034" y="323728"/>
                    </a:cubicBezTo>
                    <a:cubicBezTo>
                      <a:pt x="63811" y="326396"/>
                      <a:pt x="69070" y="326545"/>
                      <a:pt x="57270" y="333545"/>
                    </a:cubicBezTo>
                    <a:cubicBezTo>
                      <a:pt x="50647" y="337473"/>
                      <a:pt x="11320" y="381348"/>
                      <a:pt x="3808" y="391276"/>
                    </a:cubicBezTo>
                    <a:cubicBezTo>
                      <a:pt x="9024" y="395478"/>
                      <a:pt x="10647" y="394579"/>
                      <a:pt x="11377" y="396219"/>
                    </a:cubicBezTo>
                    <a:cubicBezTo>
                      <a:pt x="18129" y="411416"/>
                      <a:pt x="89043" y="475272"/>
                      <a:pt x="92290" y="490291"/>
                    </a:cubicBezTo>
                    <a:cubicBezTo>
                      <a:pt x="95272" y="504085"/>
                      <a:pt x="62798" y="530941"/>
                      <a:pt x="41302" y="560676"/>
                    </a:cubicBezTo>
                    <a:cubicBezTo>
                      <a:pt x="26568" y="581066"/>
                      <a:pt x="22764" y="576335"/>
                      <a:pt x="17592" y="584936"/>
                    </a:cubicBezTo>
                    <a:cubicBezTo>
                      <a:pt x="42056" y="617023"/>
                      <a:pt x="58216" y="622460"/>
                      <a:pt x="66356" y="640518"/>
                    </a:cubicBezTo>
                    <a:cubicBezTo>
                      <a:pt x="69853" y="648268"/>
                      <a:pt x="83818" y="650220"/>
                      <a:pt x="88030" y="661706"/>
                    </a:cubicBezTo>
                    <a:cubicBezTo>
                      <a:pt x="89721" y="666292"/>
                      <a:pt x="111241" y="667307"/>
                      <a:pt x="100190" y="682105"/>
                    </a:cubicBezTo>
                    <a:cubicBezTo>
                      <a:pt x="96127" y="704845"/>
                      <a:pt x="84928" y="703845"/>
                      <a:pt x="40293" y="745120"/>
                    </a:cubicBezTo>
                    <a:cubicBezTo>
                      <a:pt x="90331" y="745961"/>
                      <a:pt x="139821" y="746826"/>
                      <a:pt x="188461" y="747687"/>
                    </a:cubicBezTo>
                    <a:cubicBezTo>
                      <a:pt x="213549" y="720067"/>
                      <a:pt x="223144" y="705870"/>
                      <a:pt x="237014" y="69470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019;p18"/>
              <p:cNvSpPr/>
              <p:nvPr/>
            </p:nvSpPr>
            <p:spPr>
              <a:xfrm>
                <a:off x="8063083" y="3941853"/>
                <a:ext cx="214759" cy="728571"/>
              </a:xfrm>
              <a:custGeom>
                <a:avLst/>
                <a:gdLst/>
                <a:ahLst/>
                <a:cxnLst/>
                <a:rect l="l" t="t" r="r" b="b"/>
                <a:pathLst>
                  <a:path w="214759" h="728571" extrusionOk="0">
                    <a:moveTo>
                      <a:pt x="188513" y="680004"/>
                    </a:moveTo>
                    <a:cubicBezTo>
                      <a:pt x="189660" y="677999"/>
                      <a:pt x="194492" y="678292"/>
                      <a:pt x="195203" y="677360"/>
                    </a:cubicBezTo>
                    <a:cubicBezTo>
                      <a:pt x="200841" y="669975"/>
                      <a:pt x="208678" y="664768"/>
                      <a:pt x="214638" y="657730"/>
                    </a:cubicBezTo>
                    <a:cubicBezTo>
                      <a:pt x="203064" y="642869"/>
                      <a:pt x="202829" y="649749"/>
                      <a:pt x="202037" y="647052"/>
                    </a:cubicBezTo>
                    <a:cubicBezTo>
                      <a:pt x="198262" y="634278"/>
                      <a:pt x="177885" y="624946"/>
                      <a:pt x="176698" y="620749"/>
                    </a:cubicBezTo>
                    <a:cubicBezTo>
                      <a:pt x="172563" y="606143"/>
                      <a:pt x="149876" y="588763"/>
                      <a:pt x="144430" y="581446"/>
                    </a:cubicBezTo>
                    <a:cubicBezTo>
                      <a:pt x="139978" y="575460"/>
                      <a:pt x="136837" y="568244"/>
                      <a:pt x="129619" y="564724"/>
                    </a:cubicBezTo>
                    <a:cubicBezTo>
                      <a:pt x="111764" y="526753"/>
                      <a:pt x="113584" y="537032"/>
                      <a:pt x="132731" y="511498"/>
                    </a:cubicBezTo>
                    <a:cubicBezTo>
                      <a:pt x="150635" y="487628"/>
                      <a:pt x="143499" y="493762"/>
                      <a:pt x="146121" y="491753"/>
                    </a:cubicBezTo>
                    <a:cubicBezTo>
                      <a:pt x="152220" y="487070"/>
                      <a:pt x="155735" y="480469"/>
                      <a:pt x="160082" y="474368"/>
                    </a:cubicBezTo>
                    <a:cubicBezTo>
                      <a:pt x="166426" y="465469"/>
                      <a:pt x="176353" y="459858"/>
                      <a:pt x="184575" y="446671"/>
                    </a:cubicBezTo>
                    <a:cubicBezTo>
                      <a:pt x="196201" y="428007"/>
                      <a:pt x="202733" y="428748"/>
                      <a:pt x="204668" y="424781"/>
                    </a:cubicBezTo>
                    <a:cubicBezTo>
                      <a:pt x="213375" y="406930"/>
                      <a:pt x="220017" y="418781"/>
                      <a:pt x="208971" y="407950"/>
                    </a:cubicBezTo>
                    <a:cubicBezTo>
                      <a:pt x="193565" y="392844"/>
                      <a:pt x="164029" y="363473"/>
                      <a:pt x="147528" y="349156"/>
                    </a:cubicBezTo>
                    <a:cubicBezTo>
                      <a:pt x="142192" y="344526"/>
                      <a:pt x="142937" y="337569"/>
                      <a:pt x="129173" y="329853"/>
                    </a:cubicBezTo>
                    <a:cubicBezTo>
                      <a:pt x="125383" y="319353"/>
                      <a:pt x="129773" y="325367"/>
                      <a:pt x="124130" y="315627"/>
                    </a:cubicBezTo>
                    <a:cubicBezTo>
                      <a:pt x="119207" y="307132"/>
                      <a:pt x="121388" y="294343"/>
                      <a:pt x="131161" y="288122"/>
                    </a:cubicBezTo>
                    <a:cubicBezTo>
                      <a:pt x="133336" y="284338"/>
                      <a:pt x="147859" y="262535"/>
                      <a:pt x="155875" y="255492"/>
                    </a:cubicBezTo>
                    <a:cubicBezTo>
                      <a:pt x="164567" y="247857"/>
                      <a:pt x="177236" y="229924"/>
                      <a:pt x="177558" y="229857"/>
                    </a:cubicBezTo>
                    <a:cubicBezTo>
                      <a:pt x="186865" y="227929"/>
                      <a:pt x="187917" y="216756"/>
                      <a:pt x="195957" y="213415"/>
                    </a:cubicBezTo>
                    <a:cubicBezTo>
                      <a:pt x="198608" y="212309"/>
                      <a:pt x="200264" y="210520"/>
                      <a:pt x="200471" y="207386"/>
                    </a:cubicBezTo>
                    <a:cubicBezTo>
                      <a:pt x="200870" y="201371"/>
                      <a:pt x="205341" y="208059"/>
                      <a:pt x="207257" y="198693"/>
                    </a:cubicBezTo>
                    <a:cubicBezTo>
                      <a:pt x="195332" y="187886"/>
                      <a:pt x="196000" y="188102"/>
                      <a:pt x="187543" y="178655"/>
                    </a:cubicBezTo>
                    <a:cubicBezTo>
                      <a:pt x="180286" y="170544"/>
                      <a:pt x="113368" y="150732"/>
                      <a:pt x="144406" y="109054"/>
                    </a:cubicBezTo>
                    <a:cubicBezTo>
                      <a:pt x="149910" y="101664"/>
                      <a:pt x="147417" y="94924"/>
                      <a:pt x="154285" y="93477"/>
                    </a:cubicBezTo>
                    <a:cubicBezTo>
                      <a:pt x="154607" y="93414"/>
                      <a:pt x="167329" y="70198"/>
                      <a:pt x="169077" y="69318"/>
                    </a:cubicBezTo>
                    <a:cubicBezTo>
                      <a:pt x="180348" y="63664"/>
                      <a:pt x="185799" y="51419"/>
                      <a:pt x="190760" y="47380"/>
                    </a:cubicBezTo>
                    <a:cubicBezTo>
                      <a:pt x="190458" y="47130"/>
                      <a:pt x="152729" y="15370"/>
                      <a:pt x="140920" y="5428"/>
                    </a:cubicBezTo>
                    <a:cubicBezTo>
                      <a:pt x="114573" y="4933"/>
                      <a:pt x="81114" y="1413"/>
                      <a:pt x="48072" y="0"/>
                    </a:cubicBezTo>
                    <a:cubicBezTo>
                      <a:pt x="67984" y="20577"/>
                      <a:pt x="111283" y="45193"/>
                      <a:pt x="106327" y="65871"/>
                    </a:cubicBezTo>
                    <a:cubicBezTo>
                      <a:pt x="108858" y="86337"/>
                      <a:pt x="64608" y="109260"/>
                      <a:pt x="62677" y="112246"/>
                    </a:cubicBezTo>
                    <a:cubicBezTo>
                      <a:pt x="54580" y="124751"/>
                      <a:pt x="41776" y="133823"/>
                      <a:pt x="36402" y="148347"/>
                    </a:cubicBezTo>
                    <a:cubicBezTo>
                      <a:pt x="36302" y="148621"/>
                      <a:pt x="36009" y="148861"/>
                      <a:pt x="35816" y="149121"/>
                    </a:cubicBezTo>
                    <a:cubicBezTo>
                      <a:pt x="38938" y="151842"/>
                      <a:pt x="35351" y="165958"/>
                      <a:pt x="41157" y="173977"/>
                    </a:cubicBezTo>
                    <a:cubicBezTo>
                      <a:pt x="60108" y="200160"/>
                      <a:pt x="73166" y="216713"/>
                      <a:pt x="76859" y="238593"/>
                    </a:cubicBezTo>
                    <a:cubicBezTo>
                      <a:pt x="77219" y="240737"/>
                      <a:pt x="77858" y="244607"/>
                      <a:pt x="77205" y="244872"/>
                    </a:cubicBezTo>
                    <a:cubicBezTo>
                      <a:pt x="69703" y="247944"/>
                      <a:pt x="82214" y="246550"/>
                      <a:pt x="55838" y="268684"/>
                    </a:cubicBezTo>
                    <a:cubicBezTo>
                      <a:pt x="58105" y="279901"/>
                      <a:pt x="44144" y="280449"/>
                      <a:pt x="15161" y="320411"/>
                    </a:cubicBezTo>
                    <a:cubicBezTo>
                      <a:pt x="20549" y="324843"/>
                      <a:pt x="22245" y="323887"/>
                      <a:pt x="22994" y="325560"/>
                    </a:cubicBezTo>
                    <a:cubicBezTo>
                      <a:pt x="26336" y="333088"/>
                      <a:pt x="88539" y="398166"/>
                      <a:pt x="97246" y="407983"/>
                    </a:cubicBezTo>
                    <a:cubicBezTo>
                      <a:pt x="109300" y="421584"/>
                      <a:pt x="103844" y="431849"/>
                      <a:pt x="93279" y="435128"/>
                    </a:cubicBezTo>
                    <a:cubicBezTo>
                      <a:pt x="90873" y="442724"/>
                      <a:pt x="88966" y="441310"/>
                      <a:pt x="81709" y="451839"/>
                    </a:cubicBezTo>
                    <a:cubicBezTo>
                      <a:pt x="69386" y="469729"/>
                      <a:pt x="57596" y="472714"/>
                      <a:pt x="57149" y="475426"/>
                    </a:cubicBezTo>
                    <a:cubicBezTo>
                      <a:pt x="56218" y="481070"/>
                      <a:pt x="14849" y="521513"/>
                      <a:pt x="8312" y="533359"/>
                    </a:cubicBezTo>
                    <a:cubicBezTo>
                      <a:pt x="-1105" y="550422"/>
                      <a:pt x="-7291" y="530426"/>
                      <a:pt x="17019" y="558489"/>
                    </a:cubicBezTo>
                    <a:cubicBezTo>
                      <a:pt x="18066" y="559696"/>
                      <a:pt x="18955" y="561200"/>
                      <a:pt x="20261" y="561998"/>
                    </a:cubicBezTo>
                    <a:cubicBezTo>
                      <a:pt x="36359" y="571777"/>
                      <a:pt x="54786" y="597840"/>
                      <a:pt x="59968" y="599951"/>
                    </a:cubicBezTo>
                    <a:cubicBezTo>
                      <a:pt x="61957" y="600763"/>
                      <a:pt x="64324" y="602518"/>
                      <a:pt x="64987" y="604393"/>
                    </a:cubicBezTo>
                    <a:cubicBezTo>
                      <a:pt x="69064" y="615932"/>
                      <a:pt x="83904" y="615355"/>
                      <a:pt x="90661" y="633206"/>
                    </a:cubicBezTo>
                    <a:cubicBezTo>
                      <a:pt x="106145" y="636831"/>
                      <a:pt x="112287" y="655845"/>
                      <a:pt x="97779" y="665965"/>
                    </a:cubicBezTo>
                    <a:cubicBezTo>
                      <a:pt x="96564" y="666812"/>
                      <a:pt x="56554" y="712721"/>
                      <a:pt x="41776" y="728572"/>
                    </a:cubicBezTo>
                    <a:cubicBezTo>
                      <a:pt x="73406" y="725187"/>
                      <a:pt x="108911" y="722264"/>
                      <a:pt x="147792" y="719745"/>
                    </a:cubicBezTo>
                    <a:cubicBezTo>
                      <a:pt x="165201" y="702350"/>
                      <a:pt x="186313" y="683831"/>
                      <a:pt x="188513" y="68000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020;p18"/>
              <p:cNvSpPr/>
              <p:nvPr/>
            </p:nvSpPr>
            <p:spPr>
              <a:xfrm>
                <a:off x="10155376" y="4379581"/>
                <a:ext cx="189256" cy="287467"/>
              </a:xfrm>
              <a:custGeom>
                <a:avLst/>
                <a:gdLst/>
                <a:ahLst/>
                <a:cxnLst/>
                <a:rect l="l" t="t" r="r" b="b"/>
                <a:pathLst>
                  <a:path w="189256" h="287467" extrusionOk="0">
                    <a:moveTo>
                      <a:pt x="91720" y="168905"/>
                    </a:moveTo>
                    <a:cubicBezTo>
                      <a:pt x="195392" y="109313"/>
                      <a:pt x="185422" y="117506"/>
                      <a:pt x="155531" y="73630"/>
                    </a:cubicBezTo>
                    <a:cubicBezTo>
                      <a:pt x="136389" y="47159"/>
                      <a:pt x="114388" y="23241"/>
                      <a:pt x="91619" y="0"/>
                    </a:cubicBezTo>
                    <a:cubicBezTo>
                      <a:pt x="86937" y="7101"/>
                      <a:pt x="75425" y="25481"/>
                      <a:pt x="59370" y="35265"/>
                    </a:cubicBezTo>
                    <a:cubicBezTo>
                      <a:pt x="54635" y="38149"/>
                      <a:pt x="58650" y="41635"/>
                      <a:pt x="49031" y="48342"/>
                    </a:cubicBezTo>
                    <a:cubicBezTo>
                      <a:pt x="47023" y="49745"/>
                      <a:pt x="2288" y="101568"/>
                      <a:pt x="1995" y="101880"/>
                    </a:cubicBezTo>
                    <a:cubicBezTo>
                      <a:pt x="-1458" y="105626"/>
                      <a:pt x="-1492" y="102135"/>
                      <a:pt x="10625" y="113655"/>
                    </a:cubicBezTo>
                    <a:cubicBezTo>
                      <a:pt x="14083" y="116938"/>
                      <a:pt x="18242" y="123183"/>
                      <a:pt x="20018" y="124260"/>
                    </a:cubicBezTo>
                    <a:cubicBezTo>
                      <a:pt x="36117" y="134039"/>
                      <a:pt x="54544" y="160102"/>
                      <a:pt x="59726" y="162212"/>
                    </a:cubicBezTo>
                    <a:cubicBezTo>
                      <a:pt x="61714" y="163025"/>
                      <a:pt x="64087" y="164780"/>
                      <a:pt x="64744" y="166655"/>
                    </a:cubicBezTo>
                    <a:cubicBezTo>
                      <a:pt x="68764" y="178020"/>
                      <a:pt x="83642" y="177568"/>
                      <a:pt x="90419" y="195468"/>
                    </a:cubicBezTo>
                    <a:cubicBezTo>
                      <a:pt x="105902" y="199093"/>
                      <a:pt x="112045" y="218107"/>
                      <a:pt x="97536" y="228222"/>
                    </a:cubicBezTo>
                    <a:cubicBezTo>
                      <a:pt x="96403" y="229011"/>
                      <a:pt x="53675" y="277771"/>
                      <a:pt x="45554" y="286910"/>
                    </a:cubicBezTo>
                    <a:cubicBezTo>
                      <a:pt x="79094" y="287213"/>
                      <a:pt x="110695" y="287410"/>
                      <a:pt x="140034" y="287468"/>
                    </a:cubicBezTo>
                    <a:cubicBezTo>
                      <a:pt x="237270" y="263819"/>
                      <a:pt x="174045" y="226107"/>
                      <a:pt x="91720" y="16890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021;p18"/>
              <p:cNvSpPr/>
              <p:nvPr/>
            </p:nvSpPr>
            <p:spPr>
              <a:xfrm>
                <a:off x="8875372" y="3927425"/>
                <a:ext cx="157075" cy="721249"/>
              </a:xfrm>
              <a:custGeom>
                <a:avLst/>
                <a:gdLst/>
                <a:ahLst/>
                <a:cxnLst/>
                <a:rect l="l" t="t" r="r" b="b"/>
                <a:pathLst>
                  <a:path w="157075" h="721249" extrusionOk="0">
                    <a:moveTo>
                      <a:pt x="151624" y="679898"/>
                    </a:moveTo>
                    <a:cubicBezTo>
                      <a:pt x="154899" y="668768"/>
                      <a:pt x="161147" y="663163"/>
                      <a:pt x="147863" y="657557"/>
                    </a:cubicBezTo>
                    <a:cubicBezTo>
                      <a:pt x="132553" y="651095"/>
                      <a:pt x="150582" y="656446"/>
                      <a:pt x="124124" y="637513"/>
                    </a:cubicBezTo>
                    <a:cubicBezTo>
                      <a:pt x="113881" y="630182"/>
                      <a:pt x="121286" y="628124"/>
                      <a:pt x="100943" y="609556"/>
                    </a:cubicBezTo>
                    <a:cubicBezTo>
                      <a:pt x="89450" y="599066"/>
                      <a:pt x="78534" y="587922"/>
                      <a:pt x="67921" y="574003"/>
                    </a:cubicBezTo>
                    <a:cubicBezTo>
                      <a:pt x="69203" y="571874"/>
                      <a:pt x="70768" y="569749"/>
                      <a:pt x="72742" y="568575"/>
                    </a:cubicBezTo>
                    <a:cubicBezTo>
                      <a:pt x="91741" y="557253"/>
                      <a:pt x="94839" y="538051"/>
                      <a:pt x="129037" y="507229"/>
                    </a:cubicBezTo>
                    <a:cubicBezTo>
                      <a:pt x="131535" y="503407"/>
                      <a:pt x="138210" y="494796"/>
                      <a:pt x="139680" y="489479"/>
                    </a:cubicBezTo>
                    <a:cubicBezTo>
                      <a:pt x="160311" y="473133"/>
                      <a:pt x="117339" y="448421"/>
                      <a:pt x="95074" y="417551"/>
                    </a:cubicBezTo>
                    <a:cubicBezTo>
                      <a:pt x="85085" y="403699"/>
                      <a:pt x="68689" y="395767"/>
                      <a:pt x="61514" y="379637"/>
                    </a:cubicBezTo>
                    <a:cubicBezTo>
                      <a:pt x="61269" y="379089"/>
                      <a:pt x="60611" y="378565"/>
                      <a:pt x="60030" y="378348"/>
                    </a:cubicBezTo>
                    <a:cubicBezTo>
                      <a:pt x="43154" y="372060"/>
                      <a:pt x="73645" y="359776"/>
                      <a:pt x="77771" y="345540"/>
                    </a:cubicBezTo>
                    <a:cubicBezTo>
                      <a:pt x="77871" y="345209"/>
                      <a:pt x="112181" y="308963"/>
                      <a:pt x="122962" y="304978"/>
                    </a:cubicBezTo>
                    <a:cubicBezTo>
                      <a:pt x="128701" y="302858"/>
                      <a:pt x="127798" y="294228"/>
                      <a:pt x="134618" y="293055"/>
                    </a:cubicBezTo>
                    <a:cubicBezTo>
                      <a:pt x="134969" y="292997"/>
                      <a:pt x="134805" y="290531"/>
                      <a:pt x="135060" y="289218"/>
                    </a:cubicBezTo>
                    <a:cubicBezTo>
                      <a:pt x="140616" y="260516"/>
                      <a:pt x="141068" y="271929"/>
                      <a:pt x="135324" y="258093"/>
                    </a:cubicBezTo>
                    <a:cubicBezTo>
                      <a:pt x="106581" y="250054"/>
                      <a:pt x="80364" y="197924"/>
                      <a:pt x="63560" y="177799"/>
                    </a:cubicBezTo>
                    <a:cubicBezTo>
                      <a:pt x="61677" y="175539"/>
                      <a:pt x="55890" y="174919"/>
                      <a:pt x="49791" y="161554"/>
                    </a:cubicBezTo>
                    <a:cubicBezTo>
                      <a:pt x="54205" y="157736"/>
                      <a:pt x="56519" y="152352"/>
                      <a:pt x="60381" y="148357"/>
                    </a:cubicBezTo>
                    <a:cubicBezTo>
                      <a:pt x="76719" y="131438"/>
                      <a:pt x="98047" y="125006"/>
                      <a:pt x="126977" y="92577"/>
                    </a:cubicBezTo>
                    <a:cubicBezTo>
                      <a:pt x="135286" y="83265"/>
                      <a:pt x="144593" y="75299"/>
                      <a:pt x="155523" y="68698"/>
                    </a:cubicBezTo>
                    <a:cubicBezTo>
                      <a:pt x="152070" y="63909"/>
                      <a:pt x="158741" y="63861"/>
                      <a:pt x="156666" y="54962"/>
                    </a:cubicBezTo>
                    <a:cubicBezTo>
                      <a:pt x="158559" y="48053"/>
                      <a:pt x="138143" y="30260"/>
                      <a:pt x="131640" y="23486"/>
                    </a:cubicBezTo>
                    <a:cubicBezTo>
                      <a:pt x="118400" y="9692"/>
                      <a:pt x="112733" y="3428"/>
                      <a:pt x="109861" y="0"/>
                    </a:cubicBezTo>
                    <a:cubicBezTo>
                      <a:pt x="90420" y="519"/>
                      <a:pt x="71119" y="1034"/>
                      <a:pt x="51995" y="1543"/>
                    </a:cubicBezTo>
                    <a:cubicBezTo>
                      <a:pt x="59113" y="8438"/>
                      <a:pt x="61562" y="15000"/>
                      <a:pt x="68434" y="21423"/>
                    </a:cubicBezTo>
                    <a:cubicBezTo>
                      <a:pt x="126194" y="75452"/>
                      <a:pt x="102143" y="36928"/>
                      <a:pt x="50824" y="106304"/>
                    </a:cubicBezTo>
                    <a:cubicBezTo>
                      <a:pt x="45858" y="113010"/>
                      <a:pt x="27791" y="120164"/>
                      <a:pt x="22858" y="126895"/>
                    </a:cubicBezTo>
                    <a:cubicBezTo>
                      <a:pt x="18003" y="133525"/>
                      <a:pt x="14464" y="138539"/>
                      <a:pt x="10103" y="140424"/>
                    </a:cubicBezTo>
                    <a:cubicBezTo>
                      <a:pt x="162" y="144722"/>
                      <a:pt x="1579" y="157746"/>
                      <a:pt x="1118" y="158837"/>
                    </a:cubicBezTo>
                    <a:cubicBezTo>
                      <a:pt x="-1673" y="165434"/>
                      <a:pt x="1175" y="171155"/>
                      <a:pt x="5118" y="175314"/>
                    </a:cubicBezTo>
                    <a:cubicBezTo>
                      <a:pt x="14358" y="185073"/>
                      <a:pt x="16269" y="194376"/>
                      <a:pt x="27872" y="202141"/>
                    </a:cubicBezTo>
                    <a:cubicBezTo>
                      <a:pt x="32507" y="205242"/>
                      <a:pt x="43999" y="230328"/>
                      <a:pt x="47932" y="234819"/>
                    </a:cubicBezTo>
                    <a:cubicBezTo>
                      <a:pt x="52077" y="239549"/>
                      <a:pt x="57955" y="242881"/>
                      <a:pt x="61653" y="247876"/>
                    </a:cubicBezTo>
                    <a:cubicBezTo>
                      <a:pt x="81872" y="275199"/>
                      <a:pt x="65476" y="252953"/>
                      <a:pt x="87534" y="273429"/>
                    </a:cubicBezTo>
                    <a:cubicBezTo>
                      <a:pt x="81593" y="279867"/>
                      <a:pt x="76354" y="286934"/>
                      <a:pt x="70773" y="293612"/>
                    </a:cubicBezTo>
                    <a:cubicBezTo>
                      <a:pt x="51280" y="316930"/>
                      <a:pt x="44398" y="316237"/>
                      <a:pt x="42083" y="322766"/>
                    </a:cubicBezTo>
                    <a:cubicBezTo>
                      <a:pt x="37967" y="334406"/>
                      <a:pt x="19324" y="351507"/>
                      <a:pt x="16183" y="365906"/>
                    </a:cubicBezTo>
                    <a:cubicBezTo>
                      <a:pt x="12634" y="371007"/>
                      <a:pt x="7668" y="371228"/>
                      <a:pt x="8753" y="384526"/>
                    </a:cubicBezTo>
                    <a:cubicBezTo>
                      <a:pt x="9604" y="394998"/>
                      <a:pt x="19790" y="409623"/>
                      <a:pt x="23939" y="411627"/>
                    </a:cubicBezTo>
                    <a:cubicBezTo>
                      <a:pt x="44864" y="421743"/>
                      <a:pt x="46352" y="433147"/>
                      <a:pt x="56524" y="442666"/>
                    </a:cubicBezTo>
                    <a:cubicBezTo>
                      <a:pt x="110034" y="492714"/>
                      <a:pt x="93470" y="471339"/>
                      <a:pt x="83404" y="485940"/>
                    </a:cubicBezTo>
                    <a:cubicBezTo>
                      <a:pt x="18123" y="580710"/>
                      <a:pt x="-3229" y="576100"/>
                      <a:pt x="37338" y="611340"/>
                    </a:cubicBezTo>
                    <a:cubicBezTo>
                      <a:pt x="83966" y="652004"/>
                      <a:pt x="94637" y="666437"/>
                      <a:pt x="100851" y="672110"/>
                    </a:cubicBezTo>
                    <a:cubicBezTo>
                      <a:pt x="103997" y="674975"/>
                      <a:pt x="100410" y="668110"/>
                      <a:pt x="52072" y="720898"/>
                    </a:cubicBezTo>
                    <a:cubicBezTo>
                      <a:pt x="72003" y="720995"/>
                      <a:pt x="92029" y="721110"/>
                      <a:pt x="112142" y="721249"/>
                    </a:cubicBezTo>
                    <a:cubicBezTo>
                      <a:pt x="115821" y="717918"/>
                      <a:pt x="120479" y="713576"/>
                      <a:pt x="127054" y="707937"/>
                    </a:cubicBezTo>
                    <a:cubicBezTo>
                      <a:pt x="138191" y="698374"/>
                      <a:pt x="147484" y="693975"/>
                      <a:pt x="151624" y="6798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1022;p18"/>
              <p:cNvSpPr/>
              <p:nvPr/>
            </p:nvSpPr>
            <p:spPr>
              <a:xfrm>
                <a:off x="8180325" y="3946112"/>
                <a:ext cx="155289" cy="715480"/>
              </a:xfrm>
              <a:custGeom>
                <a:avLst/>
                <a:gdLst/>
                <a:ahLst/>
                <a:cxnLst/>
                <a:rect l="l" t="t" r="r" b="b"/>
                <a:pathLst>
                  <a:path w="155289" h="715480" extrusionOk="0">
                    <a:moveTo>
                      <a:pt x="114455" y="702158"/>
                    </a:moveTo>
                    <a:cubicBezTo>
                      <a:pt x="155449" y="682889"/>
                      <a:pt x="171850" y="634932"/>
                      <a:pt x="134001" y="622369"/>
                    </a:cubicBezTo>
                    <a:cubicBezTo>
                      <a:pt x="132503" y="621869"/>
                      <a:pt x="131206" y="620590"/>
                      <a:pt x="129976" y="619504"/>
                    </a:cubicBezTo>
                    <a:cubicBezTo>
                      <a:pt x="91345" y="585354"/>
                      <a:pt x="92387" y="579100"/>
                      <a:pt x="90274" y="576926"/>
                    </a:cubicBezTo>
                    <a:cubicBezTo>
                      <a:pt x="48939" y="534268"/>
                      <a:pt x="47671" y="535729"/>
                      <a:pt x="53352" y="528950"/>
                    </a:cubicBezTo>
                    <a:cubicBezTo>
                      <a:pt x="53621" y="528633"/>
                      <a:pt x="95038" y="474681"/>
                      <a:pt x="116270" y="459142"/>
                    </a:cubicBezTo>
                    <a:cubicBezTo>
                      <a:pt x="126168" y="451897"/>
                      <a:pt x="141968" y="427498"/>
                      <a:pt x="142175" y="426829"/>
                    </a:cubicBezTo>
                    <a:cubicBezTo>
                      <a:pt x="149143" y="421301"/>
                      <a:pt x="158638" y="419613"/>
                      <a:pt x="145762" y="393060"/>
                    </a:cubicBezTo>
                    <a:cubicBezTo>
                      <a:pt x="142655" y="386656"/>
                      <a:pt x="125496" y="379334"/>
                      <a:pt x="122312" y="370324"/>
                    </a:cubicBezTo>
                    <a:cubicBezTo>
                      <a:pt x="121630" y="368392"/>
                      <a:pt x="119190" y="366589"/>
                      <a:pt x="117144" y="365752"/>
                    </a:cubicBezTo>
                    <a:cubicBezTo>
                      <a:pt x="111804" y="363579"/>
                      <a:pt x="92824" y="336733"/>
                      <a:pt x="76246" y="326661"/>
                    </a:cubicBezTo>
                    <a:cubicBezTo>
                      <a:pt x="74896" y="325838"/>
                      <a:pt x="73984" y="324290"/>
                      <a:pt x="72903" y="323050"/>
                    </a:cubicBezTo>
                    <a:cubicBezTo>
                      <a:pt x="48929" y="295377"/>
                      <a:pt x="42863" y="318853"/>
                      <a:pt x="118273" y="233439"/>
                    </a:cubicBezTo>
                    <a:cubicBezTo>
                      <a:pt x="156991" y="189588"/>
                      <a:pt x="140604" y="191424"/>
                      <a:pt x="112923" y="154087"/>
                    </a:cubicBezTo>
                    <a:cubicBezTo>
                      <a:pt x="102669" y="140256"/>
                      <a:pt x="87709" y="150934"/>
                      <a:pt x="69128" y="112481"/>
                    </a:cubicBezTo>
                    <a:cubicBezTo>
                      <a:pt x="92152" y="79928"/>
                      <a:pt x="122484" y="62947"/>
                      <a:pt x="130217" y="44039"/>
                    </a:cubicBezTo>
                    <a:cubicBezTo>
                      <a:pt x="129218" y="35678"/>
                      <a:pt x="99994" y="17890"/>
                      <a:pt x="79372" y="0"/>
                    </a:cubicBezTo>
                    <a:cubicBezTo>
                      <a:pt x="54793" y="606"/>
                      <a:pt x="41384" y="933"/>
                      <a:pt x="41355" y="933"/>
                    </a:cubicBezTo>
                    <a:cubicBezTo>
                      <a:pt x="35953" y="1236"/>
                      <a:pt x="30017" y="1288"/>
                      <a:pt x="23682" y="1168"/>
                    </a:cubicBezTo>
                    <a:cubicBezTo>
                      <a:pt x="35487" y="11111"/>
                      <a:pt x="73220" y="42870"/>
                      <a:pt x="73523" y="43120"/>
                    </a:cubicBezTo>
                    <a:cubicBezTo>
                      <a:pt x="68562" y="47154"/>
                      <a:pt x="63106" y="59404"/>
                      <a:pt x="51839" y="65058"/>
                    </a:cubicBezTo>
                    <a:cubicBezTo>
                      <a:pt x="50091" y="65938"/>
                      <a:pt x="37369" y="89154"/>
                      <a:pt x="37048" y="89217"/>
                    </a:cubicBezTo>
                    <a:cubicBezTo>
                      <a:pt x="30185" y="90664"/>
                      <a:pt x="32672" y="97404"/>
                      <a:pt x="27169" y="104794"/>
                    </a:cubicBezTo>
                    <a:cubicBezTo>
                      <a:pt x="-3870" y="146472"/>
                      <a:pt x="63044" y="166285"/>
                      <a:pt x="70305" y="174395"/>
                    </a:cubicBezTo>
                    <a:cubicBezTo>
                      <a:pt x="78762" y="183847"/>
                      <a:pt x="78095" y="183626"/>
                      <a:pt x="90019" y="194434"/>
                    </a:cubicBezTo>
                    <a:cubicBezTo>
                      <a:pt x="88108" y="203799"/>
                      <a:pt x="83632" y="197112"/>
                      <a:pt x="83233" y="203126"/>
                    </a:cubicBezTo>
                    <a:cubicBezTo>
                      <a:pt x="83032" y="206256"/>
                      <a:pt x="81370" y="208049"/>
                      <a:pt x="78719" y="209155"/>
                    </a:cubicBezTo>
                    <a:cubicBezTo>
                      <a:pt x="70680" y="212496"/>
                      <a:pt x="69628" y="223670"/>
                      <a:pt x="60321" y="225597"/>
                    </a:cubicBezTo>
                    <a:cubicBezTo>
                      <a:pt x="59999" y="225660"/>
                      <a:pt x="47330" y="243598"/>
                      <a:pt x="38637" y="251232"/>
                    </a:cubicBezTo>
                    <a:cubicBezTo>
                      <a:pt x="30617" y="258276"/>
                      <a:pt x="16099" y="280079"/>
                      <a:pt x="13923" y="283862"/>
                    </a:cubicBezTo>
                    <a:cubicBezTo>
                      <a:pt x="4150" y="290083"/>
                      <a:pt x="1975" y="302872"/>
                      <a:pt x="6893" y="311367"/>
                    </a:cubicBezTo>
                    <a:cubicBezTo>
                      <a:pt x="12536" y="321112"/>
                      <a:pt x="8146" y="315093"/>
                      <a:pt x="11935" y="325593"/>
                    </a:cubicBezTo>
                    <a:cubicBezTo>
                      <a:pt x="25694" y="333310"/>
                      <a:pt x="24955" y="340271"/>
                      <a:pt x="30290" y="344896"/>
                    </a:cubicBezTo>
                    <a:cubicBezTo>
                      <a:pt x="46787" y="359214"/>
                      <a:pt x="76327" y="388584"/>
                      <a:pt x="91734" y="403690"/>
                    </a:cubicBezTo>
                    <a:cubicBezTo>
                      <a:pt x="102780" y="414517"/>
                      <a:pt x="96138" y="402671"/>
                      <a:pt x="87431" y="420522"/>
                    </a:cubicBezTo>
                    <a:cubicBezTo>
                      <a:pt x="85495" y="424488"/>
                      <a:pt x="78964" y="423752"/>
                      <a:pt x="67337" y="442411"/>
                    </a:cubicBezTo>
                    <a:cubicBezTo>
                      <a:pt x="59115" y="455599"/>
                      <a:pt x="49188" y="461214"/>
                      <a:pt x="42844" y="470109"/>
                    </a:cubicBezTo>
                    <a:cubicBezTo>
                      <a:pt x="38498" y="476210"/>
                      <a:pt x="34982" y="482811"/>
                      <a:pt x="28883" y="487493"/>
                    </a:cubicBezTo>
                    <a:cubicBezTo>
                      <a:pt x="26261" y="489503"/>
                      <a:pt x="33402" y="483368"/>
                      <a:pt x="15494" y="507239"/>
                    </a:cubicBezTo>
                    <a:cubicBezTo>
                      <a:pt x="-3654" y="532772"/>
                      <a:pt x="-5474" y="522498"/>
                      <a:pt x="12382" y="560465"/>
                    </a:cubicBezTo>
                    <a:cubicBezTo>
                      <a:pt x="19600" y="563984"/>
                      <a:pt x="22736" y="571200"/>
                      <a:pt x="27193" y="577186"/>
                    </a:cubicBezTo>
                    <a:cubicBezTo>
                      <a:pt x="32634" y="584508"/>
                      <a:pt x="55326" y="601883"/>
                      <a:pt x="59461" y="616489"/>
                    </a:cubicBezTo>
                    <a:cubicBezTo>
                      <a:pt x="60647" y="620686"/>
                      <a:pt x="81024" y="630013"/>
                      <a:pt x="84799" y="642792"/>
                    </a:cubicBezTo>
                    <a:cubicBezTo>
                      <a:pt x="85591" y="645489"/>
                      <a:pt x="85827" y="638614"/>
                      <a:pt x="97401" y="653470"/>
                    </a:cubicBezTo>
                    <a:cubicBezTo>
                      <a:pt x="91441" y="660513"/>
                      <a:pt x="83603" y="665715"/>
                      <a:pt x="77965" y="673100"/>
                    </a:cubicBezTo>
                    <a:cubicBezTo>
                      <a:pt x="77254" y="674033"/>
                      <a:pt x="72423" y="673740"/>
                      <a:pt x="71275" y="675744"/>
                    </a:cubicBezTo>
                    <a:cubicBezTo>
                      <a:pt x="69076" y="679571"/>
                      <a:pt x="47959" y="698091"/>
                      <a:pt x="30559" y="715480"/>
                    </a:cubicBezTo>
                    <a:cubicBezTo>
                      <a:pt x="54817" y="713908"/>
                      <a:pt x="80381" y="712499"/>
                      <a:pt x="107126" y="711235"/>
                    </a:cubicBezTo>
                    <a:cubicBezTo>
                      <a:pt x="111900" y="707105"/>
                      <a:pt x="110291" y="704120"/>
                      <a:pt x="114455" y="7021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1023;p18"/>
              <p:cNvSpPr/>
              <p:nvPr/>
            </p:nvSpPr>
            <p:spPr>
              <a:xfrm>
                <a:off x="9952741" y="3896444"/>
                <a:ext cx="157094" cy="768143"/>
              </a:xfrm>
              <a:custGeom>
                <a:avLst/>
                <a:gdLst/>
                <a:ahLst/>
                <a:cxnLst/>
                <a:rect l="l" t="t" r="r" b="b"/>
                <a:pathLst>
                  <a:path w="157094" h="768143" extrusionOk="0">
                    <a:moveTo>
                      <a:pt x="152988" y="705052"/>
                    </a:moveTo>
                    <a:cubicBezTo>
                      <a:pt x="164370" y="689807"/>
                      <a:pt x="142206" y="688764"/>
                      <a:pt x="140472" y="684042"/>
                    </a:cubicBezTo>
                    <a:cubicBezTo>
                      <a:pt x="136126" y="672215"/>
                      <a:pt x="121747" y="670201"/>
                      <a:pt x="118145" y="662220"/>
                    </a:cubicBezTo>
                    <a:cubicBezTo>
                      <a:pt x="109770" y="643643"/>
                      <a:pt x="93086" y="637975"/>
                      <a:pt x="67916" y="604970"/>
                    </a:cubicBezTo>
                    <a:cubicBezTo>
                      <a:pt x="73242" y="596114"/>
                      <a:pt x="77156" y="600984"/>
                      <a:pt x="92332" y="579984"/>
                    </a:cubicBezTo>
                    <a:cubicBezTo>
                      <a:pt x="122751" y="537907"/>
                      <a:pt x="127237" y="545796"/>
                      <a:pt x="138652" y="523205"/>
                    </a:cubicBezTo>
                    <a:cubicBezTo>
                      <a:pt x="145995" y="508647"/>
                      <a:pt x="154741" y="512181"/>
                      <a:pt x="119721" y="475710"/>
                    </a:cubicBezTo>
                    <a:cubicBezTo>
                      <a:pt x="111268" y="466907"/>
                      <a:pt x="102143" y="458334"/>
                      <a:pt x="95064" y="448522"/>
                    </a:cubicBezTo>
                    <a:cubicBezTo>
                      <a:pt x="85080" y="434671"/>
                      <a:pt x="68679" y="426738"/>
                      <a:pt x="61504" y="410608"/>
                    </a:cubicBezTo>
                    <a:cubicBezTo>
                      <a:pt x="60755" y="408921"/>
                      <a:pt x="59084" y="409849"/>
                      <a:pt x="53710" y="405517"/>
                    </a:cubicBezTo>
                    <a:cubicBezTo>
                      <a:pt x="59771" y="397512"/>
                      <a:pt x="107690" y="341584"/>
                      <a:pt x="122953" y="335939"/>
                    </a:cubicBezTo>
                    <a:cubicBezTo>
                      <a:pt x="128687" y="333819"/>
                      <a:pt x="127789" y="325189"/>
                      <a:pt x="134608" y="324016"/>
                    </a:cubicBezTo>
                    <a:cubicBezTo>
                      <a:pt x="134925" y="323963"/>
                      <a:pt x="133826" y="326199"/>
                      <a:pt x="138763" y="301396"/>
                    </a:cubicBezTo>
                    <a:cubicBezTo>
                      <a:pt x="141010" y="298449"/>
                      <a:pt x="138671" y="297141"/>
                      <a:pt x="135319" y="289055"/>
                    </a:cubicBezTo>
                    <a:cubicBezTo>
                      <a:pt x="104463" y="280425"/>
                      <a:pt x="68627" y="211045"/>
                      <a:pt x="62902" y="208001"/>
                    </a:cubicBezTo>
                    <a:cubicBezTo>
                      <a:pt x="56299" y="204496"/>
                      <a:pt x="52620" y="198713"/>
                      <a:pt x="49791" y="192516"/>
                    </a:cubicBezTo>
                    <a:cubicBezTo>
                      <a:pt x="51438" y="191092"/>
                      <a:pt x="52908" y="189299"/>
                      <a:pt x="54354" y="187304"/>
                    </a:cubicBezTo>
                    <a:cubicBezTo>
                      <a:pt x="70519" y="165011"/>
                      <a:pt x="92716" y="158039"/>
                      <a:pt x="109866" y="140640"/>
                    </a:cubicBezTo>
                    <a:cubicBezTo>
                      <a:pt x="133773" y="116385"/>
                      <a:pt x="140136" y="108953"/>
                      <a:pt x="155519" y="99659"/>
                    </a:cubicBezTo>
                    <a:cubicBezTo>
                      <a:pt x="152070" y="94876"/>
                      <a:pt x="158597" y="94736"/>
                      <a:pt x="156762" y="86236"/>
                    </a:cubicBezTo>
                    <a:cubicBezTo>
                      <a:pt x="153876" y="72582"/>
                      <a:pt x="101533" y="24322"/>
                      <a:pt x="81022" y="0"/>
                    </a:cubicBezTo>
                    <a:cubicBezTo>
                      <a:pt x="62220" y="659"/>
                      <a:pt x="42775" y="1327"/>
                      <a:pt x="22758" y="2005"/>
                    </a:cubicBezTo>
                    <a:cubicBezTo>
                      <a:pt x="26230" y="11639"/>
                      <a:pt x="32862" y="19918"/>
                      <a:pt x="35849" y="21361"/>
                    </a:cubicBezTo>
                    <a:cubicBezTo>
                      <a:pt x="56841" y="31515"/>
                      <a:pt x="58229" y="42856"/>
                      <a:pt x="68434" y="52399"/>
                    </a:cubicBezTo>
                    <a:cubicBezTo>
                      <a:pt x="125863" y="106116"/>
                      <a:pt x="102067" y="68015"/>
                      <a:pt x="50824" y="137280"/>
                    </a:cubicBezTo>
                    <a:cubicBezTo>
                      <a:pt x="45858" y="143986"/>
                      <a:pt x="27791" y="151140"/>
                      <a:pt x="22859" y="157871"/>
                    </a:cubicBezTo>
                    <a:cubicBezTo>
                      <a:pt x="18003" y="164501"/>
                      <a:pt x="14464" y="169520"/>
                      <a:pt x="10103" y="171400"/>
                    </a:cubicBezTo>
                    <a:cubicBezTo>
                      <a:pt x="167" y="175698"/>
                      <a:pt x="1579" y="188722"/>
                      <a:pt x="1117" y="189814"/>
                    </a:cubicBezTo>
                    <a:cubicBezTo>
                      <a:pt x="-1673" y="196410"/>
                      <a:pt x="1175" y="202131"/>
                      <a:pt x="5118" y="206290"/>
                    </a:cubicBezTo>
                    <a:cubicBezTo>
                      <a:pt x="14358" y="216049"/>
                      <a:pt x="16269" y="225352"/>
                      <a:pt x="27872" y="233117"/>
                    </a:cubicBezTo>
                    <a:cubicBezTo>
                      <a:pt x="32507" y="236218"/>
                      <a:pt x="43999" y="261304"/>
                      <a:pt x="47933" y="265795"/>
                    </a:cubicBezTo>
                    <a:cubicBezTo>
                      <a:pt x="52077" y="270526"/>
                      <a:pt x="57955" y="273857"/>
                      <a:pt x="61653" y="278853"/>
                    </a:cubicBezTo>
                    <a:cubicBezTo>
                      <a:pt x="82804" y="307435"/>
                      <a:pt x="62527" y="281199"/>
                      <a:pt x="87539" y="304406"/>
                    </a:cubicBezTo>
                    <a:cubicBezTo>
                      <a:pt x="81598" y="310843"/>
                      <a:pt x="76359" y="317910"/>
                      <a:pt x="70778" y="324588"/>
                    </a:cubicBezTo>
                    <a:cubicBezTo>
                      <a:pt x="51275" y="347920"/>
                      <a:pt x="44403" y="347209"/>
                      <a:pt x="42088" y="353742"/>
                    </a:cubicBezTo>
                    <a:cubicBezTo>
                      <a:pt x="37977" y="365368"/>
                      <a:pt x="19329" y="382493"/>
                      <a:pt x="16188" y="396882"/>
                    </a:cubicBezTo>
                    <a:cubicBezTo>
                      <a:pt x="12629" y="401993"/>
                      <a:pt x="7673" y="402204"/>
                      <a:pt x="8758" y="415502"/>
                    </a:cubicBezTo>
                    <a:cubicBezTo>
                      <a:pt x="9608" y="425974"/>
                      <a:pt x="19794" y="440599"/>
                      <a:pt x="23944" y="442604"/>
                    </a:cubicBezTo>
                    <a:cubicBezTo>
                      <a:pt x="49609" y="455017"/>
                      <a:pt x="33088" y="456589"/>
                      <a:pt x="94306" y="508123"/>
                    </a:cubicBezTo>
                    <a:cubicBezTo>
                      <a:pt x="84566" y="517094"/>
                      <a:pt x="85315" y="514162"/>
                      <a:pt x="83409" y="516912"/>
                    </a:cubicBezTo>
                    <a:cubicBezTo>
                      <a:pt x="39019" y="581369"/>
                      <a:pt x="30716" y="579816"/>
                      <a:pt x="18200" y="610662"/>
                    </a:cubicBezTo>
                    <a:cubicBezTo>
                      <a:pt x="11827" y="626374"/>
                      <a:pt x="30389" y="636254"/>
                      <a:pt x="37343" y="642311"/>
                    </a:cubicBezTo>
                    <a:cubicBezTo>
                      <a:pt x="83971" y="682970"/>
                      <a:pt x="94627" y="697398"/>
                      <a:pt x="100856" y="703081"/>
                    </a:cubicBezTo>
                    <a:cubicBezTo>
                      <a:pt x="102369" y="704461"/>
                      <a:pt x="103555" y="701937"/>
                      <a:pt x="87928" y="715384"/>
                    </a:cubicBezTo>
                    <a:cubicBezTo>
                      <a:pt x="60928" y="738600"/>
                      <a:pt x="46996" y="757384"/>
                      <a:pt x="40594" y="767322"/>
                    </a:cubicBezTo>
                    <a:cubicBezTo>
                      <a:pt x="58753" y="767610"/>
                      <a:pt x="76599" y="767884"/>
                      <a:pt x="94123" y="768144"/>
                    </a:cubicBezTo>
                    <a:cubicBezTo>
                      <a:pt x="102888" y="760259"/>
                      <a:pt x="116292" y="747485"/>
                      <a:pt x="141879" y="726980"/>
                    </a:cubicBezTo>
                    <a:cubicBezTo>
                      <a:pt x="148598" y="719773"/>
                      <a:pt x="151432" y="713759"/>
                      <a:pt x="152988" y="7050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1024;p18"/>
              <p:cNvSpPr/>
              <p:nvPr/>
            </p:nvSpPr>
            <p:spPr>
              <a:xfrm>
                <a:off x="8512741" y="3936992"/>
                <a:ext cx="161914" cy="712388"/>
              </a:xfrm>
              <a:custGeom>
                <a:avLst/>
                <a:gdLst/>
                <a:ahLst/>
                <a:cxnLst/>
                <a:rect l="l" t="t" r="r" b="b"/>
                <a:pathLst>
                  <a:path w="161914" h="712388" extrusionOk="0">
                    <a:moveTo>
                      <a:pt x="145758" y="646888"/>
                    </a:moveTo>
                    <a:cubicBezTo>
                      <a:pt x="138799" y="628504"/>
                      <a:pt x="123517" y="629100"/>
                      <a:pt x="119315" y="617215"/>
                    </a:cubicBezTo>
                    <a:cubicBezTo>
                      <a:pt x="118633" y="615282"/>
                      <a:pt x="116194" y="613480"/>
                      <a:pt x="114143" y="612643"/>
                    </a:cubicBezTo>
                    <a:cubicBezTo>
                      <a:pt x="108802" y="610470"/>
                      <a:pt x="89823" y="583624"/>
                      <a:pt x="73245" y="573551"/>
                    </a:cubicBezTo>
                    <a:cubicBezTo>
                      <a:pt x="70930" y="572148"/>
                      <a:pt x="74335" y="573008"/>
                      <a:pt x="52450" y="552835"/>
                    </a:cubicBezTo>
                    <a:cubicBezTo>
                      <a:pt x="120016" y="473753"/>
                      <a:pt x="144034" y="456810"/>
                      <a:pt x="148452" y="442882"/>
                    </a:cubicBezTo>
                    <a:cubicBezTo>
                      <a:pt x="183491" y="431998"/>
                      <a:pt x="129391" y="395368"/>
                      <a:pt x="109624" y="367944"/>
                    </a:cubicBezTo>
                    <a:cubicBezTo>
                      <a:pt x="99634" y="354093"/>
                      <a:pt x="83239" y="346161"/>
                      <a:pt x="76064" y="330031"/>
                    </a:cubicBezTo>
                    <a:cubicBezTo>
                      <a:pt x="75300" y="328305"/>
                      <a:pt x="73542" y="329290"/>
                      <a:pt x="67995" y="324728"/>
                    </a:cubicBezTo>
                    <a:cubicBezTo>
                      <a:pt x="98050" y="283290"/>
                      <a:pt x="112236" y="283059"/>
                      <a:pt x="109893" y="271449"/>
                    </a:cubicBezTo>
                    <a:cubicBezTo>
                      <a:pt x="137065" y="248650"/>
                      <a:pt x="124209" y="250074"/>
                      <a:pt x="131903" y="246925"/>
                    </a:cubicBezTo>
                    <a:cubicBezTo>
                      <a:pt x="132575" y="246650"/>
                      <a:pt x="131917" y="242665"/>
                      <a:pt x="131542" y="240453"/>
                    </a:cubicBezTo>
                    <a:cubicBezTo>
                      <a:pt x="131341" y="239256"/>
                      <a:pt x="130001" y="238203"/>
                      <a:pt x="129924" y="237035"/>
                    </a:cubicBezTo>
                    <a:cubicBezTo>
                      <a:pt x="129554" y="231348"/>
                      <a:pt x="129338" y="229487"/>
                      <a:pt x="127081" y="228328"/>
                    </a:cubicBezTo>
                    <a:cubicBezTo>
                      <a:pt x="126845" y="211814"/>
                      <a:pt x="120549" y="214088"/>
                      <a:pt x="113302" y="202107"/>
                    </a:cubicBezTo>
                    <a:cubicBezTo>
                      <a:pt x="108164" y="193617"/>
                      <a:pt x="100436" y="186790"/>
                      <a:pt x="97248" y="177030"/>
                    </a:cubicBezTo>
                    <a:cubicBezTo>
                      <a:pt x="96859" y="175847"/>
                      <a:pt x="95557" y="174987"/>
                      <a:pt x="94779" y="173900"/>
                    </a:cubicBezTo>
                    <a:cubicBezTo>
                      <a:pt x="88781" y="165616"/>
                      <a:pt x="92512" y="151121"/>
                      <a:pt x="89280" y="148299"/>
                    </a:cubicBezTo>
                    <a:cubicBezTo>
                      <a:pt x="89472" y="148030"/>
                      <a:pt x="89780" y="147785"/>
                      <a:pt x="89880" y="147501"/>
                    </a:cubicBezTo>
                    <a:cubicBezTo>
                      <a:pt x="95403" y="132539"/>
                      <a:pt x="108591" y="123203"/>
                      <a:pt x="116928" y="110323"/>
                    </a:cubicBezTo>
                    <a:cubicBezTo>
                      <a:pt x="125174" y="97577"/>
                      <a:pt x="206255" y="76573"/>
                      <a:pt x="128411" y="17582"/>
                    </a:cubicBezTo>
                    <a:cubicBezTo>
                      <a:pt x="119022" y="10466"/>
                      <a:pt x="112347" y="4683"/>
                      <a:pt x="107390" y="0"/>
                    </a:cubicBezTo>
                    <a:cubicBezTo>
                      <a:pt x="83824" y="606"/>
                      <a:pt x="60988" y="1192"/>
                      <a:pt x="38969" y="1755"/>
                    </a:cubicBezTo>
                    <a:cubicBezTo>
                      <a:pt x="48329" y="9683"/>
                      <a:pt x="58510" y="18077"/>
                      <a:pt x="63582" y="25861"/>
                    </a:cubicBezTo>
                    <a:cubicBezTo>
                      <a:pt x="72673" y="39808"/>
                      <a:pt x="89636" y="43548"/>
                      <a:pt x="103001" y="59500"/>
                    </a:cubicBezTo>
                    <a:cubicBezTo>
                      <a:pt x="105676" y="62697"/>
                      <a:pt x="106574" y="62015"/>
                      <a:pt x="110430" y="64289"/>
                    </a:cubicBezTo>
                    <a:cubicBezTo>
                      <a:pt x="110243" y="64606"/>
                      <a:pt x="56743" y="119587"/>
                      <a:pt x="46749" y="119818"/>
                    </a:cubicBezTo>
                    <a:cubicBezTo>
                      <a:pt x="41361" y="136462"/>
                      <a:pt x="39665" y="139828"/>
                      <a:pt x="41087" y="143559"/>
                    </a:cubicBezTo>
                    <a:cubicBezTo>
                      <a:pt x="65589" y="207886"/>
                      <a:pt x="27371" y="126611"/>
                      <a:pt x="90927" y="232521"/>
                    </a:cubicBezTo>
                    <a:cubicBezTo>
                      <a:pt x="92027" y="234362"/>
                      <a:pt x="92181" y="232314"/>
                      <a:pt x="87835" y="235497"/>
                    </a:cubicBezTo>
                    <a:cubicBezTo>
                      <a:pt x="61685" y="254655"/>
                      <a:pt x="74873" y="253050"/>
                      <a:pt x="66843" y="259559"/>
                    </a:cubicBezTo>
                    <a:cubicBezTo>
                      <a:pt x="52229" y="271401"/>
                      <a:pt x="30012" y="303487"/>
                      <a:pt x="29402" y="305511"/>
                    </a:cubicBezTo>
                    <a:cubicBezTo>
                      <a:pt x="21925" y="307545"/>
                      <a:pt x="24048" y="315454"/>
                      <a:pt x="20705" y="320112"/>
                    </a:cubicBezTo>
                    <a:cubicBezTo>
                      <a:pt x="15177" y="327795"/>
                      <a:pt x="19682" y="352920"/>
                      <a:pt x="38484" y="362017"/>
                    </a:cubicBezTo>
                    <a:cubicBezTo>
                      <a:pt x="59456" y="372161"/>
                      <a:pt x="60873" y="383521"/>
                      <a:pt x="71069" y="393055"/>
                    </a:cubicBezTo>
                    <a:cubicBezTo>
                      <a:pt x="116909" y="435930"/>
                      <a:pt x="102473" y="417147"/>
                      <a:pt x="93180" y="433031"/>
                    </a:cubicBezTo>
                    <a:cubicBezTo>
                      <a:pt x="88022" y="441854"/>
                      <a:pt x="79666" y="448166"/>
                      <a:pt x="74364" y="456907"/>
                    </a:cubicBezTo>
                    <a:cubicBezTo>
                      <a:pt x="73768" y="457897"/>
                      <a:pt x="68913" y="458166"/>
                      <a:pt x="67991" y="460253"/>
                    </a:cubicBezTo>
                    <a:cubicBezTo>
                      <a:pt x="67851" y="460575"/>
                      <a:pt x="11258" y="530229"/>
                      <a:pt x="9227" y="531806"/>
                    </a:cubicBezTo>
                    <a:cubicBezTo>
                      <a:pt x="-1713" y="540268"/>
                      <a:pt x="2864" y="551667"/>
                      <a:pt x="952" y="555547"/>
                    </a:cubicBezTo>
                    <a:cubicBezTo>
                      <a:pt x="-2136" y="561811"/>
                      <a:pt x="2614" y="563571"/>
                      <a:pt x="10490" y="569311"/>
                    </a:cubicBezTo>
                    <a:cubicBezTo>
                      <a:pt x="35055" y="607677"/>
                      <a:pt x="114839" y="664696"/>
                      <a:pt x="100273" y="671100"/>
                    </a:cubicBezTo>
                    <a:cubicBezTo>
                      <a:pt x="100023" y="671211"/>
                      <a:pt x="75050" y="699677"/>
                      <a:pt x="63932" y="712389"/>
                    </a:cubicBezTo>
                    <a:cubicBezTo>
                      <a:pt x="84021" y="712124"/>
                      <a:pt x="104394" y="711903"/>
                      <a:pt x="125030" y="711716"/>
                    </a:cubicBezTo>
                    <a:cubicBezTo>
                      <a:pt x="136148" y="699240"/>
                      <a:pt x="152957" y="680711"/>
                      <a:pt x="153086" y="680624"/>
                    </a:cubicBezTo>
                    <a:cubicBezTo>
                      <a:pt x="168037" y="670211"/>
                      <a:pt x="161707" y="650624"/>
                      <a:pt x="145758" y="6468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1025;p18"/>
              <p:cNvSpPr/>
              <p:nvPr/>
            </p:nvSpPr>
            <p:spPr>
              <a:xfrm>
                <a:off x="9257128" y="3918526"/>
                <a:ext cx="156761" cy="734542"/>
              </a:xfrm>
              <a:custGeom>
                <a:avLst/>
                <a:gdLst/>
                <a:ahLst/>
                <a:cxnLst/>
                <a:rect l="l" t="t" r="r" b="b"/>
                <a:pathLst>
                  <a:path w="156761" h="734542" extrusionOk="0">
                    <a:moveTo>
                      <a:pt x="139979" y="710523"/>
                    </a:moveTo>
                    <a:cubicBezTo>
                      <a:pt x="146170" y="703336"/>
                      <a:pt x="163660" y="693047"/>
                      <a:pt x="153820" y="667677"/>
                    </a:cubicBezTo>
                    <a:cubicBezTo>
                      <a:pt x="155784" y="662114"/>
                      <a:pt x="140584" y="651965"/>
                      <a:pt x="134552" y="649961"/>
                    </a:cubicBezTo>
                    <a:cubicBezTo>
                      <a:pt x="129284" y="648215"/>
                      <a:pt x="99225" y="616186"/>
                      <a:pt x="95152" y="611730"/>
                    </a:cubicBezTo>
                    <a:cubicBezTo>
                      <a:pt x="93299" y="609701"/>
                      <a:pt x="92722" y="606475"/>
                      <a:pt x="90821" y="604508"/>
                    </a:cubicBezTo>
                    <a:cubicBezTo>
                      <a:pt x="36758" y="548720"/>
                      <a:pt x="51829" y="565133"/>
                      <a:pt x="58014" y="552210"/>
                    </a:cubicBezTo>
                    <a:cubicBezTo>
                      <a:pt x="63297" y="541176"/>
                      <a:pt x="103614" y="496383"/>
                      <a:pt x="116812" y="486724"/>
                    </a:cubicBezTo>
                    <a:cubicBezTo>
                      <a:pt x="131714" y="475810"/>
                      <a:pt x="133049" y="461628"/>
                      <a:pt x="152173" y="447306"/>
                    </a:cubicBezTo>
                    <a:cubicBezTo>
                      <a:pt x="156236" y="412829"/>
                      <a:pt x="127886" y="412147"/>
                      <a:pt x="122853" y="397911"/>
                    </a:cubicBezTo>
                    <a:cubicBezTo>
                      <a:pt x="122171" y="395978"/>
                      <a:pt x="119732" y="394175"/>
                      <a:pt x="117681" y="393339"/>
                    </a:cubicBezTo>
                    <a:cubicBezTo>
                      <a:pt x="112341" y="391166"/>
                      <a:pt x="93361" y="364319"/>
                      <a:pt x="76783" y="354247"/>
                    </a:cubicBezTo>
                    <a:cubicBezTo>
                      <a:pt x="74655" y="352954"/>
                      <a:pt x="76509" y="352113"/>
                      <a:pt x="56545" y="334040"/>
                    </a:cubicBezTo>
                    <a:cubicBezTo>
                      <a:pt x="62793" y="321507"/>
                      <a:pt x="61818" y="323074"/>
                      <a:pt x="96680" y="285381"/>
                    </a:cubicBezTo>
                    <a:cubicBezTo>
                      <a:pt x="161187" y="215641"/>
                      <a:pt x="147000" y="226910"/>
                      <a:pt x="113464" y="181674"/>
                    </a:cubicBezTo>
                    <a:cubicBezTo>
                      <a:pt x="108662" y="175193"/>
                      <a:pt x="89476" y="168862"/>
                      <a:pt x="84308" y="162674"/>
                    </a:cubicBezTo>
                    <a:cubicBezTo>
                      <a:pt x="58826" y="132145"/>
                      <a:pt x="75813" y="141116"/>
                      <a:pt x="77599" y="127260"/>
                    </a:cubicBezTo>
                    <a:cubicBezTo>
                      <a:pt x="153628" y="56861"/>
                      <a:pt x="133688" y="75452"/>
                      <a:pt x="100584" y="44899"/>
                    </a:cubicBezTo>
                    <a:cubicBezTo>
                      <a:pt x="74915" y="21236"/>
                      <a:pt x="60886" y="7750"/>
                      <a:pt x="53337" y="0"/>
                    </a:cubicBezTo>
                    <a:cubicBezTo>
                      <a:pt x="35563" y="495"/>
                      <a:pt x="17774" y="990"/>
                      <a:pt x="0" y="1486"/>
                    </a:cubicBezTo>
                    <a:cubicBezTo>
                      <a:pt x="11180" y="19933"/>
                      <a:pt x="30899" y="35592"/>
                      <a:pt x="74060" y="70702"/>
                    </a:cubicBezTo>
                    <a:cubicBezTo>
                      <a:pt x="69084" y="74755"/>
                      <a:pt x="63686" y="86967"/>
                      <a:pt x="52376" y="92640"/>
                    </a:cubicBezTo>
                    <a:cubicBezTo>
                      <a:pt x="50628" y="93520"/>
                      <a:pt x="37906" y="116736"/>
                      <a:pt x="37584" y="116799"/>
                    </a:cubicBezTo>
                    <a:cubicBezTo>
                      <a:pt x="30717" y="118246"/>
                      <a:pt x="33209" y="124986"/>
                      <a:pt x="27706" y="132376"/>
                    </a:cubicBezTo>
                    <a:cubicBezTo>
                      <a:pt x="-3688" y="174530"/>
                      <a:pt x="62956" y="193174"/>
                      <a:pt x="70842" y="201977"/>
                    </a:cubicBezTo>
                    <a:cubicBezTo>
                      <a:pt x="79314" y="211444"/>
                      <a:pt x="78661" y="211232"/>
                      <a:pt x="90556" y="222016"/>
                    </a:cubicBezTo>
                    <a:cubicBezTo>
                      <a:pt x="88640" y="231381"/>
                      <a:pt x="84169" y="224694"/>
                      <a:pt x="83770" y="230708"/>
                    </a:cubicBezTo>
                    <a:cubicBezTo>
                      <a:pt x="83569" y="233838"/>
                      <a:pt x="81907" y="235631"/>
                      <a:pt x="79256" y="236737"/>
                    </a:cubicBezTo>
                    <a:cubicBezTo>
                      <a:pt x="71217" y="240078"/>
                      <a:pt x="70165" y="251251"/>
                      <a:pt x="60858" y="253179"/>
                    </a:cubicBezTo>
                    <a:cubicBezTo>
                      <a:pt x="60541" y="253242"/>
                      <a:pt x="47867" y="271179"/>
                      <a:pt x="39174" y="278814"/>
                    </a:cubicBezTo>
                    <a:cubicBezTo>
                      <a:pt x="31154" y="285857"/>
                      <a:pt x="16636" y="307660"/>
                      <a:pt x="14460" y="311444"/>
                    </a:cubicBezTo>
                    <a:cubicBezTo>
                      <a:pt x="4687" y="317675"/>
                      <a:pt x="2516" y="330454"/>
                      <a:pt x="7429" y="338949"/>
                    </a:cubicBezTo>
                    <a:cubicBezTo>
                      <a:pt x="13034" y="348632"/>
                      <a:pt x="8712" y="342766"/>
                      <a:pt x="12472" y="353175"/>
                    </a:cubicBezTo>
                    <a:cubicBezTo>
                      <a:pt x="26241" y="360901"/>
                      <a:pt x="25482" y="367844"/>
                      <a:pt x="30827" y="372478"/>
                    </a:cubicBezTo>
                    <a:cubicBezTo>
                      <a:pt x="40197" y="380603"/>
                      <a:pt x="63667" y="403055"/>
                      <a:pt x="63965" y="403373"/>
                    </a:cubicBezTo>
                    <a:cubicBezTo>
                      <a:pt x="110170" y="452974"/>
                      <a:pt x="98970" y="425541"/>
                      <a:pt x="87963" y="448099"/>
                    </a:cubicBezTo>
                    <a:cubicBezTo>
                      <a:pt x="86028" y="452065"/>
                      <a:pt x="79496" y="451330"/>
                      <a:pt x="67869" y="469988"/>
                    </a:cubicBezTo>
                    <a:cubicBezTo>
                      <a:pt x="59652" y="483181"/>
                      <a:pt x="49735" y="488762"/>
                      <a:pt x="43376" y="497686"/>
                    </a:cubicBezTo>
                    <a:cubicBezTo>
                      <a:pt x="39030" y="503787"/>
                      <a:pt x="35515" y="510388"/>
                      <a:pt x="29415" y="515070"/>
                    </a:cubicBezTo>
                    <a:cubicBezTo>
                      <a:pt x="29098" y="515315"/>
                      <a:pt x="14239" y="541248"/>
                      <a:pt x="8760" y="541518"/>
                    </a:cubicBezTo>
                    <a:cubicBezTo>
                      <a:pt x="-2147" y="560619"/>
                      <a:pt x="-3568" y="552989"/>
                      <a:pt x="12914" y="588047"/>
                    </a:cubicBezTo>
                    <a:cubicBezTo>
                      <a:pt x="20151" y="591576"/>
                      <a:pt x="23292" y="598792"/>
                      <a:pt x="27744" y="604778"/>
                    </a:cubicBezTo>
                    <a:cubicBezTo>
                      <a:pt x="33185" y="612100"/>
                      <a:pt x="55877" y="629475"/>
                      <a:pt x="60012" y="644081"/>
                    </a:cubicBezTo>
                    <a:cubicBezTo>
                      <a:pt x="61194" y="648249"/>
                      <a:pt x="81614" y="657730"/>
                      <a:pt x="85350" y="670379"/>
                    </a:cubicBezTo>
                    <a:cubicBezTo>
                      <a:pt x="86148" y="673076"/>
                      <a:pt x="86378" y="666201"/>
                      <a:pt x="97952" y="681057"/>
                    </a:cubicBezTo>
                    <a:cubicBezTo>
                      <a:pt x="91987" y="688091"/>
                      <a:pt x="84150" y="693293"/>
                      <a:pt x="78512" y="700677"/>
                    </a:cubicBezTo>
                    <a:cubicBezTo>
                      <a:pt x="77801" y="701610"/>
                      <a:pt x="72970" y="701317"/>
                      <a:pt x="71822" y="703321"/>
                    </a:cubicBezTo>
                    <a:cubicBezTo>
                      <a:pt x="70621" y="705413"/>
                      <a:pt x="54658" y="720370"/>
                      <a:pt x="40946" y="733509"/>
                    </a:cubicBezTo>
                    <a:cubicBezTo>
                      <a:pt x="64407" y="733841"/>
                      <a:pt x="87838" y="734187"/>
                      <a:pt x="111207" y="734543"/>
                    </a:cubicBezTo>
                    <a:cubicBezTo>
                      <a:pt x="111601" y="733774"/>
                      <a:pt x="111952" y="732927"/>
                      <a:pt x="112221" y="731947"/>
                    </a:cubicBezTo>
                    <a:cubicBezTo>
                      <a:pt x="112984" y="729235"/>
                      <a:pt x="125327" y="727548"/>
                      <a:pt x="139979" y="7105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1026;p18"/>
              <p:cNvSpPr/>
              <p:nvPr/>
            </p:nvSpPr>
            <p:spPr>
              <a:xfrm>
                <a:off x="9590157" y="3908141"/>
                <a:ext cx="161827" cy="750648"/>
              </a:xfrm>
              <a:custGeom>
                <a:avLst/>
                <a:gdLst/>
                <a:ahLst/>
                <a:cxnLst/>
                <a:rect l="l" t="t" r="r" b="b"/>
                <a:pathLst>
                  <a:path w="161827" h="750648" extrusionOk="0">
                    <a:moveTo>
                      <a:pt x="121126" y="744504"/>
                    </a:moveTo>
                    <a:cubicBezTo>
                      <a:pt x="131293" y="734961"/>
                      <a:pt x="150907" y="710961"/>
                      <a:pt x="153034" y="709480"/>
                    </a:cubicBezTo>
                    <a:cubicBezTo>
                      <a:pt x="167980" y="699062"/>
                      <a:pt x="161650" y="679470"/>
                      <a:pt x="145701" y="675740"/>
                    </a:cubicBezTo>
                    <a:cubicBezTo>
                      <a:pt x="138742" y="657355"/>
                      <a:pt x="123460" y="657946"/>
                      <a:pt x="119258" y="646066"/>
                    </a:cubicBezTo>
                    <a:cubicBezTo>
                      <a:pt x="118576" y="644134"/>
                      <a:pt x="116137" y="642331"/>
                      <a:pt x="114086" y="641494"/>
                    </a:cubicBezTo>
                    <a:cubicBezTo>
                      <a:pt x="108745" y="639321"/>
                      <a:pt x="89766" y="612475"/>
                      <a:pt x="73188" y="602403"/>
                    </a:cubicBezTo>
                    <a:cubicBezTo>
                      <a:pt x="71838" y="601580"/>
                      <a:pt x="70926" y="600032"/>
                      <a:pt x="69845" y="598787"/>
                    </a:cubicBezTo>
                    <a:cubicBezTo>
                      <a:pt x="44805" y="569883"/>
                      <a:pt x="51178" y="590475"/>
                      <a:pt x="60879" y="572902"/>
                    </a:cubicBezTo>
                    <a:cubicBezTo>
                      <a:pt x="67626" y="560676"/>
                      <a:pt x="110215" y="519056"/>
                      <a:pt x="111180" y="513234"/>
                    </a:cubicBezTo>
                    <a:cubicBezTo>
                      <a:pt x="111641" y="510436"/>
                      <a:pt x="123787" y="507364"/>
                      <a:pt x="136480" y="488940"/>
                    </a:cubicBezTo>
                    <a:cubicBezTo>
                      <a:pt x="143953" y="478099"/>
                      <a:pt x="145917" y="479551"/>
                      <a:pt x="148395" y="471729"/>
                    </a:cubicBezTo>
                    <a:cubicBezTo>
                      <a:pt x="159278" y="468349"/>
                      <a:pt x="164901" y="457782"/>
                      <a:pt x="152482" y="443772"/>
                    </a:cubicBezTo>
                    <a:cubicBezTo>
                      <a:pt x="143516" y="433661"/>
                      <a:pt x="79450" y="366632"/>
                      <a:pt x="76007" y="358877"/>
                    </a:cubicBezTo>
                    <a:cubicBezTo>
                      <a:pt x="75238" y="357151"/>
                      <a:pt x="73485" y="358137"/>
                      <a:pt x="67938" y="353574"/>
                    </a:cubicBezTo>
                    <a:cubicBezTo>
                      <a:pt x="97791" y="312415"/>
                      <a:pt x="112170" y="311848"/>
                      <a:pt x="109836" y="300295"/>
                    </a:cubicBezTo>
                    <a:cubicBezTo>
                      <a:pt x="137004" y="277497"/>
                      <a:pt x="124118" y="278934"/>
                      <a:pt x="131841" y="275771"/>
                    </a:cubicBezTo>
                    <a:cubicBezTo>
                      <a:pt x="132513" y="275497"/>
                      <a:pt x="131855" y="271511"/>
                      <a:pt x="131481" y="269300"/>
                    </a:cubicBezTo>
                    <a:cubicBezTo>
                      <a:pt x="125362" y="233040"/>
                      <a:pt x="103746" y="225944"/>
                      <a:pt x="97181" y="205876"/>
                    </a:cubicBezTo>
                    <a:cubicBezTo>
                      <a:pt x="96792" y="204694"/>
                      <a:pt x="95490" y="203833"/>
                      <a:pt x="94713" y="202746"/>
                    </a:cubicBezTo>
                    <a:cubicBezTo>
                      <a:pt x="88733" y="194492"/>
                      <a:pt x="92431" y="179948"/>
                      <a:pt x="89214" y="177145"/>
                    </a:cubicBezTo>
                    <a:cubicBezTo>
                      <a:pt x="89406" y="176876"/>
                      <a:pt x="89713" y="176631"/>
                      <a:pt x="89814" y="176347"/>
                    </a:cubicBezTo>
                    <a:cubicBezTo>
                      <a:pt x="95337" y="161386"/>
                      <a:pt x="108524" y="152049"/>
                      <a:pt x="116862" y="139169"/>
                    </a:cubicBezTo>
                    <a:cubicBezTo>
                      <a:pt x="125929" y="125155"/>
                      <a:pt x="205756" y="105092"/>
                      <a:pt x="128345" y="46428"/>
                    </a:cubicBezTo>
                    <a:cubicBezTo>
                      <a:pt x="91471" y="18486"/>
                      <a:pt x="97829" y="15697"/>
                      <a:pt x="79239" y="0"/>
                    </a:cubicBezTo>
                    <a:cubicBezTo>
                      <a:pt x="58127" y="635"/>
                      <a:pt x="36780" y="1274"/>
                      <a:pt x="15240" y="1909"/>
                    </a:cubicBezTo>
                    <a:cubicBezTo>
                      <a:pt x="17243" y="9928"/>
                      <a:pt x="22876" y="15462"/>
                      <a:pt x="27655" y="21361"/>
                    </a:cubicBezTo>
                    <a:cubicBezTo>
                      <a:pt x="34446" y="22005"/>
                      <a:pt x="69490" y="62635"/>
                      <a:pt x="77159" y="67746"/>
                    </a:cubicBezTo>
                    <a:cubicBezTo>
                      <a:pt x="108966" y="88976"/>
                      <a:pt x="100495" y="89039"/>
                      <a:pt x="106844" y="91395"/>
                    </a:cubicBezTo>
                    <a:cubicBezTo>
                      <a:pt x="113663" y="93924"/>
                      <a:pt x="110422" y="92159"/>
                      <a:pt x="85660" y="116794"/>
                    </a:cubicBezTo>
                    <a:cubicBezTo>
                      <a:pt x="80838" y="121592"/>
                      <a:pt x="56134" y="148453"/>
                      <a:pt x="46692" y="148669"/>
                    </a:cubicBezTo>
                    <a:cubicBezTo>
                      <a:pt x="41304" y="165313"/>
                      <a:pt x="39608" y="168679"/>
                      <a:pt x="41030" y="172410"/>
                    </a:cubicBezTo>
                    <a:cubicBezTo>
                      <a:pt x="46178" y="185934"/>
                      <a:pt x="44022" y="194770"/>
                      <a:pt x="54775" y="205126"/>
                    </a:cubicBezTo>
                    <a:cubicBezTo>
                      <a:pt x="62454" y="212520"/>
                      <a:pt x="89775" y="260083"/>
                      <a:pt x="91519" y="262252"/>
                    </a:cubicBezTo>
                    <a:cubicBezTo>
                      <a:pt x="82351" y="266732"/>
                      <a:pt x="71070" y="274372"/>
                      <a:pt x="69787" y="284540"/>
                    </a:cubicBezTo>
                    <a:cubicBezTo>
                      <a:pt x="69259" y="288728"/>
                      <a:pt x="58583" y="290968"/>
                      <a:pt x="40434" y="319103"/>
                    </a:cubicBezTo>
                    <a:cubicBezTo>
                      <a:pt x="37025" y="324387"/>
                      <a:pt x="31262" y="327978"/>
                      <a:pt x="29350" y="334367"/>
                    </a:cubicBezTo>
                    <a:cubicBezTo>
                      <a:pt x="21873" y="336401"/>
                      <a:pt x="23995" y="344310"/>
                      <a:pt x="20653" y="348968"/>
                    </a:cubicBezTo>
                    <a:cubicBezTo>
                      <a:pt x="14040" y="358161"/>
                      <a:pt x="22252" y="375118"/>
                      <a:pt x="28553" y="384478"/>
                    </a:cubicBezTo>
                    <a:cubicBezTo>
                      <a:pt x="32001" y="389608"/>
                      <a:pt x="50880" y="392522"/>
                      <a:pt x="63924" y="413575"/>
                    </a:cubicBezTo>
                    <a:cubicBezTo>
                      <a:pt x="68097" y="420315"/>
                      <a:pt x="97676" y="446623"/>
                      <a:pt x="103448" y="451743"/>
                    </a:cubicBezTo>
                    <a:cubicBezTo>
                      <a:pt x="91221" y="463493"/>
                      <a:pt x="75867" y="483195"/>
                      <a:pt x="74311" y="485762"/>
                    </a:cubicBezTo>
                    <a:cubicBezTo>
                      <a:pt x="73711" y="486753"/>
                      <a:pt x="68861" y="487022"/>
                      <a:pt x="67938" y="489109"/>
                    </a:cubicBezTo>
                    <a:cubicBezTo>
                      <a:pt x="65076" y="495628"/>
                      <a:pt x="28380" y="533042"/>
                      <a:pt x="13790" y="558013"/>
                    </a:cubicBezTo>
                    <a:cubicBezTo>
                      <a:pt x="3532" y="562422"/>
                      <a:pt x="-205" y="573321"/>
                      <a:pt x="1952" y="582162"/>
                    </a:cubicBezTo>
                    <a:cubicBezTo>
                      <a:pt x="-339" y="586989"/>
                      <a:pt x="-1636" y="589734"/>
                      <a:pt x="4031" y="593609"/>
                    </a:cubicBezTo>
                    <a:cubicBezTo>
                      <a:pt x="14928" y="601056"/>
                      <a:pt x="23914" y="617754"/>
                      <a:pt x="27223" y="620624"/>
                    </a:cubicBezTo>
                    <a:cubicBezTo>
                      <a:pt x="43590" y="634816"/>
                      <a:pt x="104630" y="694807"/>
                      <a:pt x="105547" y="696610"/>
                    </a:cubicBezTo>
                    <a:cubicBezTo>
                      <a:pt x="91677" y="707778"/>
                      <a:pt x="82087" y="721975"/>
                      <a:pt x="57008" y="749605"/>
                    </a:cubicBezTo>
                    <a:cubicBezTo>
                      <a:pt x="76631" y="749952"/>
                      <a:pt x="96110" y="750302"/>
                      <a:pt x="115431" y="750649"/>
                    </a:cubicBezTo>
                    <a:cubicBezTo>
                      <a:pt x="116852" y="748836"/>
                      <a:pt x="118672" y="746802"/>
                      <a:pt x="121126" y="7445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1027;p18"/>
              <p:cNvSpPr/>
              <p:nvPr/>
            </p:nvSpPr>
            <p:spPr>
              <a:xfrm>
                <a:off x="10104329" y="3890338"/>
                <a:ext cx="157149" cy="776153"/>
              </a:xfrm>
              <a:custGeom>
                <a:avLst/>
                <a:gdLst/>
                <a:ahLst/>
                <a:cxnLst/>
                <a:rect l="l" t="t" r="r" b="b"/>
                <a:pathLst>
                  <a:path w="157149" h="776153" extrusionOk="0">
                    <a:moveTo>
                      <a:pt x="148583" y="717466"/>
                    </a:moveTo>
                    <a:cubicBezTo>
                      <a:pt x="163092" y="707355"/>
                      <a:pt x="156949" y="688336"/>
                      <a:pt x="141466" y="684711"/>
                    </a:cubicBezTo>
                    <a:cubicBezTo>
                      <a:pt x="134695" y="666816"/>
                      <a:pt x="119816" y="667263"/>
                      <a:pt x="115792" y="655898"/>
                    </a:cubicBezTo>
                    <a:cubicBezTo>
                      <a:pt x="115129" y="654023"/>
                      <a:pt x="112761" y="652268"/>
                      <a:pt x="110773" y="651456"/>
                    </a:cubicBezTo>
                    <a:cubicBezTo>
                      <a:pt x="105591" y="649345"/>
                      <a:pt x="87164" y="623282"/>
                      <a:pt x="71066" y="613504"/>
                    </a:cubicBezTo>
                    <a:cubicBezTo>
                      <a:pt x="69289" y="612427"/>
                      <a:pt x="65130" y="606181"/>
                      <a:pt x="61672" y="602898"/>
                    </a:cubicBezTo>
                    <a:cubicBezTo>
                      <a:pt x="49555" y="591378"/>
                      <a:pt x="49589" y="594869"/>
                      <a:pt x="53042" y="591124"/>
                    </a:cubicBezTo>
                    <a:cubicBezTo>
                      <a:pt x="53330" y="590811"/>
                      <a:pt x="98070" y="538984"/>
                      <a:pt x="100078" y="537585"/>
                    </a:cubicBezTo>
                    <a:cubicBezTo>
                      <a:pt x="109697" y="530873"/>
                      <a:pt x="105682" y="527393"/>
                      <a:pt x="110418" y="524508"/>
                    </a:cubicBezTo>
                    <a:cubicBezTo>
                      <a:pt x="126477" y="514729"/>
                      <a:pt x="137984" y="496344"/>
                      <a:pt x="142667" y="489243"/>
                    </a:cubicBezTo>
                    <a:cubicBezTo>
                      <a:pt x="135665" y="482099"/>
                      <a:pt x="128600" y="475012"/>
                      <a:pt x="121512" y="467945"/>
                    </a:cubicBezTo>
                    <a:cubicBezTo>
                      <a:pt x="128898" y="462580"/>
                      <a:pt x="135765" y="457681"/>
                      <a:pt x="142158" y="453142"/>
                    </a:cubicBezTo>
                    <a:cubicBezTo>
                      <a:pt x="129762" y="439959"/>
                      <a:pt x="76593" y="383324"/>
                      <a:pt x="73808" y="377070"/>
                    </a:cubicBezTo>
                    <a:cubicBezTo>
                      <a:pt x="73064" y="375392"/>
                      <a:pt x="71359" y="376348"/>
                      <a:pt x="65975" y="371920"/>
                    </a:cubicBezTo>
                    <a:cubicBezTo>
                      <a:pt x="95141" y="331699"/>
                      <a:pt x="108929" y="331459"/>
                      <a:pt x="106652" y="320194"/>
                    </a:cubicBezTo>
                    <a:cubicBezTo>
                      <a:pt x="133033" y="298059"/>
                      <a:pt x="120551" y="299444"/>
                      <a:pt x="128019" y="296382"/>
                    </a:cubicBezTo>
                    <a:cubicBezTo>
                      <a:pt x="128672" y="296117"/>
                      <a:pt x="128033" y="292247"/>
                      <a:pt x="127673" y="290103"/>
                    </a:cubicBezTo>
                    <a:cubicBezTo>
                      <a:pt x="127476" y="288939"/>
                      <a:pt x="126175" y="287920"/>
                      <a:pt x="126098" y="286785"/>
                    </a:cubicBezTo>
                    <a:cubicBezTo>
                      <a:pt x="125743" y="281261"/>
                      <a:pt x="125527" y="279454"/>
                      <a:pt x="123336" y="278329"/>
                    </a:cubicBezTo>
                    <a:cubicBezTo>
                      <a:pt x="123116" y="262290"/>
                      <a:pt x="116997" y="264502"/>
                      <a:pt x="109957" y="252872"/>
                    </a:cubicBezTo>
                    <a:cubicBezTo>
                      <a:pt x="104967" y="244626"/>
                      <a:pt x="97465" y="238001"/>
                      <a:pt x="94368" y="228525"/>
                    </a:cubicBezTo>
                    <a:cubicBezTo>
                      <a:pt x="93993" y="227376"/>
                      <a:pt x="92725" y="226540"/>
                      <a:pt x="91966" y="225487"/>
                    </a:cubicBezTo>
                    <a:cubicBezTo>
                      <a:pt x="86160" y="217472"/>
                      <a:pt x="89753" y="203352"/>
                      <a:pt x="86626" y="200631"/>
                    </a:cubicBezTo>
                    <a:cubicBezTo>
                      <a:pt x="86813" y="200371"/>
                      <a:pt x="87111" y="200131"/>
                      <a:pt x="87212" y="199857"/>
                    </a:cubicBezTo>
                    <a:cubicBezTo>
                      <a:pt x="92576" y="185333"/>
                      <a:pt x="105380" y="176265"/>
                      <a:pt x="113472" y="163761"/>
                    </a:cubicBezTo>
                    <a:cubicBezTo>
                      <a:pt x="121473" y="151395"/>
                      <a:pt x="200201" y="130991"/>
                      <a:pt x="124624" y="73717"/>
                    </a:cubicBezTo>
                    <a:cubicBezTo>
                      <a:pt x="85939" y="44404"/>
                      <a:pt x="96289" y="43616"/>
                      <a:pt x="72098" y="24702"/>
                    </a:cubicBezTo>
                    <a:cubicBezTo>
                      <a:pt x="64698" y="18914"/>
                      <a:pt x="74740" y="22505"/>
                      <a:pt x="77871" y="13856"/>
                    </a:cubicBezTo>
                    <a:cubicBezTo>
                      <a:pt x="78961" y="10851"/>
                      <a:pt x="81507" y="9620"/>
                      <a:pt x="83351" y="7558"/>
                    </a:cubicBezTo>
                    <a:cubicBezTo>
                      <a:pt x="86693" y="3813"/>
                      <a:pt x="89306" y="1462"/>
                      <a:pt x="90862" y="0"/>
                    </a:cubicBezTo>
                    <a:cubicBezTo>
                      <a:pt x="70163" y="865"/>
                      <a:pt x="47634" y="1760"/>
                      <a:pt x="23492" y="2683"/>
                    </a:cubicBezTo>
                    <a:cubicBezTo>
                      <a:pt x="13849" y="8303"/>
                      <a:pt x="13042" y="23866"/>
                      <a:pt x="15213" y="29428"/>
                    </a:cubicBezTo>
                    <a:cubicBezTo>
                      <a:pt x="14924" y="36390"/>
                      <a:pt x="27723" y="51452"/>
                      <a:pt x="30369" y="52308"/>
                    </a:cubicBezTo>
                    <a:cubicBezTo>
                      <a:pt x="39268" y="55193"/>
                      <a:pt x="65898" y="88390"/>
                      <a:pt x="74922" y="94414"/>
                    </a:cubicBezTo>
                    <a:cubicBezTo>
                      <a:pt x="105802" y="115025"/>
                      <a:pt x="97581" y="115087"/>
                      <a:pt x="103742" y="117376"/>
                    </a:cubicBezTo>
                    <a:cubicBezTo>
                      <a:pt x="106187" y="118280"/>
                      <a:pt x="109865" y="119390"/>
                      <a:pt x="102114" y="124116"/>
                    </a:cubicBezTo>
                    <a:cubicBezTo>
                      <a:pt x="93859" y="129145"/>
                      <a:pt x="57081" y="172717"/>
                      <a:pt x="45344" y="172982"/>
                    </a:cubicBezTo>
                    <a:cubicBezTo>
                      <a:pt x="40114" y="189145"/>
                      <a:pt x="38466" y="192410"/>
                      <a:pt x="39845" y="196035"/>
                    </a:cubicBezTo>
                    <a:cubicBezTo>
                      <a:pt x="44844" y="209169"/>
                      <a:pt x="42750" y="217742"/>
                      <a:pt x="53191" y="227799"/>
                    </a:cubicBezTo>
                    <a:cubicBezTo>
                      <a:pt x="60664" y="234992"/>
                      <a:pt x="87159" y="281146"/>
                      <a:pt x="88874" y="283261"/>
                    </a:cubicBezTo>
                    <a:cubicBezTo>
                      <a:pt x="79979" y="287612"/>
                      <a:pt x="69015" y="295031"/>
                      <a:pt x="67771" y="304901"/>
                    </a:cubicBezTo>
                    <a:cubicBezTo>
                      <a:pt x="67257" y="308968"/>
                      <a:pt x="56894" y="311136"/>
                      <a:pt x="39268" y="338459"/>
                    </a:cubicBezTo>
                    <a:cubicBezTo>
                      <a:pt x="35959" y="343589"/>
                      <a:pt x="30365" y="347074"/>
                      <a:pt x="28506" y="353276"/>
                    </a:cubicBezTo>
                    <a:cubicBezTo>
                      <a:pt x="21244" y="355252"/>
                      <a:pt x="23310" y="362930"/>
                      <a:pt x="20058" y="367454"/>
                    </a:cubicBezTo>
                    <a:cubicBezTo>
                      <a:pt x="13637" y="376377"/>
                      <a:pt x="21614" y="392844"/>
                      <a:pt x="27728" y="401935"/>
                    </a:cubicBezTo>
                    <a:cubicBezTo>
                      <a:pt x="31080" y="406916"/>
                      <a:pt x="49402" y="409743"/>
                      <a:pt x="62071" y="430185"/>
                    </a:cubicBezTo>
                    <a:cubicBezTo>
                      <a:pt x="66115" y="436714"/>
                      <a:pt x="94661" y="462113"/>
                      <a:pt x="100448" y="467243"/>
                    </a:cubicBezTo>
                    <a:cubicBezTo>
                      <a:pt x="83115" y="483897"/>
                      <a:pt x="26157" y="548580"/>
                      <a:pt x="13397" y="570422"/>
                    </a:cubicBezTo>
                    <a:cubicBezTo>
                      <a:pt x="3437" y="574696"/>
                      <a:pt x="-189" y="585282"/>
                      <a:pt x="1905" y="593869"/>
                    </a:cubicBezTo>
                    <a:cubicBezTo>
                      <a:pt x="-319" y="598547"/>
                      <a:pt x="-1606" y="601210"/>
                      <a:pt x="3922" y="604980"/>
                    </a:cubicBezTo>
                    <a:cubicBezTo>
                      <a:pt x="14497" y="612210"/>
                      <a:pt x="23228" y="628422"/>
                      <a:pt x="26436" y="631206"/>
                    </a:cubicBezTo>
                    <a:cubicBezTo>
                      <a:pt x="50818" y="652355"/>
                      <a:pt x="102325" y="704668"/>
                      <a:pt x="102484" y="704980"/>
                    </a:cubicBezTo>
                    <a:cubicBezTo>
                      <a:pt x="97091" y="709317"/>
                      <a:pt x="98474" y="706350"/>
                      <a:pt x="94833" y="710898"/>
                    </a:cubicBezTo>
                    <a:cubicBezTo>
                      <a:pt x="59501" y="755057"/>
                      <a:pt x="37871" y="770437"/>
                      <a:pt x="39580" y="775557"/>
                    </a:cubicBezTo>
                    <a:cubicBezTo>
                      <a:pt x="59160" y="775788"/>
                      <a:pt x="78164" y="775985"/>
                      <a:pt x="96596" y="776154"/>
                    </a:cubicBezTo>
                    <a:cubicBezTo>
                      <a:pt x="104722" y="767014"/>
                      <a:pt x="147450" y="718259"/>
                      <a:pt x="148583" y="7174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1028;p18"/>
              <p:cNvSpPr/>
              <p:nvPr/>
            </p:nvSpPr>
            <p:spPr>
              <a:xfrm>
                <a:off x="8364331" y="3940742"/>
                <a:ext cx="152537" cy="712268"/>
              </a:xfrm>
              <a:custGeom>
                <a:avLst/>
                <a:gdLst/>
                <a:ahLst/>
                <a:cxnLst/>
                <a:rect l="l" t="t" r="r" b="b"/>
                <a:pathLst>
                  <a:path w="152537" h="712268" extrusionOk="0">
                    <a:moveTo>
                      <a:pt x="148532" y="651412"/>
                    </a:moveTo>
                    <a:cubicBezTo>
                      <a:pt x="159582" y="636614"/>
                      <a:pt x="138062" y="635600"/>
                      <a:pt x="136372" y="631013"/>
                    </a:cubicBezTo>
                    <a:cubicBezTo>
                      <a:pt x="132155" y="619528"/>
                      <a:pt x="118189" y="617576"/>
                      <a:pt x="114698" y="609826"/>
                    </a:cubicBezTo>
                    <a:cubicBezTo>
                      <a:pt x="106567" y="591787"/>
                      <a:pt x="90368" y="586287"/>
                      <a:pt x="65933" y="554244"/>
                    </a:cubicBezTo>
                    <a:cubicBezTo>
                      <a:pt x="71100" y="545643"/>
                      <a:pt x="74904" y="550373"/>
                      <a:pt x="89643" y="529984"/>
                    </a:cubicBezTo>
                    <a:cubicBezTo>
                      <a:pt x="119178" y="489133"/>
                      <a:pt x="123534" y="496791"/>
                      <a:pt x="134619" y="474854"/>
                    </a:cubicBezTo>
                    <a:cubicBezTo>
                      <a:pt x="141746" y="460719"/>
                      <a:pt x="150236" y="464152"/>
                      <a:pt x="116239" y="428738"/>
                    </a:cubicBezTo>
                    <a:cubicBezTo>
                      <a:pt x="108037" y="420190"/>
                      <a:pt x="99171" y="411873"/>
                      <a:pt x="92304" y="402344"/>
                    </a:cubicBezTo>
                    <a:cubicBezTo>
                      <a:pt x="82607" y="388897"/>
                      <a:pt x="66682" y="381195"/>
                      <a:pt x="59718" y="365531"/>
                    </a:cubicBezTo>
                    <a:cubicBezTo>
                      <a:pt x="58988" y="363892"/>
                      <a:pt x="57370" y="364791"/>
                      <a:pt x="52150" y="360589"/>
                    </a:cubicBezTo>
                    <a:cubicBezTo>
                      <a:pt x="58057" y="352786"/>
                      <a:pt x="104555" y="298521"/>
                      <a:pt x="119380" y="293035"/>
                    </a:cubicBezTo>
                    <a:cubicBezTo>
                      <a:pt x="124951" y="290978"/>
                      <a:pt x="124077" y="282598"/>
                      <a:pt x="130700" y="281458"/>
                    </a:cubicBezTo>
                    <a:cubicBezTo>
                      <a:pt x="131007" y="281405"/>
                      <a:pt x="129941" y="283579"/>
                      <a:pt x="134734" y="259497"/>
                    </a:cubicBezTo>
                    <a:cubicBezTo>
                      <a:pt x="136914" y="256636"/>
                      <a:pt x="134647" y="255367"/>
                      <a:pt x="131391" y="247516"/>
                    </a:cubicBezTo>
                    <a:cubicBezTo>
                      <a:pt x="101496" y="239155"/>
                      <a:pt x="66591" y="171756"/>
                      <a:pt x="61078" y="168823"/>
                    </a:cubicBezTo>
                    <a:cubicBezTo>
                      <a:pt x="54666" y="165419"/>
                      <a:pt x="51098" y="159809"/>
                      <a:pt x="48351" y="153785"/>
                    </a:cubicBezTo>
                    <a:cubicBezTo>
                      <a:pt x="49950" y="152405"/>
                      <a:pt x="51376" y="150664"/>
                      <a:pt x="52784" y="148727"/>
                    </a:cubicBezTo>
                    <a:cubicBezTo>
                      <a:pt x="68478" y="127082"/>
                      <a:pt x="90032" y="120313"/>
                      <a:pt x="106682" y="103419"/>
                    </a:cubicBezTo>
                    <a:cubicBezTo>
                      <a:pt x="129893" y="79871"/>
                      <a:pt x="136069" y="72654"/>
                      <a:pt x="151010" y="63630"/>
                    </a:cubicBezTo>
                    <a:cubicBezTo>
                      <a:pt x="147662" y="58986"/>
                      <a:pt x="153997" y="58851"/>
                      <a:pt x="152215" y="50596"/>
                    </a:cubicBezTo>
                    <a:cubicBezTo>
                      <a:pt x="149838" y="39390"/>
                      <a:pt x="123189" y="16188"/>
                      <a:pt x="109266" y="0"/>
                    </a:cubicBezTo>
                    <a:cubicBezTo>
                      <a:pt x="89686" y="495"/>
                      <a:pt x="71014" y="971"/>
                      <a:pt x="53331" y="1413"/>
                    </a:cubicBezTo>
                    <a:cubicBezTo>
                      <a:pt x="59229" y="7827"/>
                      <a:pt x="59267" y="11014"/>
                      <a:pt x="66452" y="17736"/>
                    </a:cubicBezTo>
                    <a:cubicBezTo>
                      <a:pt x="122156" y="69837"/>
                      <a:pt x="99306" y="32625"/>
                      <a:pt x="49350" y="100145"/>
                    </a:cubicBezTo>
                    <a:cubicBezTo>
                      <a:pt x="44528" y="106659"/>
                      <a:pt x="26989" y="113602"/>
                      <a:pt x="22196" y="120140"/>
                    </a:cubicBezTo>
                    <a:cubicBezTo>
                      <a:pt x="17312" y="126813"/>
                      <a:pt x="13994" y="131472"/>
                      <a:pt x="9811" y="133280"/>
                    </a:cubicBezTo>
                    <a:cubicBezTo>
                      <a:pt x="158" y="137453"/>
                      <a:pt x="1531" y="150097"/>
                      <a:pt x="1084" y="151160"/>
                    </a:cubicBezTo>
                    <a:cubicBezTo>
                      <a:pt x="-1624" y="157563"/>
                      <a:pt x="1142" y="163116"/>
                      <a:pt x="4970" y="167160"/>
                    </a:cubicBezTo>
                    <a:cubicBezTo>
                      <a:pt x="13941" y="176636"/>
                      <a:pt x="15795" y="185669"/>
                      <a:pt x="27061" y="193208"/>
                    </a:cubicBezTo>
                    <a:cubicBezTo>
                      <a:pt x="31561" y="196217"/>
                      <a:pt x="42718" y="220573"/>
                      <a:pt x="46536" y="224934"/>
                    </a:cubicBezTo>
                    <a:cubicBezTo>
                      <a:pt x="50560" y="229530"/>
                      <a:pt x="56265" y="232761"/>
                      <a:pt x="59858" y="237612"/>
                    </a:cubicBezTo>
                    <a:cubicBezTo>
                      <a:pt x="80389" y="265362"/>
                      <a:pt x="60698" y="239876"/>
                      <a:pt x="84985" y="262425"/>
                    </a:cubicBezTo>
                    <a:cubicBezTo>
                      <a:pt x="79217" y="268675"/>
                      <a:pt x="74131" y="275540"/>
                      <a:pt x="68709" y="282021"/>
                    </a:cubicBezTo>
                    <a:cubicBezTo>
                      <a:pt x="49772" y="304670"/>
                      <a:pt x="43102" y="303983"/>
                      <a:pt x="40854" y="310324"/>
                    </a:cubicBezTo>
                    <a:cubicBezTo>
                      <a:pt x="36863" y="321612"/>
                      <a:pt x="18758" y="338238"/>
                      <a:pt x="15708" y="352209"/>
                    </a:cubicBezTo>
                    <a:cubicBezTo>
                      <a:pt x="12255" y="357170"/>
                      <a:pt x="7438" y="357372"/>
                      <a:pt x="8490" y="370291"/>
                    </a:cubicBezTo>
                    <a:cubicBezTo>
                      <a:pt x="9316" y="380459"/>
                      <a:pt x="19204" y="394656"/>
                      <a:pt x="23234" y="396603"/>
                    </a:cubicBezTo>
                    <a:cubicBezTo>
                      <a:pt x="48154" y="408651"/>
                      <a:pt x="32109" y="410180"/>
                      <a:pt x="91550" y="460219"/>
                    </a:cubicBezTo>
                    <a:cubicBezTo>
                      <a:pt x="82093" y="468931"/>
                      <a:pt x="82819" y="466080"/>
                      <a:pt x="80970" y="468753"/>
                    </a:cubicBezTo>
                    <a:cubicBezTo>
                      <a:pt x="37862" y="531340"/>
                      <a:pt x="29813" y="529820"/>
                      <a:pt x="17658" y="559777"/>
                    </a:cubicBezTo>
                    <a:cubicBezTo>
                      <a:pt x="11468" y="575037"/>
                      <a:pt x="29491" y="584624"/>
                      <a:pt x="36244" y="590508"/>
                    </a:cubicBezTo>
                    <a:cubicBezTo>
                      <a:pt x="81517" y="629984"/>
                      <a:pt x="91862" y="643989"/>
                      <a:pt x="97913" y="649509"/>
                    </a:cubicBezTo>
                    <a:cubicBezTo>
                      <a:pt x="98206" y="649778"/>
                      <a:pt x="47410" y="696658"/>
                      <a:pt x="37968" y="712269"/>
                    </a:cubicBezTo>
                    <a:cubicBezTo>
                      <a:pt x="55238" y="711754"/>
                      <a:pt x="72849" y="711288"/>
                      <a:pt x="90776" y="710860"/>
                    </a:cubicBezTo>
                    <a:cubicBezTo>
                      <a:pt x="99944" y="707273"/>
                      <a:pt x="106058" y="698105"/>
                      <a:pt x="137745" y="672715"/>
                    </a:cubicBezTo>
                    <a:cubicBezTo>
                      <a:pt x="144224" y="665754"/>
                      <a:pt x="147004" y="659932"/>
                      <a:pt x="148532" y="6514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1029;p18"/>
              <p:cNvSpPr/>
              <p:nvPr/>
            </p:nvSpPr>
            <p:spPr>
              <a:xfrm>
                <a:off x="8735542" y="3932554"/>
                <a:ext cx="151656" cy="715475"/>
              </a:xfrm>
              <a:custGeom>
                <a:avLst/>
                <a:gdLst/>
                <a:ahLst/>
                <a:cxnLst/>
                <a:rect l="l" t="t" r="r" b="b"/>
                <a:pathLst>
                  <a:path w="151656" h="715475" extrusionOk="0">
                    <a:moveTo>
                      <a:pt x="108392" y="707172"/>
                    </a:moveTo>
                    <a:cubicBezTo>
                      <a:pt x="109126" y="704519"/>
                      <a:pt x="121171" y="702817"/>
                      <a:pt x="135338" y="686360"/>
                    </a:cubicBezTo>
                    <a:cubicBezTo>
                      <a:pt x="141495" y="679191"/>
                      <a:pt x="158352" y="669422"/>
                      <a:pt x="148776" y="644744"/>
                    </a:cubicBezTo>
                    <a:cubicBezTo>
                      <a:pt x="150687" y="639340"/>
                      <a:pt x="135924" y="629489"/>
                      <a:pt x="130070" y="627542"/>
                    </a:cubicBezTo>
                    <a:cubicBezTo>
                      <a:pt x="124955" y="625845"/>
                      <a:pt x="95771" y="594749"/>
                      <a:pt x="91813" y="590427"/>
                    </a:cubicBezTo>
                    <a:cubicBezTo>
                      <a:pt x="90012" y="588455"/>
                      <a:pt x="89455" y="585326"/>
                      <a:pt x="87611" y="583417"/>
                    </a:cubicBezTo>
                    <a:cubicBezTo>
                      <a:pt x="35100" y="529229"/>
                      <a:pt x="49758" y="545181"/>
                      <a:pt x="55761" y="532643"/>
                    </a:cubicBezTo>
                    <a:cubicBezTo>
                      <a:pt x="60890" y="521931"/>
                      <a:pt x="100035" y="478440"/>
                      <a:pt x="112848" y="469060"/>
                    </a:cubicBezTo>
                    <a:cubicBezTo>
                      <a:pt x="127299" y="458479"/>
                      <a:pt x="128644" y="444666"/>
                      <a:pt x="147177" y="430786"/>
                    </a:cubicBezTo>
                    <a:cubicBezTo>
                      <a:pt x="151120" y="397310"/>
                      <a:pt x="123596" y="396651"/>
                      <a:pt x="118712" y="382824"/>
                    </a:cubicBezTo>
                    <a:cubicBezTo>
                      <a:pt x="118049" y="380949"/>
                      <a:pt x="115682" y="379195"/>
                      <a:pt x="113694" y="378382"/>
                    </a:cubicBezTo>
                    <a:cubicBezTo>
                      <a:pt x="108512" y="376271"/>
                      <a:pt x="90084" y="350209"/>
                      <a:pt x="73986" y="340430"/>
                    </a:cubicBezTo>
                    <a:cubicBezTo>
                      <a:pt x="71921" y="339175"/>
                      <a:pt x="73722" y="338358"/>
                      <a:pt x="54339" y="320814"/>
                    </a:cubicBezTo>
                    <a:cubicBezTo>
                      <a:pt x="69938" y="289531"/>
                      <a:pt x="153108" y="223722"/>
                      <a:pt x="134863" y="208516"/>
                    </a:cubicBezTo>
                    <a:cubicBezTo>
                      <a:pt x="136025" y="199568"/>
                      <a:pt x="131660" y="202636"/>
                      <a:pt x="109602" y="172881"/>
                    </a:cubicBezTo>
                    <a:cubicBezTo>
                      <a:pt x="104939" y="166592"/>
                      <a:pt x="86310" y="160438"/>
                      <a:pt x="81296" y="154434"/>
                    </a:cubicBezTo>
                    <a:cubicBezTo>
                      <a:pt x="56553" y="124784"/>
                      <a:pt x="73045" y="133496"/>
                      <a:pt x="74779" y="120049"/>
                    </a:cubicBezTo>
                    <a:cubicBezTo>
                      <a:pt x="148593" y="51697"/>
                      <a:pt x="129234" y="69746"/>
                      <a:pt x="97096" y="40082"/>
                    </a:cubicBezTo>
                    <a:cubicBezTo>
                      <a:pt x="44561" y="-8346"/>
                      <a:pt x="73520" y="18779"/>
                      <a:pt x="55165" y="0"/>
                    </a:cubicBezTo>
                    <a:cubicBezTo>
                      <a:pt x="37194" y="471"/>
                      <a:pt x="19478" y="933"/>
                      <a:pt x="2020" y="1389"/>
                    </a:cubicBezTo>
                    <a:cubicBezTo>
                      <a:pt x="24405" y="33380"/>
                      <a:pt x="74394" y="60654"/>
                      <a:pt x="69270" y="67173"/>
                    </a:cubicBezTo>
                    <a:cubicBezTo>
                      <a:pt x="50478" y="91111"/>
                      <a:pt x="51534" y="83693"/>
                      <a:pt x="49004" y="87876"/>
                    </a:cubicBezTo>
                    <a:cubicBezTo>
                      <a:pt x="34159" y="112414"/>
                      <a:pt x="36483" y="109770"/>
                      <a:pt x="35926" y="109885"/>
                    </a:cubicBezTo>
                    <a:cubicBezTo>
                      <a:pt x="29260" y="111289"/>
                      <a:pt x="31681" y="117832"/>
                      <a:pt x="26336" y="125010"/>
                    </a:cubicBezTo>
                    <a:cubicBezTo>
                      <a:pt x="-3949" y="165679"/>
                      <a:pt x="60726" y="184217"/>
                      <a:pt x="68218" y="192588"/>
                    </a:cubicBezTo>
                    <a:cubicBezTo>
                      <a:pt x="76431" y="201766"/>
                      <a:pt x="75816" y="201578"/>
                      <a:pt x="87361" y="212045"/>
                    </a:cubicBezTo>
                    <a:cubicBezTo>
                      <a:pt x="86871" y="214434"/>
                      <a:pt x="86814" y="217597"/>
                      <a:pt x="82708" y="217458"/>
                    </a:cubicBezTo>
                    <a:cubicBezTo>
                      <a:pt x="80076" y="217367"/>
                      <a:pt x="82410" y="223838"/>
                      <a:pt x="76383" y="226338"/>
                    </a:cubicBezTo>
                    <a:cubicBezTo>
                      <a:pt x="64617" y="231227"/>
                      <a:pt x="25130" y="282252"/>
                      <a:pt x="17681" y="292396"/>
                    </a:cubicBezTo>
                    <a:cubicBezTo>
                      <a:pt x="8979" y="304242"/>
                      <a:pt x="-2513" y="310007"/>
                      <a:pt x="9421" y="330353"/>
                    </a:cubicBezTo>
                    <a:cubicBezTo>
                      <a:pt x="11462" y="344574"/>
                      <a:pt x="70817" y="396387"/>
                      <a:pt x="94599" y="420281"/>
                    </a:cubicBezTo>
                    <a:cubicBezTo>
                      <a:pt x="84802" y="427656"/>
                      <a:pt x="86497" y="431469"/>
                      <a:pt x="82127" y="434272"/>
                    </a:cubicBezTo>
                    <a:cubicBezTo>
                      <a:pt x="69626" y="442291"/>
                      <a:pt x="67599" y="452017"/>
                      <a:pt x="57019" y="463517"/>
                    </a:cubicBezTo>
                    <a:cubicBezTo>
                      <a:pt x="40681" y="481277"/>
                      <a:pt x="58671" y="456065"/>
                      <a:pt x="10242" y="522099"/>
                    </a:cubicBezTo>
                    <a:cubicBezTo>
                      <a:pt x="5181" y="522455"/>
                      <a:pt x="7082" y="527854"/>
                      <a:pt x="3149" y="530157"/>
                    </a:cubicBezTo>
                    <a:cubicBezTo>
                      <a:pt x="-7119" y="536162"/>
                      <a:pt x="10920" y="565215"/>
                      <a:pt x="11966" y="567431"/>
                    </a:cubicBezTo>
                    <a:cubicBezTo>
                      <a:pt x="18993" y="570859"/>
                      <a:pt x="22042" y="577864"/>
                      <a:pt x="26364" y="583676"/>
                    </a:cubicBezTo>
                    <a:cubicBezTo>
                      <a:pt x="31647" y="590782"/>
                      <a:pt x="53676" y="607657"/>
                      <a:pt x="57691" y="621835"/>
                    </a:cubicBezTo>
                    <a:cubicBezTo>
                      <a:pt x="58844" y="625907"/>
                      <a:pt x="78630" y="634970"/>
                      <a:pt x="82290" y="647369"/>
                    </a:cubicBezTo>
                    <a:cubicBezTo>
                      <a:pt x="83058" y="649989"/>
                      <a:pt x="83289" y="643311"/>
                      <a:pt x="94527" y="657739"/>
                    </a:cubicBezTo>
                    <a:cubicBezTo>
                      <a:pt x="88740" y="664576"/>
                      <a:pt x="81128" y="669629"/>
                      <a:pt x="75653" y="676802"/>
                    </a:cubicBezTo>
                    <a:cubicBezTo>
                      <a:pt x="74961" y="677706"/>
                      <a:pt x="70274" y="677422"/>
                      <a:pt x="69155" y="679369"/>
                    </a:cubicBezTo>
                    <a:cubicBezTo>
                      <a:pt x="67815" y="681701"/>
                      <a:pt x="45877" y="702139"/>
                      <a:pt x="32137" y="715475"/>
                    </a:cubicBezTo>
                    <a:cubicBezTo>
                      <a:pt x="54901" y="715437"/>
                      <a:pt x="77891" y="715437"/>
                      <a:pt x="101063" y="715466"/>
                    </a:cubicBezTo>
                    <a:cubicBezTo>
                      <a:pt x="105827" y="714072"/>
                      <a:pt x="107167" y="711562"/>
                      <a:pt x="108392" y="70717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1030;p18"/>
              <p:cNvSpPr/>
              <p:nvPr/>
            </p:nvSpPr>
            <p:spPr>
              <a:xfrm>
                <a:off x="8012306" y="3941275"/>
                <a:ext cx="157505" cy="739259"/>
              </a:xfrm>
              <a:custGeom>
                <a:avLst/>
                <a:gdLst/>
                <a:ahLst/>
                <a:cxnLst/>
                <a:rect l="l" t="t" r="r" b="b"/>
                <a:pathLst>
                  <a:path w="157505" h="739259" extrusionOk="0">
                    <a:moveTo>
                      <a:pt x="148565" y="666538"/>
                    </a:moveTo>
                    <a:cubicBezTo>
                      <a:pt x="163074" y="656423"/>
                      <a:pt x="156931" y="637404"/>
                      <a:pt x="141448" y="633779"/>
                    </a:cubicBezTo>
                    <a:cubicBezTo>
                      <a:pt x="134691" y="615932"/>
                      <a:pt x="119856" y="616504"/>
                      <a:pt x="115774" y="604966"/>
                    </a:cubicBezTo>
                    <a:cubicBezTo>
                      <a:pt x="115111" y="603091"/>
                      <a:pt x="112743" y="601336"/>
                      <a:pt x="110755" y="600524"/>
                    </a:cubicBezTo>
                    <a:cubicBezTo>
                      <a:pt x="105573" y="598413"/>
                      <a:pt x="87146" y="572350"/>
                      <a:pt x="71048" y="562571"/>
                    </a:cubicBezTo>
                    <a:cubicBezTo>
                      <a:pt x="69741" y="561773"/>
                      <a:pt x="68853" y="560273"/>
                      <a:pt x="67806" y="559062"/>
                    </a:cubicBezTo>
                    <a:cubicBezTo>
                      <a:pt x="43496" y="530999"/>
                      <a:pt x="49681" y="550994"/>
                      <a:pt x="59099" y="533932"/>
                    </a:cubicBezTo>
                    <a:cubicBezTo>
                      <a:pt x="65640" y="522086"/>
                      <a:pt x="107009" y="481643"/>
                      <a:pt x="107936" y="475999"/>
                    </a:cubicBezTo>
                    <a:cubicBezTo>
                      <a:pt x="108383" y="473282"/>
                      <a:pt x="120177" y="470297"/>
                      <a:pt x="132496" y="452412"/>
                    </a:cubicBezTo>
                    <a:cubicBezTo>
                      <a:pt x="139748" y="441883"/>
                      <a:pt x="141654" y="443297"/>
                      <a:pt x="144065" y="435700"/>
                    </a:cubicBezTo>
                    <a:cubicBezTo>
                      <a:pt x="154631" y="432422"/>
                      <a:pt x="160091" y="422157"/>
                      <a:pt x="148032" y="408556"/>
                    </a:cubicBezTo>
                    <a:cubicBezTo>
                      <a:pt x="139325" y="398739"/>
                      <a:pt x="77128" y="333661"/>
                      <a:pt x="73780" y="326133"/>
                    </a:cubicBezTo>
                    <a:cubicBezTo>
                      <a:pt x="73031" y="324455"/>
                      <a:pt x="71331" y="325411"/>
                      <a:pt x="65947" y="320983"/>
                    </a:cubicBezTo>
                    <a:cubicBezTo>
                      <a:pt x="94931" y="281022"/>
                      <a:pt x="108892" y="280469"/>
                      <a:pt x="106625" y="269257"/>
                    </a:cubicBezTo>
                    <a:cubicBezTo>
                      <a:pt x="133000" y="247122"/>
                      <a:pt x="120490" y="248521"/>
                      <a:pt x="127991" y="245445"/>
                    </a:cubicBezTo>
                    <a:cubicBezTo>
                      <a:pt x="128644" y="245180"/>
                      <a:pt x="128006" y="241310"/>
                      <a:pt x="127645" y="239166"/>
                    </a:cubicBezTo>
                    <a:cubicBezTo>
                      <a:pt x="123952" y="217286"/>
                      <a:pt x="110894" y="200733"/>
                      <a:pt x="91943" y="174550"/>
                    </a:cubicBezTo>
                    <a:cubicBezTo>
                      <a:pt x="86137" y="166535"/>
                      <a:pt x="89729" y="152415"/>
                      <a:pt x="86603" y="149694"/>
                    </a:cubicBezTo>
                    <a:cubicBezTo>
                      <a:pt x="86790" y="149434"/>
                      <a:pt x="87088" y="149194"/>
                      <a:pt x="87189" y="148920"/>
                    </a:cubicBezTo>
                    <a:cubicBezTo>
                      <a:pt x="92568" y="134396"/>
                      <a:pt x="105367" y="125324"/>
                      <a:pt x="113464" y="112819"/>
                    </a:cubicBezTo>
                    <a:cubicBezTo>
                      <a:pt x="115394" y="109833"/>
                      <a:pt x="159645" y="86910"/>
                      <a:pt x="157114" y="66444"/>
                    </a:cubicBezTo>
                    <a:cubicBezTo>
                      <a:pt x="162065" y="45766"/>
                      <a:pt x="118770" y="21145"/>
                      <a:pt x="98859" y="573"/>
                    </a:cubicBezTo>
                    <a:cubicBezTo>
                      <a:pt x="75701" y="-417"/>
                      <a:pt x="52779" y="-336"/>
                      <a:pt x="32647" y="2530"/>
                    </a:cubicBezTo>
                    <a:cubicBezTo>
                      <a:pt x="43203" y="9078"/>
                      <a:pt x="66428" y="37814"/>
                      <a:pt x="74909" y="43472"/>
                    </a:cubicBezTo>
                    <a:cubicBezTo>
                      <a:pt x="105789" y="64083"/>
                      <a:pt x="97562" y="64145"/>
                      <a:pt x="103729" y="66434"/>
                    </a:cubicBezTo>
                    <a:cubicBezTo>
                      <a:pt x="110352" y="68891"/>
                      <a:pt x="107206" y="67179"/>
                      <a:pt x="83164" y="91093"/>
                    </a:cubicBezTo>
                    <a:cubicBezTo>
                      <a:pt x="78482" y="95751"/>
                      <a:pt x="54493" y="121833"/>
                      <a:pt x="45330" y="122040"/>
                    </a:cubicBezTo>
                    <a:cubicBezTo>
                      <a:pt x="40100" y="138204"/>
                      <a:pt x="38453" y="141468"/>
                      <a:pt x="39831" y="145093"/>
                    </a:cubicBezTo>
                    <a:cubicBezTo>
                      <a:pt x="44831" y="158228"/>
                      <a:pt x="42737" y="166800"/>
                      <a:pt x="53178" y="176858"/>
                    </a:cubicBezTo>
                    <a:cubicBezTo>
                      <a:pt x="60636" y="184036"/>
                      <a:pt x="87160" y="230214"/>
                      <a:pt x="88855" y="232319"/>
                    </a:cubicBezTo>
                    <a:cubicBezTo>
                      <a:pt x="79956" y="236666"/>
                      <a:pt x="68997" y="244089"/>
                      <a:pt x="67753" y="253959"/>
                    </a:cubicBezTo>
                    <a:cubicBezTo>
                      <a:pt x="67239" y="258022"/>
                      <a:pt x="56875" y="260199"/>
                      <a:pt x="39255" y="287517"/>
                    </a:cubicBezTo>
                    <a:cubicBezTo>
                      <a:pt x="35946" y="292647"/>
                      <a:pt x="30351" y="296132"/>
                      <a:pt x="28493" y="302334"/>
                    </a:cubicBezTo>
                    <a:cubicBezTo>
                      <a:pt x="21236" y="304310"/>
                      <a:pt x="23296" y="311988"/>
                      <a:pt x="20045" y="316512"/>
                    </a:cubicBezTo>
                    <a:cubicBezTo>
                      <a:pt x="13624" y="325435"/>
                      <a:pt x="21601" y="341902"/>
                      <a:pt x="27715" y="350993"/>
                    </a:cubicBezTo>
                    <a:cubicBezTo>
                      <a:pt x="31062" y="355974"/>
                      <a:pt x="49388" y="358801"/>
                      <a:pt x="62057" y="379243"/>
                    </a:cubicBezTo>
                    <a:cubicBezTo>
                      <a:pt x="66111" y="385787"/>
                      <a:pt x="94830" y="411330"/>
                      <a:pt x="100434" y="416301"/>
                    </a:cubicBezTo>
                    <a:cubicBezTo>
                      <a:pt x="88562" y="427710"/>
                      <a:pt x="73655" y="446840"/>
                      <a:pt x="72147" y="449330"/>
                    </a:cubicBezTo>
                    <a:cubicBezTo>
                      <a:pt x="71562" y="450292"/>
                      <a:pt x="66855" y="450552"/>
                      <a:pt x="65962" y="452576"/>
                    </a:cubicBezTo>
                    <a:cubicBezTo>
                      <a:pt x="63181" y="458907"/>
                      <a:pt x="27551" y="495230"/>
                      <a:pt x="13389" y="519475"/>
                    </a:cubicBezTo>
                    <a:cubicBezTo>
                      <a:pt x="3428" y="523754"/>
                      <a:pt x="-198" y="534336"/>
                      <a:pt x="1896" y="542922"/>
                    </a:cubicBezTo>
                    <a:cubicBezTo>
                      <a:pt x="-327" y="547610"/>
                      <a:pt x="-1590" y="550278"/>
                      <a:pt x="3913" y="554033"/>
                    </a:cubicBezTo>
                    <a:cubicBezTo>
                      <a:pt x="14493" y="561259"/>
                      <a:pt x="23219" y="577475"/>
                      <a:pt x="26427" y="580259"/>
                    </a:cubicBezTo>
                    <a:cubicBezTo>
                      <a:pt x="42314" y="594038"/>
                      <a:pt x="101582" y="652283"/>
                      <a:pt x="102475" y="654033"/>
                    </a:cubicBezTo>
                    <a:cubicBezTo>
                      <a:pt x="90267" y="663860"/>
                      <a:pt x="35509" y="729039"/>
                      <a:pt x="30803" y="731019"/>
                    </a:cubicBezTo>
                    <a:cubicBezTo>
                      <a:pt x="26207" y="732952"/>
                      <a:pt x="21255" y="732957"/>
                      <a:pt x="17884" y="739260"/>
                    </a:cubicBezTo>
                    <a:cubicBezTo>
                      <a:pt x="39471" y="735505"/>
                      <a:pt x="64483" y="732140"/>
                      <a:pt x="92568" y="729135"/>
                    </a:cubicBezTo>
                    <a:cubicBezTo>
                      <a:pt x="107340" y="713298"/>
                      <a:pt x="147350" y="667385"/>
                      <a:pt x="148565" y="66653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1031;p18"/>
              <p:cNvSpPr/>
              <p:nvPr/>
            </p:nvSpPr>
            <p:spPr>
              <a:xfrm>
                <a:off x="9774828" y="3902857"/>
                <a:ext cx="158383" cy="758807"/>
              </a:xfrm>
              <a:custGeom>
                <a:avLst/>
                <a:gdLst/>
                <a:ahLst/>
                <a:cxnLst/>
                <a:rect l="l" t="t" r="r" b="b"/>
                <a:pathLst>
                  <a:path w="158383" h="758807" extrusionOk="0">
                    <a:moveTo>
                      <a:pt x="106143" y="746615"/>
                    </a:moveTo>
                    <a:cubicBezTo>
                      <a:pt x="109817" y="744600"/>
                      <a:pt x="113774" y="741706"/>
                      <a:pt x="115119" y="736875"/>
                    </a:cubicBezTo>
                    <a:cubicBezTo>
                      <a:pt x="115854" y="734230"/>
                      <a:pt x="127831" y="732596"/>
                      <a:pt x="142066" y="716067"/>
                    </a:cubicBezTo>
                    <a:cubicBezTo>
                      <a:pt x="148218" y="708903"/>
                      <a:pt x="165079" y="699129"/>
                      <a:pt x="155503" y="674446"/>
                    </a:cubicBezTo>
                    <a:cubicBezTo>
                      <a:pt x="157410" y="669042"/>
                      <a:pt x="142652" y="659191"/>
                      <a:pt x="136797" y="657244"/>
                    </a:cubicBezTo>
                    <a:cubicBezTo>
                      <a:pt x="131683" y="655547"/>
                      <a:pt x="102498" y="624451"/>
                      <a:pt x="98541" y="620129"/>
                    </a:cubicBezTo>
                    <a:cubicBezTo>
                      <a:pt x="96740" y="618157"/>
                      <a:pt x="96183" y="615028"/>
                      <a:pt x="94338" y="613119"/>
                    </a:cubicBezTo>
                    <a:cubicBezTo>
                      <a:pt x="41852" y="558950"/>
                      <a:pt x="56480" y="574893"/>
                      <a:pt x="62488" y="562345"/>
                    </a:cubicBezTo>
                    <a:cubicBezTo>
                      <a:pt x="67617" y="551633"/>
                      <a:pt x="106763" y="508142"/>
                      <a:pt x="119576" y="498763"/>
                    </a:cubicBezTo>
                    <a:cubicBezTo>
                      <a:pt x="134026" y="488181"/>
                      <a:pt x="135371" y="474368"/>
                      <a:pt x="153904" y="460488"/>
                    </a:cubicBezTo>
                    <a:cubicBezTo>
                      <a:pt x="157847" y="427012"/>
                      <a:pt x="130324" y="426353"/>
                      <a:pt x="125439" y="412526"/>
                    </a:cubicBezTo>
                    <a:cubicBezTo>
                      <a:pt x="124777" y="410651"/>
                      <a:pt x="122409" y="408897"/>
                      <a:pt x="120421" y="408084"/>
                    </a:cubicBezTo>
                    <a:cubicBezTo>
                      <a:pt x="115239" y="405974"/>
                      <a:pt x="96812" y="379911"/>
                      <a:pt x="80714" y="370132"/>
                    </a:cubicBezTo>
                    <a:cubicBezTo>
                      <a:pt x="78649" y="368877"/>
                      <a:pt x="80454" y="368060"/>
                      <a:pt x="61066" y="350516"/>
                    </a:cubicBezTo>
                    <a:cubicBezTo>
                      <a:pt x="76660" y="319237"/>
                      <a:pt x="159825" y="253434"/>
                      <a:pt x="141590" y="238218"/>
                    </a:cubicBezTo>
                    <a:cubicBezTo>
                      <a:pt x="142748" y="229271"/>
                      <a:pt x="138387" y="232338"/>
                      <a:pt x="116329" y="202583"/>
                    </a:cubicBezTo>
                    <a:cubicBezTo>
                      <a:pt x="111666" y="196294"/>
                      <a:pt x="93037" y="190141"/>
                      <a:pt x="88023" y="184136"/>
                    </a:cubicBezTo>
                    <a:cubicBezTo>
                      <a:pt x="63280" y="154491"/>
                      <a:pt x="79772" y="163203"/>
                      <a:pt x="81506" y="149751"/>
                    </a:cubicBezTo>
                    <a:cubicBezTo>
                      <a:pt x="155172" y="81539"/>
                      <a:pt x="136207" y="99669"/>
                      <a:pt x="103823" y="69784"/>
                    </a:cubicBezTo>
                    <a:cubicBezTo>
                      <a:pt x="40248" y="11168"/>
                      <a:pt x="47965" y="17558"/>
                      <a:pt x="53642" y="12591"/>
                    </a:cubicBezTo>
                    <a:cubicBezTo>
                      <a:pt x="68222" y="-159"/>
                      <a:pt x="57513" y="8774"/>
                      <a:pt x="65859" y="0"/>
                    </a:cubicBezTo>
                    <a:cubicBezTo>
                      <a:pt x="44627" y="673"/>
                      <a:pt x="22973" y="1356"/>
                      <a:pt x="972" y="2038"/>
                    </a:cubicBezTo>
                    <a:cubicBezTo>
                      <a:pt x="-10467" y="40438"/>
                      <a:pt x="82932" y="88053"/>
                      <a:pt x="75993" y="96880"/>
                    </a:cubicBezTo>
                    <a:cubicBezTo>
                      <a:pt x="57239" y="120770"/>
                      <a:pt x="58238" y="113433"/>
                      <a:pt x="55726" y="117582"/>
                    </a:cubicBezTo>
                    <a:cubicBezTo>
                      <a:pt x="40881" y="142121"/>
                      <a:pt x="43206" y="139477"/>
                      <a:pt x="42649" y="139592"/>
                    </a:cubicBezTo>
                    <a:cubicBezTo>
                      <a:pt x="35983" y="140996"/>
                      <a:pt x="38403" y="147539"/>
                      <a:pt x="33058" y="154717"/>
                    </a:cubicBezTo>
                    <a:cubicBezTo>
                      <a:pt x="23333" y="167775"/>
                      <a:pt x="23040" y="182155"/>
                      <a:pt x="31723" y="193674"/>
                    </a:cubicBezTo>
                    <a:cubicBezTo>
                      <a:pt x="37212" y="200953"/>
                      <a:pt x="74081" y="221328"/>
                      <a:pt x="74946" y="222295"/>
                    </a:cubicBezTo>
                    <a:cubicBezTo>
                      <a:pt x="83153" y="231468"/>
                      <a:pt x="82510" y="231256"/>
                      <a:pt x="94089" y="241751"/>
                    </a:cubicBezTo>
                    <a:cubicBezTo>
                      <a:pt x="93599" y="244141"/>
                      <a:pt x="93541" y="247304"/>
                      <a:pt x="89435" y="247165"/>
                    </a:cubicBezTo>
                    <a:cubicBezTo>
                      <a:pt x="86803" y="247074"/>
                      <a:pt x="89137" y="253545"/>
                      <a:pt x="83110" y="256045"/>
                    </a:cubicBezTo>
                    <a:cubicBezTo>
                      <a:pt x="75306" y="259285"/>
                      <a:pt x="74283" y="270141"/>
                      <a:pt x="65249" y="272006"/>
                    </a:cubicBezTo>
                    <a:cubicBezTo>
                      <a:pt x="63247" y="272420"/>
                      <a:pt x="18871" y="329372"/>
                      <a:pt x="18564" y="329613"/>
                    </a:cubicBezTo>
                    <a:cubicBezTo>
                      <a:pt x="-12657" y="353752"/>
                      <a:pt x="62747" y="411204"/>
                      <a:pt x="101336" y="449983"/>
                    </a:cubicBezTo>
                    <a:cubicBezTo>
                      <a:pt x="91462" y="457416"/>
                      <a:pt x="93344" y="461094"/>
                      <a:pt x="88863" y="463974"/>
                    </a:cubicBezTo>
                    <a:cubicBezTo>
                      <a:pt x="76362" y="471993"/>
                      <a:pt x="74336" y="481719"/>
                      <a:pt x="63756" y="493219"/>
                    </a:cubicBezTo>
                    <a:cubicBezTo>
                      <a:pt x="58694" y="498724"/>
                      <a:pt x="52556" y="503388"/>
                      <a:pt x="48273" y="509407"/>
                    </a:cubicBezTo>
                    <a:cubicBezTo>
                      <a:pt x="-26" y="577186"/>
                      <a:pt x="-785" y="555705"/>
                      <a:pt x="18699" y="597138"/>
                    </a:cubicBezTo>
                    <a:cubicBezTo>
                      <a:pt x="25725" y="600566"/>
                      <a:pt x="28774" y="607571"/>
                      <a:pt x="33097" y="613383"/>
                    </a:cubicBezTo>
                    <a:cubicBezTo>
                      <a:pt x="38379" y="620489"/>
                      <a:pt x="60409" y="637364"/>
                      <a:pt x="64423" y="651542"/>
                    </a:cubicBezTo>
                    <a:cubicBezTo>
                      <a:pt x="65576" y="655614"/>
                      <a:pt x="85362" y="664677"/>
                      <a:pt x="89022" y="677076"/>
                    </a:cubicBezTo>
                    <a:cubicBezTo>
                      <a:pt x="89790" y="679696"/>
                      <a:pt x="90021" y="673018"/>
                      <a:pt x="101259" y="687446"/>
                    </a:cubicBezTo>
                    <a:cubicBezTo>
                      <a:pt x="95472" y="694283"/>
                      <a:pt x="87860" y="699336"/>
                      <a:pt x="82385" y="706509"/>
                    </a:cubicBezTo>
                    <a:cubicBezTo>
                      <a:pt x="81693" y="707413"/>
                      <a:pt x="77001" y="707129"/>
                      <a:pt x="75887" y="709076"/>
                    </a:cubicBezTo>
                    <a:cubicBezTo>
                      <a:pt x="75839" y="709158"/>
                      <a:pt x="35762" y="748173"/>
                      <a:pt x="26700" y="757644"/>
                    </a:cubicBezTo>
                    <a:cubicBezTo>
                      <a:pt x="48969" y="758038"/>
                      <a:pt x="70955" y="758428"/>
                      <a:pt x="92638" y="758807"/>
                    </a:cubicBezTo>
                    <a:cubicBezTo>
                      <a:pt x="98334" y="757649"/>
                      <a:pt x="91807" y="754480"/>
                      <a:pt x="106143" y="7466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1032;p18"/>
              <p:cNvSpPr/>
              <p:nvPr/>
            </p:nvSpPr>
            <p:spPr>
              <a:xfrm>
                <a:off x="9410358" y="3913328"/>
                <a:ext cx="152528" cy="741860"/>
              </a:xfrm>
              <a:custGeom>
                <a:avLst/>
                <a:gdLst/>
                <a:ahLst/>
                <a:cxnLst/>
                <a:rect l="l" t="t" r="r" b="b"/>
                <a:pathLst>
                  <a:path w="152528" h="741860" extrusionOk="0">
                    <a:moveTo>
                      <a:pt x="148532" y="678836"/>
                    </a:moveTo>
                    <a:cubicBezTo>
                      <a:pt x="159582" y="664038"/>
                      <a:pt x="138062" y="663023"/>
                      <a:pt x="136372" y="658437"/>
                    </a:cubicBezTo>
                    <a:cubicBezTo>
                      <a:pt x="132160" y="646951"/>
                      <a:pt x="118189" y="644999"/>
                      <a:pt x="114698" y="637249"/>
                    </a:cubicBezTo>
                    <a:cubicBezTo>
                      <a:pt x="106557" y="619186"/>
                      <a:pt x="90397" y="613754"/>
                      <a:pt x="65933" y="581667"/>
                    </a:cubicBezTo>
                    <a:cubicBezTo>
                      <a:pt x="71100" y="573066"/>
                      <a:pt x="74904" y="577797"/>
                      <a:pt x="89643" y="557407"/>
                    </a:cubicBezTo>
                    <a:cubicBezTo>
                      <a:pt x="111139" y="527671"/>
                      <a:pt x="143614" y="500820"/>
                      <a:pt x="140631" y="487022"/>
                    </a:cubicBezTo>
                    <a:cubicBezTo>
                      <a:pt x="137390" y="471998"/>
                      <a:pt x="66471" y="408147"/>
                      <a:pt x="59718" y="392949"/>
                    </a:cubicBezTo>
                    <a:cubicBezTo>
                      <a:pt x="58988" y="391310"/>
                      <a:pt x="57370" y="392209"/>
                      <a:pt x="52150" y="388007"/>
                    </a:cubicBezTo>
                    <a:cubicBezTo>
                      <a:pt x="59666" y="378084"/>
                      <a:pt x="98989" y="334204"/>
                      <a:pt x="105611" y="330276"/>
                    </a:cubicBezTo>
                    <a:cubicBezTo>
                      <a:pt x="117411" y="323276"/>
                      <a:pt x="112152" y="323127"/>
                      <a:pt x="119375" y="320459"/>
                    </a:cubicBezTo>
                    <a:cubicBezTo>
                      <a:pt x="124946" y="318401"/>
                      <a:pt x="124072" y="310021"/>
                      <a:pt x="130695" y="308882"/>
                    </a:cubicBezTo>
                    <a:cubicBezTo>
                      <a:pt x="131002" y="308829"/>
                      <a:pt x="129792" y="311771"/>
                      <a:pt x="135560" y="282742"/>
                    </a:cubicBezTo>
                    <a:cubicBezTo>
                      <a:pt x="133288" y="280473"/>
                      <a:pt x="132054" y="276569"/>
                      <a:pt x="131382" y="274939"/>
                    </a:cubicBezTo>
                    <a:cubicBezTo>
                      <a:pt x="98081" y="265627"/>
                      <a:pt x="70856" y="201448"/>
                      <a:pt x="61068" y="196246"/>
                    </a:cubicBezTo>
                    <a:cubicBezTo>
                      <a:pt x="54657" y="192847"/>
                      <a:pt x="51088" y="187232"/>
                      <a:pt x="48341" y="181208"/>
                    </a:cubicBezTo>
                    <a:cubicBezTo>
                      <a:pt x="49941" y="179828"/>
                      <a:pt x="51367" y="178088"/>
                      <a:pt x="52774" y="176150"/>
                    </a:cubicBezTo>
                    <a:cubicBezTo>
                      <a:pt x="68469" y="154506"/>
                      <a:pt x="90018" y="147736"/>
                      <a:pt x="106673" y="130842"/>
                    </a:cubicBezTo>
                    <a:cubicBezTo>
                      <a:pt x="129883" y="107294"/>
                      <a:pt x="136059" y="100078"/>
                      <a:pt x="151000" y="91053"/>
                    </a:cubicBezTo>
                    <a:cubicBezTo>
                      <a:pt x="147653" y="86409"/>
                      <a:pt x="153987" y="86275"/>
                      <a:pt x="152205" y="78024"/>
                    </a:cubicBezTo>
                    <a:cubicBezTo>
                      <a:pt x="152047" y="77279"/>
                      <a:pt x="152306" y="77467"/>
                      <a:pt x="152474" y="75856"/>
                    </a:cubicBezTo>
                    <a:cubicBezTo>
                      <a:pt x="146659" y="65837"/>
                      <a:pt x="155164" y="74563"/>
                      <a:pt x="83164" y="0"/>
                    </a:cubicBezTo>
                    <a:cubicBezTo>
                      <a:pt x="63671" y="563"/>
                      <a:pt x="44086" y="1125"/>
                      <a:pt x="24425" y="1688"/>
                    </a:cubicBezTo>
                    <a:cubicBezTo>
                      <a:pt x="36604" y="24063"/>
                      <a:pt x="44576" y="12909"/>
                      <a:pt x="59550" y="37068"/>
                    </a:cubicBezTo>
                    <a:cubicBezTo>
                      <a:pt x="63863" y="44034"/>
                      <a:pt x="97769" y="74029"/>
                      <a:pt x="99959" y="75957"/>
                    </a:cubicBezTo>
                    <a:cubicBezTo>
                      <a:pt x="75663" y="103409"/>
                      <a:pt x="73074" y="95481"/>
                      <a:pt x="49340" y="127568"/>
                    </a:cubicBezTo>
                    <a:cubicBezTo>
                      <a:pt x="42790" y="136419"/>
                      <a:pt x="32517" y="133866"/>
                      <a:pt x="14349" y="157655"/>
                    </a:cubicBezTo>
                    <a:cubicBezTo>
                      <a:pt x="7602" y="163068"/>
                      <a:pt x="4547" y="160910"/>
                      <a:pt x="1493" y="172871"/>
                    </a:cubicBezTo>
                    <a:cubicBezTo>
                      <a:pt x="1032" y="174693"/>
                      <a:pt x="1781" y="176919"/>
                      <a:pt x="1084" y="178578"/>
                    </a:cubicBezTo>
                    <a:cubicBezTo>
                      <a:pt x="-1624" y="184982"/>
                      <a:pt x="1142" y="190535"/>
                      <a:pt x="4970" y="194578"/>
                    </a:cubicBezTo>
                    <a:cubicBezTo>
                      <a:pt x="13941" y="204054"/>
                      <a:pt x="15795" y="213088"/>
                      <a:pt x="27061" y="220626"/>
                    </a:cubicBezTo>
                    <a:cubicBezTo>
                      <a:pt x="31561" y="223636"/>
                      <a:pt x="42718" y="247992"/>
                      <a:pt x="46536" y="252352"/>
                    </a:cubicBezTo>
                    <a:cubicBezTo>
                      <a:pt x="50560" y="256949"/>
                      <a:pt x="56266" y="260179"/>
                      <a:pt x="59858" y="265030"/>
                    </a:cubicBezTo>
                    <a:cubicBezTo>
                      <a:pt x="80393" y="292781"/>
                      <a:pt x="60708" y="267304"/>
                      <a:pt x="84984" y="289843"/>
                    </a:cubicBezTo>
                    <a:cubicBezTo>
                      <a:pt x="74438" y="301281"/>
                      <a:pt x="63556" y="318108"/>
                      <a:pt x="49662" y="328790"/>
                    </a:cubicBezTo>
                    <a:cubicBezTo>
                      <a:pt x="46339" y="331353"/>
                      <a:pt x="42127" y="334156"/>
                      <a:pt x="40859" y="337742"/>
                    </a:cubicBezTo>
                    <a:cubicBezTo>
                      <a:pt x="36762" y="349329"/>
                      <a:pt x="25851" y="356396"/>
                      <a:pt x="21937" y="367901"/>
                    </a:cubicBezTo>
                    <a:cubicBezTo>
                      <a:pt x="15257" y="373098"/>
                      <a:pt x="17869" y="378747"/>
                      <a:pt x="13211" y="382531"/>
                    </a:cubicBezTo>
                    <a:cubicBezTo>
                      <a:pt x="1565" y="391997"/>
                      <a:pt x="12279" y="410204"/>
                      <a:pt x="20804" y="422608"/>
                    </a:cubicBezTo>
                    <a:cubicBezTo>
                      <a:pt x="21831" y="424108"/>
                      <a:pt x="36921" y="428204"/>
                      <a:pt x="47991" y="446060"/>
                    </a:cubicBezTo>
                    <a:cubicBezTo>
                      <a:pt x="52308" y="453031"/>
                      <a:pt x="85047" y="482157"/>
                      <a:pt x="91554" y="487633"/>
                    </a:cubicBezTo>
                    <a:cubicBezTo>
                      <a:pt x="72527" y="505157"/>
                      <a:pt x="93557" y="479354"/>
                      <a:pt x="65943" y="517825"/>
                    </a:cubicBezTo>
                    <a:cubicBezTo>
                      <a:pt x="40355" y="553426"/>
                      <a:pt x="28574" y="560297"/>
                      <a:pt x="17663" y="587196"/>
                    </a:cubicBezTo>
                    <a:cubicBezTo>
                      <a:pt x="11895" y="601417"/>
                      <a:pt x="22494" y="604883"/>
                      <a:pt x="56054" y="635321"/>
                    </a:cubicBezTo>
                    <a:cubicBezTo>
                      <a:pt x="86363" y="662807"/>
                      <a:pt x="90383" y="670268"/>
                      <a:pt x="98835" y="677687"/>
                    </a:cubicBezTo>
                    <a:cubicBezTo>
                      <a:pt x="67811" y="703168"/>
                      <a:pt x="81123" y="691860"/>
                      <a:pt x="47871" y="727600"/>
                    </a:cubicBezTo>
                    <a:cubicBezTo>
                      <a:pt x="41065" y="734918"/>
                      <a:pt x="36844" y="738860"/>
                      <a:pt x="37228" y="741009"/>
                    </a:cubicBezTo>
                    <a:cubicBezTo>
                      <a:pt x="54421" y="741288"/>
                      <a:pt x="71566" y="741572"/>
                      <a:pt x="88649" y="741860"/>
                    </a:cubicBezTo>
                    <a:cubicBezTo>
                      <a:pt x="133269" y="700576"/>
                      <a:pt x="144469" y="701576"/>
                      <a:pt x="148532" y="6788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1033;p18"/>
              <p:cNvSpPr/>
              <p:nvPr/>
            </p:nvSpPr>
            <p:spPr>
              <a:xfrm>
                <a:off x="9058264" y="3924021"/>
                <a:ext cx="157180" cy="726355"/>
              </a:xfrm>
              <a:custGeom>
                <a:avLst/>
                <a:gdLst/>
                <a:ahLst/>
                <a:cxnLst/>
                <a:rect l="l" t="t" r="r" b="b"/>
                <a:pathLst>
                  <a:path w="157180" h="726355" extrusionOk="0">
                    <a:moveTo>
                      <a:pt x="141508" y="651018"/>
                    </a:moveTo>
                    <a:cubicBezTo>
                      <a:pt x="134785" y="633244"/>
                      <a:pt x="119906" y="633706"/>
                      <a:pt x="115834" y="622206"/>
                    </a:cubicBezTo>
                    <a:cubicBezTo>
                      <a:pt x="115171" y="620331"/>
                      <a:pt x="112803" y="618576"/>
                      <a:pt x="110815" y="617763"/>
                    </a:cubicBezTo>
                    <a:cubicBezTo>
                      <a:pt x="105633" y="615653"/>
                      <a:pt x="87206" y="589590"/>
                      <a:pt x="71108" y="579811"/>
                    </a:cubicBezTo>
                    <a:cubicBezTo>
                      <a:pt x="66742" y="577157"/>
                      <a:pt x="76045" y="582854"/>
                      <a:pt x="50918" y="559696"/>
                    </a:cubicBezTo>
                    <a:cubicBezTo>
                      <a:pt x="116252" y="483234"/>
                      <a:pt x="139842" y="466445"/>
                      <a:pt x="144125" y="452945"/>
                    </a:cubicBezTo>
                    <a:cubicBezTo>
                      <a:pt x="178151" y="442378"/>
                      <a:pt x="125621" y="406810"/>
                      <a:pt x="106426" y="380190"/>
                    </a:cubicBezTo>
                    <a:cubicBezTo>
                      <a:pt x="96729" y="366743"/>
                      <a:pt x="80809" y="359041"/>
                      <a:pt x="73841" y="343377"/>
                    </a:cubicBezTo>
                    <a:cubicBezTo>
                      <a:pt x="73096" y="341699"/>
                      <a:pt x="71391" y="342656"/>
                      <a:pt x="66008" y="338228"/>
                    </a:cubicBezTo>
                    <a:cubicBezTo>
                      <a:pt x="95169" y="298021"/>
                      <a:pt x="108957" y="297761"/>
                      <a:pt x="106685" y="286502"/>
                    </a:cubicBezTo>
                    <a:cubicBezTo>
                      <a:pt x="133060" y="264367"/>
                      <a:pt x="120550" y="265766"/>
                      <a:pt x="128051" y="262689"/>
                    </a:cubicBezTo>
                    <a:cubicBezTo>
                      <a:pt x="128705" y="262425"/>
                      <a:pt x="128066" y="258554"/>
                      <a:pt x="127706" y="256410"/>
                    </a:cubicBezTo>
                    <a:cubicBezTo>
                      <a:pt x="121741" y="221170"/>
                      <a:pt x="100812" y="214420"/>
                      <a:pt x="94405" y="194828"/>
                    </a:cubicBezTo>
                    <a:cubicBezTo>
                      <a:pt x="94030" y="193679"/>
                      <a:pt x="92762" y="192842"/>
                      <a:pt x="92008" y="191790"/>
                    </a:cubicBezTo>
                    <a:cubicBezTo>
                      <a:pt x="86202" y="183775"/>
                      <a:pt x="89799" y="169664"/>
                      <a:pt x="86668" y="166934"/>
                    </a:cubicBezTo>
                    <a:cubicBezTo>
                      <a:pt x="86855" y="166674"/>
                      <a:pt x="87148" y="166434"/>
                      <a:pt x="87254" y="166160"/>
                    </a:cubicBezTo>
                    <a:cubicBezTo>
                      <a:pt x="92628" y="151650"/>
                      <a:pt x="105432" y="142578"/>
                      <a:pt x="113524" y="130073"/>
                    </a:cubicBezTo>
                    <a:cubicBezTo>
                      <a:pt x="122327" y="116467"/>
                      <a:pt x="199830" y="96986"/>
                      <a:pt x="124675" y="40029"/>
                    </a:cubicBezTo>
                    <a:cubicBezTo>
                      <a:pt x="95923" y="18236"/>
                      <a:pt x="102065" y="19750"/>
                      <a:pt x="82144" y="0"/>
                    </a:cubicBezTo>
                    <a:cubicBezTo>
                      <a:pt x="9050" y="2452"/>
                      <a:pt x="14116" y="317"/>
                      <a:pt x="19476" y="6539"/>
                    </a:cubicBezTo>
                    <a:cubicBezTo>
                      <a:pt x="25762" y="13832"/>
                      <a:pt x="27871" y="17798"/>
                      <a:pt x="30421" y="18620"/>
                    </a:cubicBezTo>
                    <a:cubicBezTo>
                      <a:pt x="35319" y="20212"/>
                      <a:pt x="58689" y="43390"/>
                      <a:pt x="61738" y="48063"/>
                    </a:cubicBezTo>
                    <a:cubicBezTo>
                      <a:pt x="70551" y="61592"/>
                      <a:pt x="87033" y="65236"/>
                      <a:pt x="100014" y="80726"/>
                    </a:cubicBezTo>
                    <a:cubicBezTo>
                      <a:pt x="102612" y="83827"/>
                      <a:pt x="103486" y="83169"/>
                      <a:pt x="107228" y="85375"/>
                    </a:cubicBezTo>
                    <a:cubicBezTo>
                      <a:pt x="107045" y="85683"/>
                      <a:pt x="55202" y="139063"/>
                      <a:pt x="45400" y="139289"/>
                    </a:cubicBezTo>
                    <a:cubicBezTo>
                      <a:pt x="35199" y="170804"/>
                      <a:pt x="33365" y="157179"/>
                      <a:pt x="88287" y="248718"/>
                    </a:cubicBezTo>
                    <a:cubicBezTo>
                      <a:pt x="89353" y="250501"/>
                      <a:pt x="89497" y="248521"/>
                      <a:pt x="85285" y="251607"/>
                    </a:cubicBezTo>
                    <a:cubicBezTo>
                      <a:pt x="59904" y="270208"/>
                      <a:pt x="72702" y="268651"/>
                      <a:pt x="64903" y="274968"/>
                    </a:cubicBezTo>
                    <a:cubicBezTo>
                      <a:pt x="50712" y="286463"/>
                      <a:pt x="29139" y="317617"/>
                      <a:pt x="28548" y="319584"/>
                    </a:cubicBezTo>
                    <a:cubicBezTo>
                      <a:pt x="21291" y="321560"/>
                      <a:pt x="23352" y="329238"/>
                      <a:pt x="20100" y="333762"/>
                    </a:cubicBezTo>
                    <a:cubicBezTo>
                      <a:pt x="14880" y="341021"/>
                      <a:pt x="18367" y="365262"/>
                      <a:pt x="37361" y="374444"/>
                    </a:cubicBezTo>
                    <a:cubicBezTo>
                      <a:pt x="59779" y="385286"/>
                      <a:pt x="43676" y="383180"/>
                      <a:pt x="100485" y="433546"/>
                    </a:cubicBezTo>
                    <a:cubicBezTo>
                      <a:pt x="88613" y="444959"/>
                      <a:pt x="73711" y="464075"/>
                      <a:pt x="72198" y="466575"/>
                    </a:cubicBezTo>
                    <a:cubicBezTo>
                      <a:pt x="71617" y="467536"/>
                      <a:pt x="66906" y="467796"/>
                      <a:pt x="66012" y="469820"/>
                    </a:cubicBezTo>
                    <a:cubicBezTo>
                      <a:pt x="65878" y="470133"/>
                      <a:pt x="10980" y="537724"/>
                      <a:pt x="8958" y="539292"/>
                    </a:cubicBezTo>
                    <a:cubicBezTo>
                      <a:pt x="-1660" y="547503"/>
                      <a:pt x="2778" y="558575"/>
                      <a:pt x="924" y="562345"/>
                    </a:cubicBezTo>
                    <a:cubicBezTo>
                      <a:pt x="-2073" y="568426"/>
                      <a:pt x="2537" y="570133"/>
                      <a:pt x="10188" y="575710"/>
                    </a:cubicBezTo>
                    <a:cubicBezTo>
                      <a:pt x="33014" y="611350"/>
                      <a:pt x="111060" y="668514"/>
                      <a:pt x="97358" y="674538"/>
                    </a:cubicBezTo>
                    <a:cubicBezTo>
                      <a:pt x="97051" y="674672"/>
                      <a:pt x="57214" y="720144"/>
                      <a:pt x="56989" y="720456"/>
                    </a:cubicBezTo>
                    <a:cubicBezTo>
                      <a:pt x="55125" y="722999"/>
                      <a:pt x="52926" y="724629"/>
                      <a:pt x="52210" y="725711"/>
                    </a:cubicBezTo>
                    <a:cubicBezTo>
                      <a:pt x="71823" y="725913"/>
                      <a:pt x="91471" y="726129"/>
                      <a:pt x="111137" y="726355"/>
                    </a:cubicBezTo>
                    <a:cubicBezTo>
                      <a:pt x="122793" y="711918"/>
                      <a:pt x="148332" y="683980"/>
                      <a:pt x="148625" y="683773"/>
                    </a:cubicBezTo>
                    <a:cubicBezTo>
                      <a:pt x="163134" y="673663"/>
                      <a:pt x="156987" y="654643"/>
                      <a:pt x="141508" y="6510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3" name="Google Shape;1034;p18"/>
          <p:cNvGrpSpPr/>
          <p:nvPr/>
        </p:nvGrpSpPr>
        <p:grpSpPr>
          <a:xfrm>
            <a:off x="5712043" y="4097985"/>
            <a:ext cx="716835" cy="419208"/>
            <a:chOff x="13576758" y="3885999"/>
            <a:chExt cx="2401259" cy="818456"/>
          </a:xfrm>
        </p:grpSpPr>
        <p:grpSp>
          <p:nvGrpSpPr>
            <p:cNvPr id="214" name="Google Shape;1035;p18"/>
            <p:cNvGrpSpPr/>
            <p:nvPr/>
          </p:nvGrpSpPr>
          <p:grpSpPr>
            <a:xfrm>
              <a:off x="13576758" y="3885999"/>
              <a:ext cx="2401259" cy="818456"/>
              <a:chOff x="13576758" y="3885999"/>
              <a:chExt cx="2401259" cy="818456"/>
            </a:xfrm>
          </p:grpSpPr>
          <p:sp>
            <p:nvSpPr>
              <p:cNvPr id="220" name="Google Shape;1036;p18"/>
              <p:cNvSpPr/>
              <p:nvPr/>
            </p:nvSpPr>
            <p:spPr>
              <a:xfrm>
                <a:off x="14975620" y="3904381"/>
                <a:ext cx="446" cy="5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52" extrusionOk="0">
                    <a:moveTo>
                      <a:pt x="0" y="38"/>
                    </a:moveTo>
                    <a:cubicBezTo>
                      <a:pt x="322" y="62"/>
                      <a:pt x="130" y="58"/>
                      <a:pt x="447" y="0"/>
                    </a:cubicBezTo>
                    <a:cubicBezTo>
                      <a:pt x="312" y="24"/>
                      <a:pt x="139" y="14"/>
                      <a:pt x="0" y="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1037;p18"/>
              <p:cNvSpPr/>
              <p:nvPr/>
            </p:nvSpPr>
            <p:spPr>
              <a:xfrm>
                <a:off x="14944956" y="3906167"/>
                <a:ext cx="62" cy="4"/>
              </a:xfrm>
              <a:custGeom>
                <a:avLst/>
                <a:gdLst/>
                <a:ahLst/>
                <a:cxnLst/>
                <a:rect l="l" t="t" r="r" b="b"/>
                <a:pathLst>
                  <a:path w="62" h="4" extrusionOk="0">
                    <a:moveTo>
                      <a:pt x="62" y="0"/>
                    </a:moveTo>
                    <a:cubicBezTo>
                      <a:pt x="38" y="0"/>
                      <a:pt x="19" y="0"/>
                      <a:pt x="0" y="5"/>
                    </a:cubicBezTo>
                    <a:cubicBezTo>
                      <a:pt x="10" y="5"/>
                      <a:pt x="48" y="0"/>
                      <a:pt x="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1038;p18"/>
              <p:cNvSpPr/>
              <p:nvPr/>
            </p:nvSpPr>
            <p:spPr>
              <a:xfrm>
                <a:off x="15008348" y="3902364"/>
                <a:ext cx="9" cy="4"/>
              </a:xfrm>
              <a:custGeom>
                <a:avLst/>
                <a:gdLst/>
                <a:ahLst/>
                <a:cxnLst/>
                <a:rect l="l" t="t" r="r" b="b"/>
                <a:pathLst>
                  <a:path w="9" h="4" extrusionOk="0">
                    <a:moveTo>
                      <a:pt x="10" y="0"/>
                    </a:moveTo>
                    <a:lnTo>
                      <a:pt x="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039;p18"/>
              <p:cNvSpPr/>
              <p:nvPr/>
            </p:nvSpPr>
            <p:spPr>
              <a:xfrm>
                <a:off x="13576758" y="3885999"/>
                <a:ext cx="2401259" cy="818456"/>
              </a:xfrm>
              <a:custGeom>
                <a:avLst/>
                <a:gdLst/>
                <a:ahLst/>
                <a:cxnLst/>
                <a:rect l="l" t="t" r="r" b="b"/>
                <a:pathLst>
                  <a:path w="2401259" h="818456" extrusionOk="0">
                    <a:moveTo>
                      <a:pt x="2374706" y="12960"/>
                    </a:moveTo>
                    <a:cubicBezTo>
                      <a:pt x="2025217" y="-9122"/>
                      <a:pt x="1501146" y="-4392"/>
                      <a:pt x="1150687" y="38063"/>
                    </a:cubicBezTo>
                    <a:cubicBezTo>
                      <a:pt x="1142628" y="38562"/>
                      <a:pt x="35738" y="81703"/>
                      <a:pt x="15937" y="83504"/>
                    </a:cubicBezTo>
                    <a:cubicBezTo>
                      <a:pt x="-19750" y="84739"/>
                      <a:pt x="6409" y="119686"/>
                      <a:pt x="75306" y="219315"/>
                    </a:cubicBezTo>
                    <a:cubicBezTo>
                      <a:pt x="16586" y="351423"/>
                      <a:pt x="-21359" y="300026"/>
                      <a:pt x="86885" y="403924"/>
                    </a:cubicBezTo>
                    <a:cubicBezTo>
                      <a:pt x="92043" y="409620"/>
                      <a:pt x="99496" y="413827"/>
                      <a:pt x="103069" y="420713"/>
                    </a:cubicBezTo>
                    <a:cubicBezTo>
                      <a:pt x="105216" y="445883"/>
                      <a:pt x="33908" y="582064"/>
                      <a:pt x="31968" y="594848"/>
                    </a:cubicBezTo>
                    <a:cubicBezTo>
                      <a:pt x="36127" y="619471"/>
                      <a:pt x="72775" y="612281"/>
                      <a:pt x="133008" y="647023"/>
                    </a:cubicBezTo>
                    <a:cubicBezTo>
                      <a:pt x="90352" y="785710"/>
                      <a:pt x="26301" y="812907"/>
                      <a:pt x="105154" y="818290"/>
                    </a:cubicBezTo>
                    <a:cubicBezTo>
                      <a:pt x="126904" y="819774"/>
                      <a:pt x="326785" y="810909"/>
                      <a:pt x="329931" y="808320"/>
                    </a:cubicBezTo>
                    <a:cubicBezTo>
                      <a:pt x="525994" y="793144"/>
                      <a:pt x="518103" y="804065"/>
                      <a:pt x="703879" y="807710"/>
                    </a:cubicBezTo>
                    <a:cubicBezTo>
                      <a:pt x="1015674" y="813152"/>
                      <a:pt x="1973661" y="751257"/>
                      <a:pt x="1974017" y="751238"/>
                    </a:cubicBezTo>
                    <a:cubicBezTo>
                      <a:pt x="2500945" y="780350"/>
                      <a:pt x="2418337" y="809665"/>
                      <a:pt x="2335488" y="651537"/>
                    </a:cubicBezTo>
                    <a:cubicBezTo>
                      <a:pt x="2358137" y="626401"/>
                      <a:pt x="2399626" y="599223"/>
                      <a:pt x="2394996" y="561821"/>
                    </a:cubicBezTo>
                    <a:cubicBezTo>
                      <a:pt x="2370926" y="510516"/>
                      <a:pt x="2338202" y="462558"/>
                      <a:pt x="2318944" y="409015"/>
                    </a:cubicBezTo>
                    <a:cubicBezTo>
                      <a:pt x="2331901" y="368462"/>
                      <a:pt x="2390472" y="303143"/>
                      <a:pt x="2389363" y="276479"/>
                    </a:cubicBezTo>
                    <a:cubicBezTo>
                      <a:pt x="2372828" y="226615"/>
                      <a:pt x="2331353" y="180779"/>
                      <a:pt x="2331560" y="154918"/>
                    </a:cubicBezTo>
                    <a:cubicBezTo>
                      <a:pt x="2372314" y="99718"/>
                      <a:pt x="2438584" y="10395"/>
                      <a:pt x="2374706" y="129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" name="Google Shape;1040;p18"/>
            <p:cNvGrpSpPr/>
            <p:nvPr/>
          </p:nvGrpSpPr>
          <p:grpSpPr>
            <a:xfrm>
              <a:off x="13576758" y="3885999"/>
              <a:ext cx="2401259" cy="818456"/>
              <a:chOff x="13576758" y="3885999"/>
              <a:chExt cx="2401259" cy="818456"/>
            </a:xfrm>
          </p:grpSpPr>
          <p:sp>
            <p:nvSpPr>
              <p:cNvPr id="216" name="Google Shape;1041;p18"/>
              <p:cNvSpPr/>
              <p:nvPr/>
            </p:nvSpPr>
            <p:spPr>
              <a:xfrm>
                <a:off x="14975620" y="3904381"/>
                <a:ext cx="446" cy="5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52" extrusionOk="0">
                    <a:moveTo>
                      <a:pt x="0" y="38"/>
                    </a:moveTo>
                    <a:cubicBezTo>
                      <a:pt x="322" y="62"/>
                      <a:pt x="130" y="58"/>
                      <a:pt x="447" y="0"/>
                    </a:cubicBezTo>
                    <a:cubicBezTo>
                      <a:pt x="312" y="24"/>
                      <a:pt x="139" y="14"/>
                      <a:pt x="0" y="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1042;p18"/>
              <p:cNvSpPr/>
              <p:nvPr/>
            </p:nvSpPr>
            <p:spPr>
              <a:xfrm>
                <a:off x="14944956" y="3906167"/>
                <a:ext cx="62" cy="4"/>
              </a:xfrm>
              <a:custGeom>
                <a:avLst/>
                <a:gdLst/>
                <a:ahLst/>
                <a:cxnLst/>
                <a:rect l="l" t="t" r="r" b="b"/>
                <a:pathLst>
                  <a:path w="62" h="4" extrusionOk="0">
                    <a:moveTo>
                      <a:pt x="62" y="0"/>
                    </a:moveTo>
                    <a:cubicBezTo>
                      <a:pt x="38" y="0"/>
                      <a:pt x="19" y="0"/>
                      <a:pt x="0" y="5"/>
                    </a:cubicBezTo>
                    <a:cubicBezTo>
                      <a:pt x="10" y="5"/>
                      <a:pt x="48" y="0"/>
                      <a:pt x="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1043;p18"/>
              <p:cNvSpPr/>
              <p:nvPr/>
            </p:nvSpPr>
            <p:spPr>
              <a:xfrm>
                <a:off x="15008348" y="3902364"/>
                <a:ext cx="9" cy="4"/>
              </a:xfrm>
              <a:custGeom>
                <a:avLst/>
                <a:gdLst/>
                <a:ahLst/>
                <a:cxnLst/>
                <a:rect l="l" t="t" r="r" b="b"/>
                <a:pathLst>
                  <a:path w="9" h="4" extrusionOk="0">
                    <a:moveTo>
                      <a:pt x="10" y="0"/>
                    </a:moveTo>
                    <a:lnTo>
                      <a:pt x="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1044;p18"/>
              <p:cNvSpPr/>
              <p:nvPr/>
            </p:nvSpPr>
            <p:spPr>
              <a:xfrm>
                <a:off x="13576758" y="3885999"/>
                <a:ext cx="2401259" cy="818456"/>
              </a:xfrm>
              <a:custGeom>
                <a:avLst/>
                <a:gdLst/>
                <a:ahLst/>
                <a:cxnLst/>
                <a:rect l="l" t="t" r="r" b="b"/>
                <a:pathLst>
                  <a:path w="2401259" h="818456" extrusionOk="0">
                    <a:moveTo>
                      <a:pt x="2374706" y="12960"/>
                    </a:moveTo>
                    <a:cubicBezTo>
                      <a:pt x="2025217" y="-9122"/>
                      <a:pt x="1501146" y="-4392"/>
                      <a:pt x="1150687" y="38063"/>
                    </a:cubicBezTo>
                    <a:cubicBezTo>
                      <a:pt x="1142628" y="38562"/>
                      <a:pt x="35738" y="81703"/>
                      <a:pt x="15937" y="83504"/>
                    </a:cubicBezTo>
                    <a:cubicBezTo>
                      <a:pt x="-19750" y="84739"/>
                      <a:pt x="6409" y="119686"/>
                      <a:pt x="75306" y="219315"/>
                    </a:cubicBezTo>
                    <a:cubicBezTo>
                      <a:pt x="16586" y="351423"/>
                      <a:pt x="-21359" y="300026"/>
                      <a:pt x="86885" y="403924"/>
                    </a:cubicBezTo>
                    <a:cubicBezTo>
                      <a:pt x="92043" y="409620"/>
                      <a:pt x="99496" y="413827"/>
                      <a:pt x="103069" y="420713"/>
                    </a:cubicBezTo>
                    <a:cubicBezTo>
                      <a:pt x="105216" y="445883"/>
                      <a:pt x="33908" y="582064"/>
                      <a:pt x="31968" y="594848"/>
                    </a:cubicBezTo>
                    <a:cubicBezTo>
                      <a:pt x="36127" y="619471"/>
                      <a:pt x="72775" y="612281"/>
                      <a:pt x="133008" y="647023"/>
                    </a:cubicBezTo>
                    <a:cubicBezTo>
                      <a:pt x="90352" y="785710"/>
                      <a:pt x="26301" y="812907"/>
                      <a:pt x="105154" y="818290"/>
                    </a:cubicBezTo>
                    <a:cubicBezTo>
                      <a:pt x="126904" y="819774"/>
                      <a:pt x="326785" y="810909"/>
                      <a:pt x="329931" y="808320"/>
                    </a:cubicBezTo>
                    <a:cubicBezTo>
                      <a:pt x="525994" y="793144"/>
                      <a:pt x="518103" y="804065"/>
                      <a:pt x="703879" y="807710"/>
                    </a:cubicBezTo>
                    <a:cubicBezTo>
                      <a:pt x="1015674" y="813152"/>
                      <a:pt x="1973661" y="751257"/>
                      <a:pt x="1974017" y="751238"/>
                    </a:cubicBezTo>
                    <a:cubicBezTo>
                      <a:pt x="2500945" y="780350"/>
                      <a:pt x="2418337" y="809665"/>
                      <a:pt x="2335488" y="651537"/>
                    </a:cubicBezTo>
                    <a:cubicBezTo>
                      <a:pt x="2358137" y="626401"/>
                      <a:pt x="2399626" y="599223"/>
                      <a:pt x="2394996" y="561821"/>
                    </a:cubicBezTo>
                    <a:cubicBezTo>
                      <a:pt x="2370926" y="510516"/>
                      <a:pt x="2338202" y="462558"/>
                      <a:pt x="2318944" y="409015"/>
                    </a:cubicBezTo>
                    <a:cubicBezTo>
                      <a:pt x="2331901" y="368462"/>
                      <a:pt x="2390472" y="303143"/>
                      <a:pt x="2389363" y="276479"/>
                    </a:cubicBezTo>
                    <a:cubicBezTo>
                      <a:pt x="2372828" y="226615"/>
                      <a:pt x="2331353" y="180779"/>
                      <a:pt x="2331560" y="154918"/>
                    </a:cubicBezTo>
                    <a:cubicBezTo>
                      <a:pt x="2372314" y="99718"/>
                      <a:pt x="2438584" y="10395"/>
                      <a:pt x="2374706" y="129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4" name="Google Shape;988;p18"/>
          <p:cNvSpPr/>
          <p:nvPr/>
        </p:nvSpPr>
        <p:spPr>
          <a:xfrm>
            <a:off x="3274103" y="4661888"/>
            <a:ext cx="1788911" cy="20758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988;p18"/>
          <p:cNvSpPr/>
          <p:nvPr/>
        </p:nvSpPr>
        <p:spPr>
          <a:xfrm>
            <a:off x="5363143" y="4661888"/>
            <a:ext cx="1788911" cy="20758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991;p18"/>
          <p:cNvSpPr txBox="1"/>
          <p:nvPr/>
        </p:nvSpPr>
        <p:spPr>
          <a:xfrm>
            <a:off x="5645528" y="4716725"/>
            <a:ext cx="17698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800" dirty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Уместность</a:t>
            </a:r>
            <a:endParaRPr sz="700" dirty="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sp>
        <p:nvSpPr>
          <p:cNvPr id="228" name="Google Shape;992;p18"/>
          <p:cNvSpPr txBox="1"/>
          <p:nvPr/>
        </p:nvSpPr>
        <p:spPr>
          <a:xfrm>
            <a:off x="2268674" y="2348231"/>
            <a:ext cx="1711319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6050" lvl="0">
              <a:buClr>
                <a:schemeClr val="dk1"/>
              </a:buClr>
              <a:buSzPts val="1300"/>
            </a:pPr>
            <a:r>
              <a:rPr lang="ru-RU" sz="1600" i="1" dirty="0">
                <a:solidFill>
                  <a:schemeClr val="dk1"/>
                </a:solidFill>
                <a:latin typeface="+mj-lt"/>
              </a:rPr>
              <a:t>«Точность мысли обуславливает точность выражений» (Гюстав Флобер</a:t>
            </a:r>
            <a:r>
              <a:rPr lang="ru-RU" sz="1600" i="1" dirty="0" smtClean="0">
                <a:solidFill>
                  <a:schemeClr val="dk1"/>
                </a:solidFill>
                <a:latin typeface="+mj-lt"/>
              </a:rPr>
              <a:t>)</a:t>
            </a:r>
            <a:endParaRPr sz="1600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29" name="Google Shape;992;p18"/>
          <p:cNvSpPr txBox="1"/>
          <p:nvPr/>
        </p:nvSpPr>
        <p:spPr>
          <a:xfrm>
            <a:off x="6776131" y="2199527"/>
            <a:ext cx="2067243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6050" lvl="0">
              <a:buClr>
                <a:schemeClr val="dk1"/>
              </a:buClr>
              <a:buSzPts val="1300"/>
            </a:pPr>
            <a:r>
              <a:rPr lang="ru-RU" sz="1400" i="1" dirty="0" smtClean="0">
                <a:solidFill>
                  <a:schemeClr val="dk1"/>
                </a:solidFill>
                <a:latin typeface="+mj-lt"/>
              </a:rPr>
              <a:t>Отсутствие </a:t>
            </a:r>
            <a:r>
              <a:rPr lang="ru-RU" sz="1400" i="1" dirty="0">
                <a:solidFill>
                  <a:schemeClr val="dk1"/>
                </a:solidFill>
                <a:latin typeface="+mj-lt"/>
              </a:rPr>
              <a:t>в </a:t>
            </a:r>
            <a:r>
              <a:rPr lang="ru-RU" sz="1400" i="1" dirty="0" smtClean="0">
                <a:solidFill>
                  <a:schemeClr val="dk1"/>
                </a:solidFill>
                <a:latin typeface="+mj-lt"/>
              </a:rPr>
              <a:t>речи элементов чуждых литературному </a:t>
            </a:r>
            <a:r>
              <a:rPr lang="ru-RU" sz="1400" i="1" dirty="0">
                <a:solidFill>
                  <a:schemeClr val="dk1"/>
                </a:solidFill>
                <a:latin typeface="+mj-lt"/>
              </a:rPr>
              <a:t>языку. К языковым средствам, разрушающим чистоту речи, относят диалектизмы, </a:t>
            </a:r>
            <a:r>
              <a:rPr lang="ru-RU" sz="1400" i="1" dirty="0" smtClean="0">
                <a:solidFill>
                  <a:schemeClr val="dk1"/>
                </a:solidFill>
                <a:latin typeface="+mj-lt"/>
              </a:rPr>
              <a:t>слова-паразиты и т.д.</a:t>
            </a:r>
            <a:endParaRPr sz="1400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30" name="Google Shape;992;p18"/>
          <p:cNvSpPr txBox="1"/>
          <p:nvPr/>
        </p:nvSpPr>
        <p:spPr>
          <a:xfrm>
            <a:off x="438411" y="5070321"/>
            <a:ext cx="2602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6050" lvl="0">
              <a:buClr>
                <a:schemeClr val="dk1"/>
              </a:buClr>
              <a:buSzPts val="1300"/>
            </a:pPr>
            <a:r>
              <a:rPr lang="ru-RU" sz="1200" i="1" dirty="0" smtClean="0">
                <a:solidFill>
                  <a:schemeClr val="dk1"/>
                </a:solidFill>
                <a:latin typeface="+mj-lt"/>
              </a:rPr>
              <a:t>Качество</a:t>
            </a:r>
            <a:r>
              <a:rPr lang="ru-RU" sz="1200" i="1" dirty="0">
                <a:solidFill>
                  <a:schemeClr val="dk1"/>
                </a:solidFill>
                <a:latin typeface="+mj-lt"/>
              </a:rPr>
              <a:t>, которое предполагает большой активный запас языковых средств, прежде всего лексических. С богатством речи связано ее </a:t>
            </a:r>
            <a:r>
              <a:rPr lang="ru-RU" sz="1200" i="1" dirty="0" smtClean="0">
                <a:solidFill>
                  <a:schemeClr val="dk1"/>
                </a:solidFill>
                <a:latin typeface="+mj-lt"/>
              </a:rPr>
              <a:t>многообразие</a:t>
            </a:r>
            <a:endParaRPr sz="1200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31" name="Google Shape;992;p18"/>
          <p:cNvSpPr txBox="1"/>
          <p:nvPr/>
        </p:nvSpPr>
        <p:spPr>
          <a:xfrm>
            <a:off x="3347894" y="5213833"/>
            <a:ext cx="1721279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6050" lvl="0">
              <a:buClr>
                <a:schemeClr val="dk1"/>
              </a:buClr>
              <a:buSzPts val="1300"/>
            </a:pPr>
            <a:r>
              <a:rPr lang="ru-RU" sz="1600" i="1" dirty="0" smtClean="0">
                <a:solidFill>
                  <a:schemeClr val="dk1"/>
                </a:solidFill>
                <a:latin typeface="+mj-lt"/>
              </a:rPr>
              <a:t>Ясность</a:t>
            </a:r>
            <a:r>
              <a:rPr lang="ru-RU" sz="1600" i="1" dirty="0">
                <a:solidFill>
                  <a:schemeClr val="dk1"/>
                </a:solidFill>
                <a:latin typeface="+mj-lt"/>
              </a:rPr>
              <a:t>, понятность, недвусмысленность </a:t>
            </a:r>
            <a:r>
              <a:rPr lang="ru-RU" sz="1600" i="1" dirty="0" smtClean="0">
                <a:solidFill>
                  <a:schemeClr val="dk1"/>
                </a:solidFill>
                <a:latin typeface="+mj-lt"/>
              </a:rPr>
              <a:t>речи</a:t>
            </a:r>
            <a:endParaRPr sz="1600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32" name="Google Shape;992;p18"/>
          <p:cNvSpPr txBox="1"/>
          <p:nvPr/>
        </p:nvSpPr>
        <p:spPr>
          <a:xfrm>
            <a:off x="5440734" y="5178042"/>
            <a:ext cx="275798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6050" lvl="0">
              <a:buClr>
                <a:schemeClr val="dk1"/>
              </a:buClr>
              <a:buSzPts val="1300"/>
            </a:pPr>
            <a:r>
              <a:rPr lang="ru-RU" sz="1600" i="1" dirty="0" smtClean="0">
                <a:solidFill>
                  <a:schemeClr val="dk1"/>
                </a:solidFill>
                <a:latin typeface="+mj-lt"/>
              </a:rPr>
              <a:t>Такой </a:t>
            </a:r>
            <a:r>
              <a:rPr lang="ru-RU" sz="1600" i="1" dirty="0">
                <a:solidFill>
                  <a:schemeClr val="dk1"/>
                </a:solidFill>
                <a:latin typeface="+mj-lt"/>
              </a:rPr>
              <a:t>подбор и организацию средств языка, которые делают речь отвечающей целям и условиям общения</a:t>
            </a:r>
            <a:endParaRPr sz="1600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33" name="Google Shape;992;p18"/>
          <p:cNvSpPr txBox="1"/>
          <p:nvPr/>
        </p:nvSpPr>
        <p:spPr>
          <a:xfrm>
            <a:off x="4179779" y="2071309"/>
            <a:ext cx="2371333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6050" lvl="0">
              <a:buClr>
                <a:schemeClr val="dk1"/>
              </a:buClr>
              <a:buSzPts val="1300"/>
            </a:pPr>
            <a:endParaRPr lang="ru-RU" sz="1200" i="1" dirty="0" smtClean="0">
              <a:solidFill>
                <a:schemeClr val="dk1"/>
              </a:solidFill>
              <a:latin typeface="+mj-lt"/>
            </a:endParaRPr>
          </a:p>
          <a:p>
            <a:pPr marL="146050" lvl="0">
              <a:buClr>
                <a:schemeClr val="dk1"/>
              </a:buClr>
              <a:buSzPts val="1300"/>
            </a:pPr>
            <a:r>
              <a:rPr lang="ru-RU" sz="1200" i="1" dirty="0" smtClean="0">
                <a:solidFill>
                  <a:schemeClr val="dk1"/>
                </a:solidFill>
                <a:latin typeface="+mj-lt"/>
              </a:rPr>
              <a:t>«</a:t>
            </a:r>
            <a:r>
              <a:rPr lang="ru-RU" sz="1200" i="1" dirty="0">
                <a:solidFill>
                  <a:schemeClr val="dk1"/>
                </a:solidFill>
                <a:latin typeface="+mj-lt"/>
              </a:rPr>
              <a:t>Что </a:t>
            </a:r>
            <a:r>
              <a:rPr lang="ru-RU" sz="1200" i="1" dirty="0" smtClean="0">
                <a:solidFill>
                  <a:schemeClr val="dk1"/>
                </a:solidFill>
                <a:latin typeface="+mj-lt"/>
              </a:rPr>
              <a:t>неясно представляешь</a:t>
            </a:r>
            <a:r>
              <a:rPr lang="ru-RU" sz="1200" i="1" dirty="0">
                <a:solidFill>
                  <a:schemeClr val="dk1"/>
                </a:solidFill>
                <a:latin typeface="+mj-lt"/>
              </a:rPr>
              <a:t>, то и неясно выскажешь; неточность и запутанность выражений свидетельствуют о запутанности мыслей» </a:t>
            </a:r>
            <a:endParaRPr lang="ru-RU" sz="1200" i="1" dirty="0" smtClean="0">
              <a:solidFill>
                <a:schemeClr val="dk1"/>
              </a:solidFill>
              <a:latin typeface="+mj-lt"/>
            </a:endParaRPr>
          </a:p>
          <a:p>
            <a:pPr marL="146050" lvl="0">
              <a:buClr>
                <a:schemeClr val="dk1"/>
              </a:buClr>
              <a:buSzPts val="1300"/>
            </a:pPr>
            <a:r>
              <a:rPr lang="ru-RU" sz="1200" i="1" dirty="0" smtClean="0">
                <a:solidFill>
                  <a:schemeClr val="dk1"/>
                </a:solidFill>
                <a:latin typeface="+mj-lt"/>
              </a:rPr>
              <a:t>(</a:t>
            </a:r>
            <a:r>
              <a:rPr lang="ru-RU" sz="1200" i="1" dirty="0">
                <a:solidFill>
                  <a:schemeClr val="dk1"/>
                </a:solidFill>
                <a:latin typeface="+mj-lt"/>
              </a:rPr>
              <a:t>Н.Г. Чернышевский</a:t>
            </a:r>
            <a:r>
              <a:rPr lang="ru-RU" sz="1200" i="1" dirty="0" smtClean="0">
                <a:solidFill>
                  <a:schemeClr val="dk1"/>
                </a:solidFill>
                <a:latin typeface="+mj-lt"/>
              </a:rPr>
              <a:t>)</a:t>
            </a:r>
            <a:endParaRPr sz="1200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34" name="Google Shape;991;p18"/>
          <p:cNvSpPr txBox="1"/>
          <p:nvPr/>
        </p:nvSpPr>
        <p:spPr>
          <a:xfrm>
            <a:off x="1445611" y="4697087"/>
            <a:ext cx="15218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Богатство</a:t>
            </a:r>
            <a:endParaRPr sz="600" dirty="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sp>
        <p:nvSpPr>
          <p:cNvPr id="235" name="Google Shape;991;p18"/>
          <p:cNvSpPr txBox="1"/>
          <p:nvPr/>
        </p:nvSpPr>
        <p:spPr>
          <a:xfrm>
            <a:off x="3432697" y="4716725"/>
            <a:ext cx="15218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Понятность</a:t>
            </a:r>
            <a:endParaRPr sz="600" dirty="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28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379" y="178655"/>
            <a:ext cx="8229240" cy="472106"/>
          </a:xfrm>
          <a:prstGeom prst="rect">
            <a:avLst/>
          </a:prstGeom>
          <a:noFill/>
          <a:ln>
            <a:noFill/>
          </a:ln>
        </p:spPr>
        <p:txBody>
          <a:bodyPr lIns="91438" tIns="45720" rIns="91438" bIns="457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Невербальная коммуникация</a:t>
            </a:r>
            <a:endParaRPr lang="ru-RU" sz="3200" spc="-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10135"/>
            <a:ext cx="31089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20" rIns="91438" bIns="45720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8097" y="1245287"/>
            <a:ext cx="8567804" cy="3046988"/>
          </a:xfrm>
          <a:prstGeom prst="rect">
            <a:avLst/>
          </a:prstGeom>
        </p:spPr>
        <p:txBody>
          <a:bodyPr wrap="square" lIns="91438" tIns="45720" rIns="91438" bIns="4572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процессе публичного выступления рекомендуется избегать закрытых поз, то есть скрещенных рук и ног; не использовать ненужных и раздражающих жестов; не теребить волосы; не чесаться, не зевать, не тереть лоб и др. </a:t>
            </a:r>
          </a:p>
        </p:txBody>
      </p:sp>
      <p:pic>
        <p:nvPicPr>
          <p:cNvPr id="4098" name="Picture 2" descr="http://psylaser.ru/images/8564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439" y="4292275"/>
            <a:ext cx="3907119" cy="2305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2288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200" y="65921"/>
            <a:ext cx="8229240" cy="944212"/>
          </a:xfrm>
          <a:prstGeom prst="rect">
            <a:avLst/>
          </a:prstGeom>
          <a:noFill/>
          <a:ln>
            <a:noFill/>
          </a:ln>
        </p:spPr>
        <p:txBody>
          <a:bodyPr lIns="91438" tIns="45720" rIns="91438" bIns="457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-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Самые распространенные факторы, которые мешают уверенно выступить</a:t>
            </a:r>
            <a:endParaRPr lang="ru-RU" sz="3200" spc="-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10135"/>
            <a:ext cx="31089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20" rIns="91438" bIns="45720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8097" y="1245287"/>
            <a:ext cx="8567804" cy="5632311"/>
          </a:xfrm>
          <a:prstGeom prst="rect">
            <a:avLst/>
          </a:prstGeom>
        </p:spPr>
        <p:txBody>
          <a:bodyPr wrap="square" lIns="91438" tIns="45720" rIns="91438" bIns="45720">
            <a:sp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– Дрожь (в руках, коленках),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– Перехватило дыхание,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– Забывчивость элементов,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– Глаза в потолок, или в пол,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– Комок в горле,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– Учащенный пульс,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– Хрипота в голосе,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– Язык деревенеет, а иногда даже лицо, шея покрываются красными пятнами</a:t>
            </a:r>
          </a:p>
        </p:txBody>
      </p:sp>
    </p:spTree>
    <p:extLst>
      <p:ext uri="{BB962C8B-B14F-4D97-AF65-F5344CB8AC3E}">
        <p14:creationId xmlns="" xmlns:p14="http://schemas.microsoft.com/office/powerpoint/2010/main" val="2488330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200" y="65921"/>
            <a:ext cx="8229240" cy="944212"/>
          </a:xfrm>
          <a:prstGeom prst="rect">
            <a:avLst/>
          </a:prstGeom>
          <a:noFill/>
          <a:ln>
            <a:noFill/>
          </a:ln>
        </p:spPr>
        <p:txBody>
          <a:bodyPr lIns="91438" tIns="45720" rIns="91438" bIns="457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МЕТОДЫ ПРЕОДОЛЕНИЯ СКОВАННОСТИ И ВОЛНЕНИЯ </a:t>
            </a:r>
            <a:endParaRPr lang="ru-RU" sz="2800" spc="-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313265" y="1315213"/>
            <a:ext cx="8485678" cy="3825015"/>
          </a:xfrm>
          <a:prstGeom prst="rect">
            <a:avLst/>
          </a:prstGeom>
          <a:noFill/>
          <a:ln>
            <a:noFill/>
          </a:ln>
        </p:spPr>
        <p:txBody>
          <a:bodyPr lIns="91438" tIns="45720" rIns="91438" bIns="45720">
            <a:no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Прежде всего, помните, что перед вами «всего лишь люди», такие же, как и вы. Если вы выступаете с докладом, то прекрасно понимаете, что каждый был на вашем месте и так же нервничал и переживал</a:t>
            </a:r>
            <a:endParaRPr lang="ru-RU" sz="2400" spc="-1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10135"/>
            <a:ext cx="31089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20" rIns="91438" bIns="45720"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metaphysican.com/wp-content/uploads/2017/11/4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73" y="3013523"/>
            <a:ext cx="4642890" cy="348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76358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5014</TotalTime>
  <Words>584</Words>
  <Application>Microsoft Office PowerPoint</Application>
  <PresentationFormat>Экран (4:3)</PresentationFormat>
  <Paragraphs>70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Office Theme</vt:lpstr>
      <vt:lpstr>Office Theme</vt:lpstr>
      <vt:lpstr>1_Office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Windows User</dc:creator>
  <dc:description/>
  <cp:lastModifiedBy>Uzer</cp:lastModifiedBy>
  <cp:revision>256</cp:revision>
  <cp:lastPrinted>2022-06-03T07:38:54Z</cp:lastPrinted>
  <dcterms:created xsi:type="dcterms:W3CDTF">2019-09-17T14:59:57Z</dcterms:created>
  <dcterms:modified xsi:type="dcterms:W3CDTF">2023-12-20T16:48:06Z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