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72" r:id="rId3"/>
    <p:sldId id="256" r:id="rId4"/>
    <p:sldId id="257" r:id="rId5"/>
    <p:sldId id="269" r:id="rId6"/>
    <p:sldId id="270" r:id="rId7"/>
    <p:sldId id="260" r:id="rId8"/>
    <p:sldId id="264" r:id="rId9"/>
    <p:sldId id="259" r:id="rId10"/>
    <p:sldId id="261" r:id="rId11"/>
    <p:sldId id="271" r:id="rId12"/>
    <p:sldId id="266" r:id="rId13"/>
    <p:sldId id="262" r:id="rId14"/>
    <p:sldId id="263" r:id="rId15"/>
    <p:sldId id="267" r:id="rId16"/>
    <p:sldId id="268"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D6AE7A-9443-4ABA-A5FD-8493BA770DC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6DE70E05-421D-44DC-BB5B-546D953882AD}">
      <dgm:prSet phldrT="[Текст]"/>
      <dgm:spPr/>
      <dgm:t>
        <a:bodyPr/>
        <a:lstStyle/>
        <a:p>
          <a:r>
            <a:rPr lang="ru-RU" dirty="0" smtClean="0"/>
            <a:t>?....</a:t>
          </a:r>
          <a:endParaRPr lang="ru-RU" dirty="0"/>
        </a:p>
      </dgm:t>
    </dgm:pt>
    <dgm:pt modelId="{C93892FB-F077-408E-B96C-971649F55769}" type="parTrans" cxnId="{4FB5A195-1E78-428C-AD47-6145B9037165}">
      <dgm:prSet/>
      <dgm:spPr/>
      <dgm:t>
        <a:bodyPr/>
        <a:lstStyle/>
        <a:p>
          <a:endParaRPr lang="ru-RU"/>
        </a:p>
      </dgm:t>
    </dgm:pt>
    <dgm:pt modelId="{FBAC3C94-90BA-42FE-A25D-609FA4E8665F}" type="sibTrans" cxnId="{4FB5A195-1E78-428C-AD47-6145B9037165}">
      <dgm:prSet/>
      <dgm:spPr/>
      <dgm:t>
        <a:bodyPr/>
        <a:lstStyle/>
        <a:p>
          <a:endParaRPr lang="ru-RU"/>
        </a:p>
      </dgm:t>
    </dgm:pt>
    <dgm:pt modelId="{AF28CA0C-8304-42AB-BE82-E5C07C56CA50}">
      <dgm:prSet phldrT="[Текст]" phldr="1"/>
      <dgm:spPr/>
      <dgm:t>
        <a:bodyPr/>
        <a:lstStyle/>
        <a:p>
          <a:endParaRPr lang="ru-RU"/>
        </a:p>
      </dgm:t>
    </dgm:pt>
    <dgm:pt modelId="{BB508EA3-64BC-48A3-8469-1B8D0C37E148}" type="parTrans" cxnId="{EE6DFCC6-D7CE-4F6B-A7C3-F6902A4C2C8F}">
      <dgm:prSet/>
      <dgm:spPr/>
      <dgm:t>
        <a:bodyPr/>
        <a:lstStyle/>
        <a:p>
          <a:endParaRPr lang="ru-RU"/>
        </a:p>
      </dgm:t>
    </dgm:pt>
    <dgm:pt modelId="{26DF050A-88DB-45A6-8AF2-B3016B7993E5}" type="sibTrans" cxnId="{EE6DFCC6-D7CE-4F6B-A7C3-F6902A4C2C8F}">
      <dgm:prSet/>
      <dgm:spPr/>
      <dgm:t>
        <a:bodyPr/>
        <a:lstStyle/>
        <a:p>
          <a:endParaRPr lang="ru-RU"/>
        </a:p>
      </dgm:t>
    </dgm:pt>
    <dgm:pt modelId="{44B1D106-24CB-4DDA-8538-B91A9FA1E33B}">
      <dgm:prSet phldrT="[Текст]" phldr="1"/>
      <dgm:spPr/>
      <dgm:t>
        <a:bodyPr/>
        <a:lstStyle/>
        <a:p>
          <a:endParaRPr lang="ru-RU"/>
        </a:p>
      </dgm:t>
    </dgm:pt>
    <dgm:pt modelId="{F7AB189F-DD90-4FD1-8961-1152EC5C75DA}" type="parTrans" cxnId="{B2CD82A1-88D2-4CCB-BA0F-0B309E28D479}">
      <dgm:prSet/>
      <dgm:spPr/>
      <dgm:t>
        <a:bodyPr/>
        <a:lstStyle/>
        <a:p>
          <a:endParaRPr lang="ru-RU"/>
        </a:p>
      </dgm:t>
    </dgm:pt>
    <dgm:pt modelId="{F66754E2-0E10-412D-AF2D-73BC7A97B4E6}" type="sibTrans" cxnId="{B2CD82A1-88D2-4CCB-BA0F-0B309E28D479}">
      <dgm:prSet/>
      <dgm:spPr/>
      <dgm:t>
        <a:bodyPr/>
        <a:lstStyle/>
        <a:p>
          <a:endParaRPr lang="ru-RU"/>
        </a:p>
      </dgm:t>
    </dgm:pt>
    <dgm:pt modelId="{49B3E315-3DEA-4C8E-8F6A-AEDF22B74786}">
      <dgm:prSet phldrT="[Текст]"/>
      <dgm:spPr/>
      <dgm:t>
        <a:bodyPr/>
        <a:lstStyle/>
        <a:p>
          <a:r>
            <a:rPr lang="ru-RU" dirty="0" smtClean="0"/>
            <a:t>?....</a:t>
          </a:r>
          <a:endParaRPr lang="ru-RU" dirty="0"/>
        </a:p>
      </dgm:t>
    </dgm:pt>
    <dgm:pt modelId="{E8B10180-7D2B-47F3-B3B3-8747E9458CA3}" type="parTrans" cxnId="{02CC4400-930A-44C3-9FAD-697B3D4B6666}">
      <dgm:prSet/>
      <dgm:spPr/>
      <dgm:t>
        <a:bodyPr/>
        <a:lstStyle/>
        <a:p>
          <a:endParaRPr lang="ru-RU"/>
        </a:p>
      </dgm:t>
    </dgm:pt>
    <dgm:pt modelId="{26E48794-03EE-4D4B-B8B6-0619A6C3DEBE}" type="sibTrans" cxnId="{02CC4400-930A-44C3-9FAD-697B3D4B6666}">
      <dgm:prSet/>
      <dgm:spPr/>
      <dgm:t>
        <a:bodyPr/>
        <a:lstStyle/>
        <a:p>
          <a:endParaRPr lang="ru-RU"/>
        </a:p>
      </dgm:t>
    </dgm:pt>
    <dgm:pt modelId="{F5108575-173F-4CAA-9317-ED8D361AC190}">
      <dgm:prSet phldrT="[Текст]" phldr="1"/>
      <dgm:spPr/>
      <dgm:t>
        <a:bodyPr/>
        <a:lstStyle/>
        <a:p>
          <a:endParaRPr lang="ru-RU"/>
        </a:p>
      </dgm:t>
    </dgm:pt>
    <dgm:pt modelId="{6AA27B3D-6365-4A2D-8CA8-663914B42BD2}" type="parTrans" cxnId="{ED5AAA5D-5611-4F99-A9A9-D3015E896198}">
      <dgm:prSet/>
      <dgm:spPr/>
      <dgm:t>
        <a:bodyPr/>
        <a:lstStyle/>
        <a:p>
          <a:endParaRPr lang="ru-RU"/>
        </a:p>
      </dgm:t>
    </dgm:pt>
    <dgm:pt modelId="{1969BF47-D022-44E2-922B-3698C5E77DD6}" type="sibTrans" cxnId="{ED5AAA5D-5611-4F99-A9A9-D3015E896198}">
      <dgm:prSet/>
      <dgm:spPr/>
      <dgm:t>
        <a:bodyPr/>
        <a:lstStyle/>
        <a:p>
          <a:endParaRPr lang="ru-RU"/>
        </a:p>
      </dgm:t>
    </dgm:pt>
    <dgm:pt modelId="{99839A0D-FB28-4861-AFDF-F1B6F4189140}">
      <dgm:prSet phldrT="[Текст]" phldr="1"/>
      <dgm:spPr/>
      <dgm:t>
        <a:bodyPr/>
        <a:lstStyle/>
        <a:p>
          <a:endParaRPr lang="ru-RU"/>
        </a:p>
      </dgm:t>
    </dgm:pt>
    <dgm:pt modelId="{0005C6CB-7C1F-46AC-A41E-12CA1822D4F7}" type="parTrans" cxnId="{46BD2618-E2B0-4BFD-BF75-592908B9F8BF}">
      <dgm:prSet/>
      <dgm:spPr/>
      <dgm:t>
        <a:bodyPr/>
        <a:lstStyle/>
        <a:p>
          <a:endParaRPr lang="ru-RU"/>
        </a:p>
      </dgm:t>
    </dgm:pt>
    <dgm:pt modelId="{94D02C62-969E-435E-8933-AB35A3B5D544}" type="sibTrans" cxnId="{46BD2618-E2B0-4BFD-BF75-592908B9F8BF}">
      <dgm:prSet/>
      <dgm:spPr/>
      <dgm:t>
        <a:bodyPr/>
        <a:lstStyle/>
        <a:p>
          <a:endParaRPr lang="ru-RU"/>
        </a:p>
      </dgm:t>
    </dgm:pt>
    <dgm:pt modelId="{A8735CE4-F3F4-42F6-85C6-6C3472228944}" type="pres">
      <dgm:prSet presAssocID="{88D6AE7A-9443-4ABA-A5FD-8493BA770DC9}" presName="diagram" presStyleCnt="0">
        <dgm:presLayoutVars>
          <dgm:chPref val="1"/>
          <dgm:dir/>
          <dgm:animOne val="branch"/>
          <dgm:animLvl val="lvl"/>
          <dgm:resizeHandles/>
        </dgm:presLayoutVars>
      </dgm:prSet>
      <dgm:spPr/>
      <dgm:t>
        <a:bodyPr/>
        <a:lstStyle/>
        <a:p>
          <a:endParaRPr lang="ru-RU"/>
        </a:p>
      </dgm:t>
    </dgm:pt>
    <dgm:pt modelId="{E70125A2-8753-486D-9AE3-4862202EA23D}" type="pres">
      <dgm:prSet presAssocID="{6DE70E05-421D-44DC-BB5B-546D953882AD}" presName="root" presStyleCnt="0"/>
      <dgm:spPr/>
    </dgm:pt>
    <dgm:pt modelId="{797B60CC-1B8E-4B8A-A813-AF0104AAD439}" type="pres">
      <dgm:prSet presAssocID="{6DE70E05-421D-44DC-BB5B-546D953882AD}" presName="rootComposite" presStyleCnt="0"/>
      <dgm:spPr/>
    </dgm:pt>
    <dgm:pt modelId="{FE5B9526-2A31-4419-8E92-0B8823A48C4C}" type="pres">
      <dgm:prSet presAssocID="{6DE70E05-421D-44DC-BB5B-546D953882AD}" presName="rootText" presStyleLbl="node1" presStyleIdx="0" presStyleCnt="2"/>
      <dgm:spPr/>
      <dgm:t>
        <a:bodyPr/>
        <a:lstStyle/>
        <a:p>
          <a:endParaRPr lang="ru-RU"/>
        </a:p>
      </dgm:t>
    </dgm:pt>
    <dgm:pt modelId="{AD276AF0-4BF6-4DBC-9257-52B6D1F52C53}" type="pres">
      <dgm:prSet presAssocID="{6DE70E05-421D-44DC-BB5B-546D953882AD}" presName="rootConnector" presStyleLbl="node1" presStyleIdx="0" presStyleCnt="2"/>
      <dgm:spPr/>
      <dgm:t>
        <a:bodyPr/>
        <a:lstStyle/>
        <a:p>
          <a:endParaRPr lang="ru-RU"/>
        </a:p>
      </dgm:t>
    </dgm:pt>
    <dgm:pt modelId="{F16D166B-4A13-4628-A1E4-3156915425BF}" type="pres">
      <dgm:prSet presAssocID="{6DE70E05-421D-44DC-BB5B-546D953882AD}" presName="childShape" presStyleCnt="0"/>
      <dgm:spPr/>
    </dgm:pt>
    <dgm:pt modelId="{9E15928B-840B-44D2-928A-E3CC1B0B3DE4}" type="pres">
      <dgm:prSet presAssocID="{BB508EA3-64BC-48A3-8469-1B8D0C37E148}" presName="Name13" presStyleLbl="parChTrans1D2" presStyleIdx="0" presStyleCnt="4"/>
      <dgm:spPr/>
      <dgm:t>
        <a:bodyPr/>
        <a:lstStyle/>
        <a:p>
          <a:endParaRPr lang="ru-RU"/>
        </a:p>
      </dgm:t>
    </dgm:pt>
    <dgm:pt modelId="{060BFA15-E8E8-4755-BCF7-FBCA3D608448}" type="pres">
      <dgm:prSet presAssocID="{AF28CA0C-8304-42AB-BE82-E5C07C56CA50}" presName="childText" presStyleLbl="bgAcc1" presStyleIdx="0" presStyleCnt="4">
        <dgm:presLayoutVars>
          <dgm:bulletEnabled val="1"/>
        </dgm:presLayoutVars>
      </dgm:prSet>
      <dgm:spPr/>
      <dgm:t>
        <a:bodyPr/>
        <a:lstStyle/>
        <a:p>
          <a:endParaRPr lang="ru-RU"/>
        </a:p>
      </dgm:t>
    </dgm:pt>
    <dgm:pt modelId="{741B038D-6AF5-4391-B960-505C7D1BBB2E}" type="pres">
      <dgm:prSet presAssocID="{F7AB189F-DD90-4FD1-8961-1152EC5C75DA}" presName="Name13" presStyleLbl="parChTrans1D2" presStyleIdx="1" presStyleCnt="4"/>
      <dgm:spPr/>
      <dgm:t>
        <a:bodyPr/>
        <a:lstStyle/>
        <a:p>
          <a:endParaRPr lang="ru-RU"/>
        </a:p>
      </dgm:t>
    </dgm:pt>
    <dgm:pt modelId="{5893C79F-CAF9-4093-9248-52784D50F855}" type="pres">
      <dgm:prSet presAssocID="{44B1D106-24CB-4DDA-8538-B91A9FA1E33B}" presName="childText" presStyleLbl="bgAcc1" presStyleIdx="1" presStyleCnt="4">
        <dgm:presLayoutVars>
          <dgm:bulletEnabled val="1"/>
        </dgm:presLayoutVars>
      </dgm:prSet>
      <dgm:spPr/>
      <dgm:t>
        <a:bodyPr/>
        <a:lstStyle/>
        <a:p>
          <a:endParaRPr lang="ru-RU"/>
        </a:p>
      </dgm:t>
    </dgm:pt>
    <dgm:pt modelId="{62633812-87FE-4BBC-A2D7-80E111C5171B}" type="pres">
      <dgm:prSet presAssocID="{49B3E315-3DEA-4C8E-8F6A-AEDF22B74786}" presName="root" presStyleCnt="0"/>
      <dgm:spPr/>
    </dgm:pt>
    <dgm:pt modelId="{3171E607-2317-4421-BCA4-A57C52A92B9F}" type="pres">
      <dgm:prSet presAssocID="{49B3E315-3DEA-4C8E-8F6A-AEDF22B74786}" presName="rootComposite" presStyleCnt="0"/>
      <dgm:spPr/>
    </dgm:pt>
    <dgm:pt modelId="{CF62E0EE-4AC0-447F-A0A7-761F47AE1E5F}" type="pres">
      <dgm:prSet presAssocID="{49B3E315-3DEA-4C8E-8F6A-AEDF22B74786}" presName="rootText" presStyleLbl="node1" presStyleIdx="1" presStyleCnt="2"/>
      <dgm:spPr/>
      <dgm:t>
        <a:bodyPr/>
        <a:lstStyle/>
        <a:p>
          <a:endParaRPr lang="ru-RU"/>
        </a:p>
      </dgm:t>
    </dgm:pt>
    <dgm:pt modelId="{2CE3C2D6-7AFC-4FF7-90B2-4E4643A5B448}" type="pres">
      <dgm:prSet presAssocID="{49B3E315-3DEA-4C8E-8F6A-AEDF22B74786}" presName="rootConnector" presStyleLbl="node1" presStyleIdx="1" presStyleCnt="2"/>
      <dgm:spPr/>
      <dgm:t>
        <a:bodyPr/>
        <a:lstStyle/>
        <a:p>
          <a:endParaRPr lang="ru-RU"/>
        </a:p>
      </dgm:t>
    </dgm:pt>
    <dgm:pt modelId="{C8EFE1A3-4C44-4154-8192-A16C1A25A7CA}" type="pres">
      <dgm:prSet presAssocID="{49B3E315-3DEA-4C8E-8F6A-AEDF22B74786}" presName="childShape" presStyleCnt="0"/>
      <dgm:spPr/>
    </dgm:pt>
    <dgm:pt modelId="{DB986A8B-93C9-4B28-932A-0BB997296C45}" type="pres">
      <dgm:prSet presAssocID="{6AA27B3D-6365-4A2D-8CA8-663914B42BD2}" presName="Name13" presStyleLbl="parChTrans1D2" presStyleIdx="2" presStyleCnt="4"/>
      <dgm:spPr/>
      <dgm:t>
        <a:bodyPr/>
        <a:lstStyle/>
        <a:p>
          <a:endParaRPr lang="ru-RU"/>
        </a:p>
      </dgm:t>
    </dgm:pt>
    <dgm:pt modelId="{A809B37D-F9EA-4F0B-8BC4-D86CE5C4A2AA}" type="pres">
      <dgm:prSet presAssocID="{F5108575-173F-4CAA-9317-ED8D361AC190}" presName="childText" presStyleLbl="bgAcc1" presStyleIdx="2" presStyleCnt="4">
        <dgm:presLayoutVars>
          <dgm:bulletEnabled val="1"/>
        </dgm:presLayoutVars>
      </dgm:prSet>
      <dgm:spPr/>
      <dgm:t>
        <a:bodyPr/>
        <a:lstStyle/>
        <a:p>
          <a:endParaRPr lang="ru-RU"/>
        </a:p>
      </dgm:t>
    </dgm:pt>
    <dgm:pt modelId="{DB5EBD00-B713-43E5-B859-C030954EC779}" type="pres">
      <dgm:prSet presAssocID="{0005C6CB-7C1F-46AC-A41E-12CA1822D4F7}" presName="Name13" presStyleLbl="parChTrans1D2" presStyleIdx="3" presStyleCnt="4"/>
      <dgm:spPr/>
      <dgm:t>
        <a:bodyPr/>
        <a:lstStyle/>
        <a:p>
          <a:endParaRPr lang="ru-RU"/>
        </a:p>
      </dgm:t>
    </dgm:pt>
    <dgm:pt modelId="{2ADA0799-FE37-4D48-AF57-511283B4BA4D}" type="pres">
      <dgm:prSet presAssocID="{99839A0D-FB28-4861-AFDF-F1B6F4189140}" presName="childText" presStyleLbl="bgAcc1" presStyleIdx="3" presStyleCnt="4">
        <dgm:presLayoutVars>
          <dgm:bulletEnabled val="1"/>
        </dgm:presLayoutVars>
      </dgm:prSet>
      <dgm:spPr/>
      <dgm:t>
        <a:bodyPr/>
        <a:lstStyle/>
        <a:p>
          <a:endParaRPr lang="ru-RU"/>
        </a:p>
      </dgm:t>
    </dgm:pt>
  </dgm:ptLst>
  <dgm:cxnLst>
    <dgm:cxn modelId="{B1EEBDF4-F66B-4ECB-A086-648EEC9E458C}" type="presOf" srcId="{AF28CA0C-8304-42AB-BE82-E5C07C56CA50}" destId="{060BFA15-E8E8-4755-BCF7-FBCA3D608448}" srcOrd="0" destOrd="0" presId="urn:microsoft.com/office/officeart/2005/8/layout/hierarchy3"/>
    <dgm:cxn modelId="{4FB5A195-1E78-428C-AD47-6145B9037165}" srcId="{88D6AE7A-9443-4ABA-A5FD-8493BA770DC9}" destId="{6DE70E05-421D-44DC-BB5B-546D953882AD}" srcOrd="0" destOrd="0" parTransId="{C93892FB-F077-408E-B96C-971649F55769}" sibTransId="{FBAC3C94-90BA-42FE-A25D-609FA4E8665F}"/>
    <dgm:cxn modelId="{ABE5AECC-7817-4F6C-BF66-6D2D05EF4442}" type="presOf" srcId="{6AA27B3D-6365-4A2D-8CA8-663914B42BD2}" destId="{DB986A8B-93C9-4B28-932A-0BB997296C45}" srcOrd="0" destOrd="0" presId="urn:microsoft.com/office/officeart/2005/8/layout/hierarchy3"/>
    <dgm:cxn modelId="{1BA9E0D2-D8CD-4D19-9C5B-1AABDE416F54}" type="presOf" srcId="{99839A0D-FB28-4861-AFDF-F1B6F4189140}" destId="{2ADA0799-FE37-4D48-AF57-511283B4BA4D}" srcOrd="0" destOrd="0" presId="urn:microsoft.com/office/officeart/2005/8/layout/hierarchy3"/>
    <dgm:cxn modelId="{2ECE22DF-A387-402E-83A8-07CE80B2DCDA}" type="presOf" srcId="{49B3E315-3DEA-4C8E-8F6A-AEDF22B74786}" destId="{2CE3C2D6-7AFC-4FF7-90B2-4E4643A5B448}" srcOrd="1" destOrd="0" presId="urn:microsoft.com/office/officeart/2005/8/layout/hierarchy3"/>
    <dgm:cxn modelId="{46BD2618-E2B0-4BFD-BF75-592908B9F8BF}" srcId="{49B3E315-3DEA-4C8E-8F6A-AEDF22B74786}" destId="{99839A0D-FB28-4861-AFDF-F1B6F4189140}" srcOrd="1" destOrd="0" parTransId="{0005C6CB-7C1F-46AC-A41E-12CA1822D4F7}" sibTransId="{94D02C62-969E-435E-8933-AB35A3B5D544}"/>
    <dgm:cxn modelId="{A7E781FF-C199-4FFB-B8C6-D93C46E50BE2}" type="presOf" srcId="{44B1D106-24CB-4DDA-8538-B91A9FA1E33B}" destId="{5893C79F-CAF9-4093-9248-52784D50F855}" srcOrd="0" destOrd="0" presId="urn:microsoft.com/office/officeart/2005/8/layout/hierarchy3"/>
    <dgm:cxn modelId="{234707F1-FCC3-4DDB-8045-B0C7000CFA3A}" type="presOf" srcId="{BB508EA3-64BC-48A3-8469-1B8D0C37E148}" destId="{9E15928B-840B-44D2-928A-E3CC1B0B3DE4}" srcOrd="0" destOrd="0" presId="urn:microsoft.com/office/officeart/2005/8/layout/hierarchy3"/>
    <dgm:cxn modelId="{98EC0905-51C1-481A-9B1C-4D695CC5E604}" type="presOf" srcId="{6DE70E05-421D-44DC-BB5B-546D953882AD}" destId="{AD276AF0-4BF6-4DBC-9257-52B6D1F52C53}" srcOrd="1" destOrd="0" presId="urn:microsoft.com/office/officeart/2005/8/layout/hierarchy3"/>
    <dgm:cxn modelId="{02CC4400-930A-44C3-9FAD-697B3D4B6666}" srcId="{88D6AE7A-9443-4ABA-A5FD-8493BA770DC9}" destId="{49B3E315-3DEA-4C8E-8F6A-AEDF22B74786}" srcOrd="1" destOrd="0" parTransId="{E8B10180-7D2B-47F3-B3B3-8747E9458CA3}" sibTransId="{26E48794-03EE-4D4B-B8B6-0619A6C3DEBE}"/>
    <dgm:cxn modelId="{A6314C38-E43E-4E9B-B30D-C5B1BFB966C1}" type="presOf" srcId="{0005C6CB-7C1F-46AC-A41E-12CA1822D4F7}" destId="{DB5EBD00-B713-43E5-B859-C030954EC779}" srcOrd="0" destOrd="0" presId="urn:microsoft.com/office/officeart/2005/8/layout/hierarchy3"/>
    <dgm:cxn modelId="{045B7286-FB1B-4B2A-BBCF-BC8C58F018C1}" type="presOf" srcId="{F7AB189F-DD90-4FD1-8961-1152EC5C75DA}" destId="{741B038D-6AF5-4391-B960-505C7D1BBB2E}" srcOrd="0" destOrd="0" presId="urn:microsoft.com/office/officeart/2005/8/layout/hierarchy3"/>
    <dgm:cxn modelId="{ED5AAA5D-5611-4F99-A9A9-D3015E896198}" srcId="{49B3E315-3DEA-4C8E-8F6A-AEDF22B74786}" destId="{F5108575-173F-4CAA-9317-ED8D361AC190}" srcOrd="0" destOrd="0" parTransId="{6AA27B3D-6365-4A2D-8CA8-663914B42BD2}" sibTransId="{1969BF47-D022-44E2-922B-3698C5E77DD6}"/>
    <dgm:cxn modelId="{B2CD82A1-88D2-4CCB-BA0F-0B309E28D479}" srcId="{6DE70E05-421D-44DC-BB5B-546D953882AD}" destId="{44B1D106-24CB-4DDA-8538-B91A9FA1E33B}" srcOrd="1" destOrd="0" parTransId="{F7AB189F-DD90-4FD1-8961-1152EC5C75DA}" sibTransId="{F66754E2-0E10-412D-AF2D-73BC7A97B4E6}"/>
    <dgm:cxn modelId="{3031BCF9-A201-4F5F-8800-07F373BDBB5D}" type="presOf" srcId="{49B3E315-3DEA-4C8E-8F6A-AEDF22B74786}" destId="{CF62E0EE-4AC0-447F-A0A7-761F47AE1E5F}" srcOrd="0" destOrd="0" presId="urn:microsoft.com/office/officeart/2005/8/layout/hierarchy3"/>
    <dgm:cxn modelId="{E2B82088-EE8A-48E4-AE5A-9DBA77B0252F}" type="presOf" srcId="{88D6AE7A-9443-4ABA-A5FD-8493BA770DC9}" destId="{A8735CE4-F3F4-42F6-85C6-6C3472228944}" srcOrd="0" destOrd="0" presId="urn:microsoft.com/office/officeart/2005/8/layout/hierarchy3"/>
    <dgm:cxn modelId="{EE6DFCC6-D7CE-4F6B-A7C3-F6902A4C2C8F}" srcId="{6DE70E05-421D-44DC-BB5B-546D953882AD}" destId="{AF28CA0C-8304-42AB-BE82-E5C07C56CA50}" srcOrd="0" destOrd="0" parTransId="{BB508EA3-64BC-48A3-8469-1B8D0C37E148}" sibTransId="{26DF050A-88DB-45A6-8AF2-B3016B7993E5}"/>
    <dgm:cxn modelId="{79814B76-9BAC-4D32-B3CB-8EF264F2D6D2}" type="presOf" srcId="{6DE70E05-421D-44DC-BB5B-546D953882AD}" destId="{FE5B9526-2A31-4419-8E92-0B8823A48C4C}" srcOrd="0" destOrd="0" presId="urn:microsoft.com/office/officeart/2005/8/layout/hierarchy3"/>
    <dgm:cxn modelId="{5DE6B155-98AA-444C-B941-F61BCA27CEAC}" type="presOf" srcId="{F5108575-173F-4CAA-9317-ED8D361AC190}" destId="{A809B37D-F9EA-4F0B-8BC4-D86CE5C4A2AA}" srcOrd="0" destOrd="0" presId="urn:microsoft.com/office/officeart/2005/8/layout/hierarchy3"/>
    <dgm:cxn modelId="{8FF97D66-5900-4FB5-A8EA-4028FA0C0AB8}" type="presParOf" srcId="{A8735CE4-F3F4-42F6-85C6-6C3472228944}" destId="{E70125A2-8753-486D-9AE3-4862202EA23D}" srcOrd="0" destOrd="0" presId="urn:microsoft.com/office/officeart/2005/8/layout/hierarchy3"/>
    <dgm:cxn modelId="{4942FA69-5F6B-4B46-B208-F609E7B9ED5E}" type="presParOf" srcId="{E70125A2-8753-486D-9AE3-4862202EA23D}" destId="{797B60CC-1B8E-4B8A-A813-AF0104AAD439}" srcOrd="0" destOrd="0" presId="urn:microsoft.com/office/officeart/2005/8/layout/hierarchy3"/>
    <dgm:cxn modelId="{FFB579C7-E2AB-4502-B80B-94AF3E5296AD}" type="presParOf" srcId="{797B60CC-1B8E-4B8A-A813-AF0104AAD439}" destId="{FE5B9526-2A31-4419-8E92-0B8823A48C4C}" srcOrd="0" destOrd="0" presId="urn:microsoft.com/office/officeart/2005/8/layout/hierarchy3"/>
    <dgm:cxn modelId="{CECDA48A-AF63-4D2B-A9C5-2FE4469541CD}" type="presParOf" srcId="{797B60CC-1B8E-4B8A-A813-AF0104AAD439}" destId="{AD276AF0-4BF6-4DBC-9257-52B6D1F52C53}" srcOrd="1" destOrd="0" presId="urn:microsoft.com/office/officeart/2005/8/layout/hierarchy3"/>
    <dgm:cxn modelId="{485055DD-5FD4-466A-9565-C43D2AA2B35A}" type="presParOf" srcId="{E70125A2-8753-486D-9AE3-4862202EA23D}" destId="{F16D166B-4A13-4628-A1E4-3156915425BF}" srcOrd="1" destOrd="0" presId="urn:microsoft.com/office/officeart/2005/8/layout/hierarchy3"/>
    <dgm:cxn modelId="{C93D2F18-E7AB-4BFF-BC35-62BB8AC78061}" type="presParOf" srcId="{F16D166B-4A13-4628-A1E4-3156915425BF}" destId="{9E15928B-840B-44D2-928A-E3CC1B0B3DE4}" srcOrd="0" destOrd="0" presId="urn:microsoft.com/office/officeart/2005/8/layout/hierarchy3"/>
    <dgm:cxn modelId="{75773D65-8511-4E6E-9E35-CD5E0E704C1B}" type="presParOf" srcId="{F16D166B-4A13-4628-A1E4-3156915425BF}" destId="{060BFA15-E8E8-4755-BCF7-FBCA3D608448}" srcOrd="1" destOrd="0" presId="urn:microsoft.com/office/officeart/2005/8/layout/hierarchy3"/>
    <dgm:cxn modelId="{12DC6139-ADE9-4389-BE68-8123113DD88E}" type="presParOf" srcId="{F16D166B-4A13-4628-A1E4-3156915425BF}" destId="{741B038D-6AF5-4391-B960-505C7D1BBB2E}" srcOrd="2" destOrd="0" presId="urn:microsoft.com/office/officeart/2005/8/layout/hierarchy3"/>
    <dgm:cxn modelId="{25829EF2-A0C1-4625-9DD8-5BA9EC585636}" type="presParOf" srcId="{F16D166B-4A13-4628-A1E4-3156915425BF}" destId="{5893C79F-CAF9-4093-9248-52784D50F855}" srcOrd="3" destOrd="0" presId="urn:microsoft.com/office/officeart/2005/8/layout/hierarchy3"/>
    <dgm:cxn modelId="{B7B93347-6FC9-49F7-9C33-7AFF761B6811}" type="presParOf" srcId="{A8735CE4-F3F4-42F6-85C6-6C3472228944}" destId="{62633812-87FE-4BBC-A2D7-80E111C5171B}" srcOrd="1" destOrd="0" presId="urn:microsoft.com/office/officeart/2005/8/layout/hierarchy3"/>
    <dgm:cxn modelId="{522FC862-40C2-4D5E-A977-F555B0DC82C2}" type="presParOf" srcId="{62633812-87FE-4BBC-A2D7-80E111C5171B}" destId="{3171E607-2317-4421-BCA4-A57C52A92B9F}" srcOrd="0" destOrd="0" presId="urn:microsoft.com/office/officeart/2005/8/layout/hierarchy3"/>
    <dgm:cxn modelId="{60255E17-356E-4423-A899-8ED87034DCFE}" type="presParOf" srcId="{3171E607-2317-4421-BCA4-A57C52A92B9F}" destId="{CF62E0EE-4AC0-447F-A0A7-761F47AE1E5F}" srcOrd="0" destOrd="0" presId="urn:microsoft.com/office/officeart/2005/8/layout/hierarchy3"/>
    <dgm:cxn modelId="{DA8B13ED-BDC4-44C6-8291-003110024A0E}" type="presParOf" srcId="{3171E607-2317-4421-BCA4-A57C52A92B9F}" destId="{2CE3C2D6-7AFC-4FF7-90B2-4E4643A5B448}" srcOrd="1" destOrd="0" presId="urn:microsoft.com/office/officeart/2005/8/layout/hierarchy3"/>
    <dgm:cxn modelId="{79649BED-2481-4594-BCFD-461C6111BF86}" type="presParOf" srcId="{62633812-87FE-4BBC-A2D7-80E111C5171B}" destId="{C8EFE1A3-4C44-4154-8192-A16C1A25A7CA}" srcOrd="1" destOrd="0" presId="urn:microsoft.com/office/officeart/2005/8/layout/hierarchy3"/>
    <dgm:cxn modelId="{55FEB499-57B3-4B3E-B8F8-32DFA1D45A3E}" type="presParOf" srcId="{C8EFE1A3-4C44-4154-8192-A16C1A25A7CA}" destId="{DB986A8B-93C9-4B28-932A-0BB997296C45}" srcOrd="0" destOrd="0" presId="urn:microsoft.com/office/officeart/2005/8/layout/hierarchy3"/>
    <dgm:cxn modelId="{26DDA552-77CD-427A-B543-7C088E2C9A04}" type="presParOf" srcId="{C8EFE1A3-4C44-4154-8192-A16C1A25A7CA}" destId="{A809B37D-F9EA-4F0B-8BC4-D86CE5C4A2AA}" srcOrd="1" destOrd="0" presId="urn:microsoft.com/office/officeart/2005/8/layout/hierarchy3"/>
    <dgm:cxn modelId="{9DC904DE-207B-470B-B634-6471BA2387E5}" type="presParOf" srcId="{C8EFE1A3-4C44-4154-8192-A16C1A25A7CA}" destId="{DB5EBD00-B713-43E5-B859-C030954EC779}" srcOrd="2" destOrd="0" presId="urn:microsoft.com/office/officeart/2005/8/layout/hierarchy3"/>
    <dgm:cxn modelId="{209ADFE9-F725-44C2-A98D-2B5DD14A3CD1}" type="presParOf" srcId="{C8EFE1A3-4C44-4154-8192-A16C1A25A7CA}" destId="{2ADA0799-FE37-4D48-AF57-511283B4BA4D}"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38914C-BEEF-4777-9AB2-95FF73590F3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B421ED2C-51DD-49DE-A871-4A37405C1B94}">
      <dgm:prSet phldrT="[Текст]"/>
      <dgm:spPr/>
      <dgm:t>
        <a:bodyPr/>
        <a:lstStyle/>
        <a:p>
          <a:r>
            <a:rPr lang="ru-RU" dirty="0" smtClean="0"/>
            <a:t>Преступление…. </a:t>
          </a:r>
          <a:endParaRPr lang="ru-RU" dirty="0"/>
        </a:p>
      </dgm:t>
    </dgm:pt>
    <dgm:pt modelId="{673EDC3C-BD99-4DD0-BC94-C75EEDC78EBE}" type="parTrans" cxnId="{E383C0E3-B1F3-41D0-AC06-A63270374341}">
      <dgm:prSet/>
      <dgm:spPr/>
      <dgm:t>
        <a:bodyPr/>
        <a:lstStyle/>
        <a:p>
          <a:endParaRPr lang="ru-RU"/>
        </a:p>
      </dgm:t>
    </dgm:pt>
    <dgm:pt modelId="{E0EED051-AAD8-4400-8DE0-3234E2D61913}" type="sibTrans" cxnId="{E383C0E3-B1F3-41D0-AC06-A63270374341}">
      <dgm:prSet/>
      <dgm:spPr/>
      <dgm:t>
        <a:bodyPr/>
        <a:lstStyle/>
        <a:p>
          <a:endParaRPr lang="ru-RU"/>
        </a:p>
      </dgm:t>
    </dgm:pt>
    <dgm:pt modelId="{ADECDD9B-50F0-4779-A2C2-6D248BB87C4A}">
      <dgm:prSet phldrT="[Текст]"/>
      <dgm:spPr/>
      <dgm:t>
        <a:bodyPr/>
        <a:lstStyle/>
        <a:p>
          <a:r>
            <a:rPr lang="ru-RU" dirty="0" smtClean="0"/>
            <a:t>Наступает с 16 лет в особых случаях с 14 лет</a:t>
          </a:r>
          <a:endParaRPr lang="ru-RU" dirty="0"/>
        </a:p>
      </dgm:t>
    </dgm:pt>
    <dgm:pt modelId="{6FD46179-D0F1-4318-A77D-A7DA8302F1F5}" type="parTrans" cxnId="{2CCF9FBB-9767-47F9-B9E8-332A8038E48E}">
      <dgm:prSet/>
      <dgm:spPr/>
      <dgm:t>
        <a:bodyPr/>
        <a:lstStyle/>
        <a:p>
          <a:endParaRPr lang="ru-RU"/>
        </a:p>
      </dgm:t>
    </dgm:pt>
    <dgm:pt modelId="{FD3E31D6-6EED-4379-8BF7-CCD542164CE6}" type="sibTrans" cxnId="{2CCF9FBB-9767-47F9-B9E8-332A8038E48E}">
      <dgm:prSet/>
      <dgm:spPr/>
      <dgm:t>
        <a:bodyPr/>
        <a:lstStyle/>
        <a:p>
          <a:endParaRPr lang="ru-RU"/>
        </a:p>
      </dgm:t>
    </dgm:pt>
    <dgm:pt modelId="{87C39366-5C69-43FF-BEDD-021922B33906}">
      <dgm:prSet phldrT="[Текст]"/>
      <dgm:spPr/>
      <dgm:t>
        <a:bodyPr/>
        <a:lstStyle/>
        <a:p>
          <a:r>
            <a:rPr lang="ru-RU" dirty="0" smtClean="0"/>
            <a:t>Грабеж, убийство, вымогательство…</a:t>
          </a:r>
          <a:endParaRPr lang="ru-RU" dirty="0"/>
        </a:p>
      </dgm:t>
    </dgm:pt>
    <dgm:pt modelId="{34C5D54D-6B56-4E91-B2DF-18FDD466A5CE}" type="parTrans" cxnId="{5256B9CA-62C4-42CE-BB2F-F4B3EF6C555B}">
      <dgm:prSet/>
      <dgm:spPr/>
      <dgm:t>
        <a:bodyPr/>
        <a:lstStyle/>
        <a:p>
          <a:endParaRPr lang="ru-RU"/>
        </a:p>
      </dgm:t>
    </dgm:pt>
    <dgm:pt modelId="{0C35DBD2-2E31-40C5-91FB-72B851858166}" type="sibTrans" cxnId="{5256B9CA-62C4-42CE-BB2F-F4B3EF6C555B}">
      <dgm:prSet/>
      <dgm:spPr/>
      <dgm:t>
        <a:bodyPr/>
        <a:lstStyle/>
        <a:p>
          <a:endParaRPr lang="ru-RU"/>
        </a:p>
      </dgm:t>
    </dgm:pt>
    <dgm:pt modelId="{E6224D88-3140-48A8-8A74-416DAB9C66E8}">
      <dgm:prSet phldrT="[Текст]"/>
      <dgm:spPr/>
      <dgm:t>
        <a:bodyPr/>
        <a:lstStyle/>
        <a:p>
          <a:r>
            <a:rPr lang="ru-RU" dirty="0" smtClean="0"/>
            <a:t>Проступок …..</a:t>
          </a:r>
          <a:endParaRPr lang="ru-RU" dirty="0"/>
        </a:p>
      </dgm:t>
    </dgm:pt>
    <dgm:pt modelId="{FF2F54A8-C4CB-44DB-83BF-967F0358C82C}" type="parTrans" cxnId="{D0D1945B-09DC-45FF-BF67-E6ACF1E40ACF}">
      <dgm:prSet/>
      <dgm:spPr/>
      <dgm:t>
        <a:bodyPr/>
        <a:lstStyle/>
        <a:p>
          <a:endParaRPr lang="ru-RU"/>
        </a:p>
      </dgm:t>
    </dgm:pt>
    <dgm:pt modelId="{57D58321-0C97-47E8-A91F-D7F4467987B7}" type="sibTrans" cxnId="{D0D1945B-09DC-45FF-BF67-E6ACF1E40ACF}">
      <dgm:prSet/>
      <dgm:spPr/>
      <dgm:t>
        <a:bodyPr/>
        <a:lstStyle/>
        <a:p>
          <a:endParaRPr lang="ru-RU"/>
        </a:p>
      </dgm:t>
    </dgm:pt>
    <dgm:pt modelId="{BCF0083A-D79D-4989-9C4E-5706C040C859}">
      <dgm:prSet phldrT="[Текст]"/>
      <dgm:spPr/>
      <dgm:t>
        <a:bodyPr/>
        <a:lstStyle/>
        <a:p>
          <a:r>
            <a:rPr lang="ru-RU" dirty="0" smtClean="0"/>
            <a:t>Нарушение общественного порядка</a:t>
          </a:r>
          <a:endParaRPr lang="ru-RU" dirty="0"/>
        </a:p>
      </dgm:t>
    </dgm:pt>
    <dgm:pt modelId="{20BF1911-21D2-4677-826A-B749565BDA3E}" type="parTrans" cxnId="{A7DEFE59-5D82-4793-AAC5-38FEFE0167D1}">
      <dgm:prSet/>
      <dgm:spPr/>
      <dgm:t>
        <a:bodyPr/>
        <a:lstStyle/>
        <a:p>
          <a:endParaRPr lang="ru-RU"/>
        </a:p>
      </dgm:t>
    </dgm:pt>
    <dgm:pt modelId="{59578FFD-4269-4A56-9D3B-5A7113E2013C}" type="sibTrans" cxnId="{A7DEFE59-5D82-4793-AAC5-38FEFE0167D1}">
      <dgm:prSet/>
      <dgm:spPr/>
      <dgm:t>
        <a:bodyPr/>
        <a:lstStyle/>
        <a:p>
          <a:endParaRPr lang="ru-RU"/>
        </a:p>
      </dgm:t>
    </dgm:pt>
    <dgm:pt modelId="{2C741D14-6B5F-4F06-927D-813BBBBD708D}">
      <dgm:prSet phldrT="[Текст]"/>
      <dgm:spPr/>
      <dgm:t>
        <a:bodyPr/>
        <a:lstStyle/>
        <a:p>
          <a:r>
            <a:rPr lang="ru-RU" dirty="0" smtClean="0"/>
            <a:t>Дебош, пьянство, безбилетный проезд и т.д.</a:t>
          </a:r>
          <a:endParaRPr lang="ru-RU" dirty="0"/>
        </a:p>
      </dgm:t>
    </dgm:pt>
    <dgm:pt modelId="{A116A61C-4666-475F-8E3F-5684AF6DA16B}" type="parTrans" cxnId="{BA5A098B-23F1-4553-ABEB-D49C01B53FAE}">
      <dgm:prSet/>
      <dgm:spPr/>
      <dgm:t>
        <a:bodyPr/>
        <a:lstStyle/>
        <a:p>
          <a:endParaRPr lang="ru-RU"/>
        </a:p>
      </dgm:t>
    </dgm:pt>
    <dgm:pt modelId="{7FD2EBAC-D3E3-4C05-9281-63A05A260E55}" type="sibTrans" cxnId="{BA5A098B-23F1-4553-ABEB-D49C01B53FAE}">
      <dgm:prSet/>
      <dgm:spPr/>
      <dgm:t>
        <a:bodyPr/>
        <a:lstStyle/>
        <a:p>
          <a:endParaRPr lang="ru-RU"/>
        </a:p>
      </dgm:t>
    </dgm:pt>
    <dgm:pt modelId="{C64E6658-77CB-4AF0-84CE-672EE3CE063F}" type="pres">
      <dgm:prSet presAssocID="{7F38914C-BEEF-4777-9AB2-95FF73590F35}" presName="diagram" presStyleCnt="0">
        <dgm:presLayoutVars>
          <dgm:chPref val="1"/>
          <dgm:dir/>
          <dgm:animOne val="branch"/>
          <dgm:animLvl val="lvl"/>
          <dgm:resizeHandles/>
        </dgm:presLayoutVars>
      </dgm:prSet>
      <dgm:spPr/>
      <dgm:t>
        <a:bodyPr/>
        <a:lstStyle/>
        <a:p>
          <a:endParaRPr lang="ru-RU"/>
        </a:p>
      </dgm:t>
    </dgm:pt>
    <dgm:pt modelId="{202E04E9-A18D-4EED-BAC3-E2ED0BE9114A}" type="pres">
      <dgm:prSet presAssocID="{B421ED2C-51DD-49DE-A871-4A37405C1B94}" presName="root" presStyleCnt="0"/>
      <dgm:spPr/>
    </dgm:pt>
    <dgm:pt modelId="{6FD3666E-13BC-4459-A060-87FF4F05A473}" type="pres">
      <dgm:prSet presAssocID="{B421ED2C-51DD-49DE-A871-4A37405C1B94}" presName="rootComposite" presStyleCnt="0"/>
      <dgm:spPr/>
    </dgm:pt>
    <dgm:pt modelId="{3E888872-924A-439E-A5EA-D58DFB2B6F27}" type="pres">
      <dgm:prSet presAssocID="{B421ED2C-51DD-49DE-A871-4A37405C1B94}" presName="rootText" presStyleLbl="node1" presStyleIdx="0" presStyleCnt="2"/>
      <dgm:spPr/>
      <dgm:t>
        <a:bodyPr/>
        <a:lstStyle/>
        <a:p>
          <a:endParaRPr lang="ru-RU"/>
        </a:p>
      </dgm:t>
    </dgm:pt>
    <dgm:pt modelId="{3CEDD732-3CDF-462F-9B69-9C1B09A9BCC7}" type="pres">
      <dgm:prSet presAssocID="{B421ED2C-51DD-49DE-A871-4A37405C1B94}" presName="rootConnector" presStyleLbl="node1" presStyleIdx="0" presStyleCnt="2"/>
      <dgm:spPr/>
      <dgm:t>
        <a:bodyPr/>
        <a:lstStyle/>
        <a:p>
          <a:endParaRPr lang="ru-RU"/>
        </a:p>
      </dgm:t>
    </dgm:pt>
    <dgm:pt modelId="{A8EBD496-BBD1-448D-87CF-C202282E872B}" type="pres">
      <dgm:prSet presAssocID="{B421ED2C-51DD-49DE-A871-4A37405C1B94}" presName="childShape" presStyleCnt="0"/>
      <dgm:spPr/>
    </dgm:pt>
    <dgm:pt modelId="{623B4952-B522-49B8-A612-56CABD232B2B}" type="pres">
      <dgm:prSet presAssocID="{6FD46179-D0F1-4318-A77D-A7DA8302F1F5}" presName="Name13" presStyleLbl="parChTrans1D2" presStyleIdx="0" presStyleCnt="4"/>
      <dgm:spPr/>
      <dgm:t>
        <a:bodyPr/>
        <a:lstStyle/>
        <a:p>
          <a:endParaRPr lang="ru-RU"/>
        </a:p>
      </dgm:t>
    </dgm:pt>
    <dgm:pt modelId="{1BDC7116-0C47-4AD9-B57A-2E26A5D81290}" type="pres">
      <dgm:prSet presAssocID="{ADECDD9B-50F0-4779-A2C2-6D248BB87C4A}" presName="childText" presStyleLbl="bgAcc1" presStyleIdx="0" presStyleCnt="4">
        <dgm:presLayoutVars>
          <dgm:bulletEnabled val="1"/>
        </dgm:presLayoutVars>
      </dgm:prSet>
      <dgm:spPr/>
      <dgm:t>
        <a:bodyPr/>
        <a:lstStyle/>
        <a:p>
          <a:endParaRPr lang="ru-RU"/>
        </a:p>
      </dgm:t>
    </dgm:pt>
    <dgm:pt modelId="{498EB293-3466-48F3-A152-179C3FBFEDDF}" type="pres">
      <dgm:prSet presAssocID="{34C5D54D-6B56-4E91-B2DF-18FDD466A5CE}" presName="Name13" presStyleLbl="parChTrans1D2" presStyleIdx="1" presStyleCnt="4"/>
      <dgm:spPr/>
      <dgm:t>
        <a:bodyPr/>
        <a:lstStyle/>
        <a:p>
          <a:endParaRPr lang="ru-RU"/>
        </a:p>
      </dgm:t>
    </dgm:pt>
    <dgm:pt modelId="{07CAE1CA-3DDB-49C6-95EA-6E0514A25BE5}" type="pres">
      <dgm:prSet presAssocID="{87C39366-5C69-43FF-BEDD-021922B33906}" presName="childText" presStyleLbl="bgAcc1" presStyleIdx="1" presStyleCnt="4">
        <dgm:presLayoutVars>
          <dgm:bulletEnabled val="1"/>
        </dgm:presLayoutVars>
      </dgm:prSet>
      <dgm:spPr/>
      <dgm:t>
        <a:bodyPr/>
        <a:lstStyle/>
        <a:p>
          <a:endParaRPr lang="ru-RU"/>
        </a:p>
      </dgm:t>
    </dgm:pt>
    <dgm:pt modelId="{57186E40-FA6E-4CD7-8F53-63A904E8CD96}" type="pres">
      <dgm:prSet presAssocID="{E6224D88-3140-48A8-8A74-416DAB9C66E8}" presName="root" presStyleCnt="0"/>
      <dgm:spPr/>
    </dgm:pt>
    <dgm:pt modelId="{6400DAD1-89A6-4790-9419-DC3EE0630C40}" type="pres">
      <dgm:prSet presAssocID="{E6224D88-3140-48A8-8A74-416DAB9C66E8}" presName="rootComposite" presStyleCnt="0"/>
      <dgm:spPr/>
    </dgm:pt>
    <dgm:pt modelId="{F706D028-B077-4F9A-9218-D26A36FCC47C}" type="pres">
      <dgm:prSet presAssocID="{E6224D88-3140-48A8-8A74-416DAB9C66E8}" presName="rootText" presStyleLbl="node1" presStyleIdx="1" presStyleCnt="2"/>
      <dgm:spPr/>
      <dgm:t>
        <a:bodyPr/>
        <a:lstStyle/>
        <a:p>
          <a:endParaRPr lang="ru-RU"/>
        </a:p>
      </dgm:t>
    </dgm:pt>
    <dgm:pt modelId="{7DC8F97E-FFED-4BDC-B6C2-ED1DB91F10E4}" type="pres">
      <dgm:prSet presAssocID="{E6224D88-3140-48A8-8A74-416DAB9C66E8}" presName="rootConnector" presStyleLbl="node1" presStyleIdx="1" presStyleCnt="2"/>
      <dgm:spPr/>
      <dgm:t>
        <a:bodyPr/>
        <a:lstStyle/>
        <a:p>
          <a:endParaRPr lang="ru-RU"/>
        </a:p>
      </dgm:t>
    </dgm:pt>
    <dgm:pt modelId="{6237A683-0199-423D-B1F6-11B904B24845}" type="pres">
      <dgm:prSet presAssocID="{E6224D88-3140-48A8-8A74-416DAB9C66E8}" presName="childShape" presStyleCnt="0"/>
      <dgm:spPr/>
    </dgm:pt>
    <dgm:pt modelId="{04750C6B-70F2-45DB-8CFD-0CD6DDFA6417}" type="pres">
      <dgm:prSet presAssocID="{20BF1911-21D2-4677-826A-B749565BDA3E}" presName="Name13" presStyleLbl="parChTrans1D2" presStyleIdx="2" presStyleCnt="4"/>
      <dgm:spPr/>
      <dgm:t>
        <a:bodyPr/>
        <a:lstStyle/>
        <a:p>
          <a:endParaRPr lang="ru-RU"/>
        </a:p>
      </dgm:t>
    </dgm:pt>
    <dgm:pt modelId="{6BF8A7CA-C615-443E-85A1-13344942B3E2}" type="pres">
      <dgm:prSet presAssocID="{BCF0083A-D79D-4989-9C4E-5706C040C859}" presName="childText" presStyleLbl="bgAcc1" presStyleIdx="2" presStyleCnt="4">
        <dgm:presLayoutVars>
          <dgm:bulletEnabled val="1"/>
        </dgm:presLayoutVars>
      </dgm:prSet>
      <dgm:spPr/>
      <dgm:t>
        <a:bodyPr/>
        <a:lstStyle/>
        <a:p>
          <a:endParaRPr lang="ru-RU"/>
        </a:p>
      </dgm:t>
    </dgm:pt>
    <dgm:pt modelId="{2B2B3EC3-8A54-4F7D-A317-B0B8F6B5E818}" type="pres">
      <dgm:prSet presAssocID="{A116A61C-4666-475F-8E3F-5684AF6DA16B}" presName="Name13" presStyleLbl="parChTrans1D2" presStyleIdx="3" presStyleCnt="4"/>
      <dgm:spPr/>
      <dgm:t>
        <a:bodyPr/>
        <a:lstStyle/>
        <a:p>
          <a:endParaRPr lang="ru-RU"/>
        </a:p>
      </dgm:t>
    </dgm:pt>
    <dgm:pt modelId="{A387F4DB-D1EA-4E8E-854F-8C0C0D8C70F3}" type="pres">
      <dgm:prSet presAssocID="{2C741D14-6B5F-4F06-927D-813BBBBD708D}" presName="childText" presStyleLbl="bgAcc1" presStyleIdx="3" presStyleCnt="4">
        <dgm:presLayoutVars>
          <dgm:bulletEnabled val="1"/>
        </dgm:presLayoutVars>
      </dgm:prSet>
      <dgm:spPr/>
      <dgm:t>
        <a:bodyPr/>
        <a:lstStyle/>
        <a:p>
          <a:endParaRPr lang="ru-RU"/>
        </a:p>
      </dgm:t>
    </dgm:pt>
  </dgm:ptLst>
  <dgm:cxnLst>
    <dgm:cxn modelId="{2CCF9FBB-9767-47F9-B9E8-332A8038E48E}" srcId="{B421ED2C-51DD-49DE-A871-4A37405C1B94}" destId="{ADECDD9B-50F0-4779-A2C2-6D248BB87C4A}" srcOrd="0" destOrd="0" parTransId="{6FD46179-D0F1-4318-A77D-A7DA8302F1F5}" sibTransId="{FD3E31D6-6EED-4379-8BF7-CCD542164CE6}"/>
    <dgm:cxn modelId="{C68FC270-761B-4317-91B8-AA61C3D24AD1}" type="presOf" srcId="{A116A61C-4666-475F-8E3F-5684AF6DA16B}" destId="{2B2B3EC3-8A54-4F7D-A317-B0B8F6B5E818}" srcOrd="0" destOrd="0" presId="urn:microsoft.com/office/officeart/2005/8/layout/hierarchy3"/>
    <dgm:cxn modelId="{2B7F4210-F445-423D-8C43-396F6DBE26B3}" type="presOf" srcId="{E6224D88-3140-48A8-8A74-416DAB9C66E8}" destId="{7DC8F97E-FFED-4BDC-B6C2-ED1DB91F10E4}" srcOrd="1" destOrd="0" presId="urn:microsoft.com/office/officeart/2005/8/layout/hierarchy3"/>
    <dgm:cxn modelId="{B0D3E9DB-60C8-49F7-998F-4666CDBFF63F}" type="presOf" srcId="{BCF0083A-D79D-4989-9C4E-5706C040C859}" destId="{6BF8A7CA-C615-443E-85A1-13344942B3E2}" srcOrd="0" destOrd="0" presId="urn:microsoft.com/office/officeart/2005/8/layout/hierarchy3"/>
    <dgm:cxn modelId="{E383C0E3-B1F3-41D0-AC06-A63270374341}" srcId="{7F38914C-BEEF-4777-9AB2-95FF73590F35}" destId="{B421ED2C-51DD-49DE-A871-4A37405C1B94}" srcOrd="0" destOrd="0" parTransId="{673EDC3C-BD99-4DD0-BC94-C75EEDC78EBE}" sibTransId="{E0EED051-AAD8-4400-8DE0-3234E2D61913}"/>
    <dgm:cxn modelId="{9F3E267D-3598-481A-85AA-E97DEDB310EE}" type="presOf" srcId="{B421ED2C-51DD-49DE-A871-4A37405C1B94}" destId="{3CEDD732-3CDF-462F-9B69-9C1B09A9BCC7}" srcOrd="1" destOrd="0" presId="urn:microsoft.com/office/officeart/2005/8/layout/hierarchy3"/>
    <dgm:cxn modelId="{7BE767C4-5D8C-4D28-B505-93B135406543}" type="presOf" srcId="{87C39366-5C69-43FF-BEDD-021922B33906}" destId="{07CAE1CA-3DDB-49C6-95EA-6E0514A25BE5}" srcOrd="0" destOrd="0" presId="urn:microsoft.com/office/officeart/2005/8/layout/hierarchy3"/>
    <dgm:cxn modelId="{7E7B4C03-F142-4BA3-94CB-8A806271C4A3}" type="presOf" srcId="{20BF1911-21D2-4677-826A-B749565BDA3E}" destId="{04750C6B-70F2-45DB-8CFD-0CD6DDFA6417}" srcOrd="0" destOrd="0" presId="urn:microsoft.com/office/officeart/2005/8/layout/hierarchy3"/>
    <dgm:cxn modelId="{BA5A098B-23F1-4553-ABEB-D49C01B53FAE}" srcId="{E6224D88-3140-48A8-8A74-416DAB9C66E8}" destId="{2C741D14-6B5F-4F06-927D-813BBBBD708D}" srcOrd="1" destOrd="0" parTransId="{A116A61C-4666-475F-8E3F-5684AF6DA16B}" sibTransId="{7FD2EBAC-D3E3-4C05-9281-63A05A260E55}"/>
    <dgm:cxn modelId="{751F8621-17F9-4281-B5C1-BE7EF10AD847}" type="presOf" srcId="{6FD46179-D0F1-4318-A77D-A7DA8302F1F5}" destId="{623B4952-B522-49B8-A612-56CABD232B2B}" srcOrd="0" destOrd="0" presId="urn:microsoft.com/office/officeart/2005/8/layout/hierarchy3"/>
    <dgm:cxn modelId="{590FD41F-4B78-4A81-9062-3E8876F140BC}" type="presOf" srcId="{7F38914C-BEEF-4777-9AB2-95FF73590F35}" destId="{C64E6658-77CB-4AF0-84CE-672EE3CE063F}" srcOrd="0" destOrd="0" presId="urn:microsoft.com/office/officeart/2005/8/layout/hierarchy3"/>
    <dgm:cxn modelId="{3E8C2703-D850-452D-AE64-DF58DA435B63}" type="presOf" srcId="{B421ED2C-51DD-49DE-A871-4A37405C1B94}" destId="{3E888872-924A-439E-A5EA-D58DFB2B6F27}" srcOrd="0" destOrd="0" presId="urn:microsoft.com/office/officeart/2005/8/layout/hierarchy3"/>
    <dgm:cxn modelId="{AD2C9DB3-EBD1-4B3B-B8F3-9DE4553CC607}" type="presOf" srcId="{E6224D88-3140-48A8-8A74-416DAB9C66E8}" destId="{F706D028-B077-4F9A-9218-D26A36FCC47C}" srcOrd="0" destOrd="0" presId="urn:microsoft.com/office/officeart/2005/8/layout/hierarchy3"/>
    <dgm:cxn modelId="{F492F659-E20F-48E9-B38A-B75CDC4887E8}" type="presOf" srcId="{ADECDD9B-50F0-4779-A2C2-6D248BB87C4A}" destId="{1BDC7116-0C47-4AD9-B57A-2E26A5D81290}" srcOrd="0" destOrd="0" presId="urn:microsoft.com/office/officeart/2005/8/layout/hierarchy3"/>
    <dgm:cxn modelId="{5256B9CA-62C4-42CE-BB2F-F4B3EF6C555B}" srcId="{B421ED2C-51DD-49DE-A871-4A37405C1B94}" destId="{87C39366-5C69-43FF-BEDD-021922B33906}" srcOrd="1" destOrd="0" parTransId="{34C5D54D-6B56-4E91-B2DF-18FDD466A5CE}" sibTransId="{0C35DBD2-2E31-40C5-91FB-72B851858166}"/>
    <dgm:cxn modelId="{A7DEFE59-5D82-4793-AAC5-38FEFE0167D1}" srcId="{E6224D88-3140-48A8-8A74-416DAB9C66E8}" destId="{BCF0083A-D79D-4989-9C4E-5706C040C859}" srcOrd="0" destOrd="0" parTransId="{20BF1911-21D2-4677-826A-B749565BDA3E}" sibTransId="{59578FFD-4269-4A56-9D3B-5A7113E2013C}"/>
    <dgm:cxn modelId="{1ECEE24D-C9C3-4422-8C61-E7C2142CB976}" type="presOf" srcId="{2C741D14-6B5F-4F06-927D-813BBBBD708D}" destId="{A387F4DB-D1EA-4E8E-854F-8C0C0D8C70F3}" srcOrd="0" destOrd="0" presId="urn:microsoft.com/office/officeart/2005/8/layout/hierarchy3"/>
    <dgm:cxn modelId="{F2B919A9-9B01-464D-AED7-47F644E27AE5}" type="presOf" srcId="{34C5D54D-6B56-4E91-B2DF-18FDD466A5CE}" destId="{498EB293-3466-48F3-A152-179C3FBFEDDF}" srcOrd="0" destOrd="0" presId="urn:microsoft.com/office/officeart/2005/8/layout/hierarchy3"/>
    <dgm:cxn modelId="{D0D1945B-09DC-45FF-BF67-E6ACF1E40ACF}" srcId="{7F38914C-BEEF-4777-9AB2-95FF73590F35}" destId="{E6224D88-3140-48A8-8A74-416DAB9C66E8}" srcOrd="1" destOrd="0" parTransId="{FF2F54A8-C4CB-44DB-83BF-967F0358C82C}" sibTransId="{57D58321-0C97-47E8-A91F-D7F4467987B7}"/>
    <dgm:cxn modelId="{6461A8C8-5D2C-4B32-81BB-6E5F60A11C4B}" type="presParOf" srcId="{C64E6658-77CB-4AF0-84CE-672EE3CE063F}" destId="{202E04E9-A18D-4EED-BAC3-E2ED0BE9114A}" srcOrd="0" destOrd="0" presId="urn:microsoft.com/office/officeart/2005/8/layout/hierarchy3"/>
    <dgm:cxn modelId="{67E18AC9-B809-4559-A121-D96E317284E9}" type="presParOf" srcId="{202E04E9-A18D-4EED-BAC3-E2ED0BE9114A}" destId="{6FD3666E-13BC-4459-A060-87FF4F05A473}" srcOrd="0" destOrd="0" presId="urn:microsoft.com/office/officeart/2005/8/layout/hierarchy3"/>
    <dgm:cxn modelId="{0DAAF208-7F1D-4BB9-AD5E-3760B6CE6AA2}" type="presParOf" srcId="{6FD3666E-13BC-4459-A060-87FF4F05A473}" destId="{3E888872-924A-439E-A5EA-D58DFB2B6F27}" srcOrd="0" destOrd="0" presId="urn:microsoft.com/office/officeart/2005/8/layout/hierarchy3"/>
    <dgm:cxn modelId="{132279FF-CF78-45D0-B18F-79869120FFC0}" type="presParOf" srcId="{6FD3666E-13BC-4459-A060-87FF4F05A473}" destId="{3CEDD732-3CDF-462F-9B69-9C1B09A9BCC7}" srcOrd="1" destOrd="0" presId="urn:microsoft.com/office/officeart/2005/8/layout/hierarchy3"/>
    <dgm:cxn modelId="{6B413C4D-97E0-4085-B512-00FB0D6A4992}" type="presParOf" srcId="{202E04E9-A18D-4EED-BAC3-E2ED0BE9114A}" destId="{A8EBD496-BBD1-448D-87CF-C202282E872B}" srcOrd="1" destOrd="0" presId="urn:microsoft.com/office/officeart/2005/8/layout/hierarchy3"/>
    <dgm:cxn modelId="{41FB3034-582D-4198-81A7-B08812F08EAC}" type="presParOf" srcId="{A8EBD496-BBD1-448D-87CF-C202282E872B}" destId="{623B4952-B522-49B8-A612-56CABD232B2B}" srcOrd="0" destOrd="0" presId="urn:microsoft.com/office/officeart/2005/8/layout/hierarchy3"/>
    <dgm:cxn modelId="{AE2FE862-7642-43FD-9D8B-0B1E9AAB1F41}" type="presParOf" srcId="{A8EBD496-BBD1-448D-87CF-C202282E872B}" destId="{1BDC7116-0C47-4AD9-B57A-2E26A5D81290}" srcOrd="1" destOrd="0" presId="urn:microsoft.com/office/officeart/2005/8/layout/hierarchy3"/>
    <dgm:cxn modelId="{D9E0C9DD-F67C-45B8-8520-1BC61228FCC2}" type="presParOf" srcId="{A8EBD496-BBD1-448D-87CF-C202282E872B}" destId="{498EB293-3466-48F3-A152-179C3FBFEDDF}" srcOrd="2" destOrd="0" presId="urn:microsoft.com/office/officeart/2005/8/layout/hierarchy3"/>
    <dgm:cxn modelId="{0687FC58-F4AE-455E-AE0A-2A20430B08F7}" type="presParOf" srcId="{A8EBD496-BBD1-448D-87CF-C202282E872B}" destId="{07CAE1CA-3DDB-49C6-95EA-6E0514A25BE5}" srcOrd="3" destOrd="0" presId="urn:microsoft.com/office/officeart/2005/8/layout/hierarchy3"/>
    <dgm:cxn modelId="{403CE72E-A554-4C8B-86E4-56F892721DC6}" type="presParOf" srcId="{C64E6658-77CB-4AF0-84CE-672EE3CE063F}" destId="{57186E40-FA6E-4CD7-8F53-63A904E8CD96}" srcOrd="1" destOrd="0" presId="urn:microsoft.com/office/officeart/2005/8/layout/hierarchy3"/>
    <dgm:cxn modelId="{4D44D304-30DF-4EBF-BC21-296672D8D170}" type="presParOf" srcId="{57186E40-FA6E-4CD7-8F53-63A904E8CD96}" destId="{6400DAD1-89A6-4790-9419-DC3EE0630C40}" srcOrd="0" destOrd="0" presId="urn:microsoft.com/office/officeart/2005/8/layout/hierarchy3"/>
    <dgm:cxn modelId="{F57CB292-F26C-4F34-BBDD-C8E8EA88852A}" type="presParOf" srcId="{6400DAD1-89A6-4790-9419-DC3EE0630C40}" destId="{F706D028-B077-4F9A-9218-D26A36FCC47C}" srcOrd="0" destOrd="0" presId="urn:microsoft.com/office/officeart/2005/8/layout/hierarchy3"/>
    <dgm:cxn modelId="{178F62F0-20E6-4A8F-AEF8-2EE13E3348E7}" type="presParOf" srcId="{6400DAD1-89A6-4790-9419-DC3EE0630C40}" destId="{7DC8F97E-FFED-4BDC-B6C2-ED1DB91F10E4}" srcOrd="1" destOrd="0" presId="urn:microsoft.com/office/officeart/2005/8/layout/hierarchy3"/>
    <dgm:cxn modelId="{CD64D822-3ED3-41A5-9DA0-295663FC839A}" type="presParOf" srcId="{57186E40-FA6E-4CD7-8F53-63A904E8CD96}" destId="{6237A683-0199-423D-B1F6-11B904B24845}" srcOrd="1" destOrd="0" presId="urn:microsoft.com/office/officeart/2005/8/layout/hierarchy3"/>
    <dgm:cxn modelId="{526037CD-949C-4590-9564-62F630AEAA5A}" type="presParOf" srcId="{6237A683-0199-423D-B1F6-11B904B24845}" destId="{04750C6B-70F2-45DB-8CFD-0CD6DDFA6417}" srcOrd="0" destOrd="0" presId="urn:microsoft.com/office/officeart/2005/8/layout/hierarchy3"/>
    <dgm:cxn modelId="{BBD2DF31-402D-4FD3-9E68-4323902D8393}" type="presParOf" srcId="{6237A683-0199-423D-B1F6-11B904B24845}" destId="{6BF8A7CA-C615-443E-85A1-13344942B3E2}" srcOrd="1" destOrd="0" presId="urn:microsoft.com/office/officeart/2005/8/layout/hierarchy3"/>
    <dgm:cxn modelId="{1CD333BD-158D-4738-84AE-D204ED3ED79D}" type="presParOf" srcId="{6237A683-0199-423D-B1F6-11B904B24845}" destId="{2B2B3EC3-8A54-4F7D-A317-B0B8F6B5E818}" srcOrd="2" destOrd="0" presId="urn:microsoft.com/office/officeart/2005/8/layout/hierarchy3"/>
    <dgm:cxn modelId="{C46C5753-9B37-4DA9-9BE6-7E650B2EC509}" type="presParOf" srcId="{6237A683-0199-423D-B1F6-11B904B24845}" destId="{A387F4DB-D1EA-4E8E-854F-8C0C0D8C70F3}"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B9526-2A31-4419-8E92-0B8823A48C4C}">
      <dsp:nvSpPr>
        <dsp:cNvPr id="0" name=""/>
        <dsp:cNvSpPr/>
      </dsp:nvSpPr>
      <dsp:spPr>
        <a:xfrm>
          <a:off x="2462026"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ru-RU" sz="6500" kern="1200" dirty="0" smtClean="0"/>
            <a:t>?....</a:t>
          </a:r>
          <a:endParaRPr lang="ru-RU" sz="6500" kern="1200" dirty="0"/>
        </a:p>
      </dsp:txBody>
      <dsp:txXfrm>
        <a:off x="2498420" y="37572"/>
        <a:ext cx="2412344" cy="1169778"/>
      </dsp:txXfrm>
    </dsp:sp>
    <dsp:sp modelId="{9E15928B-840B-44D2-928A-E3CC1B0B3DE4}">
      <dsp:nvSpPr>
        <dsp:cNvPr id="0" name=""/>
        <dsp:cNvSpPr/>
      </dsp:nvSpPr>
      <dsp:spPr>
        <a:xfrm>
          <a:off x="2710539"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0BFA15-E8E8-4755-BCF7-FBCA3D608448}">
      <dsp:nvSpPr>
        <dsp:cNvPr id="0" name=""/>
        <dsp:cNvSpPr/>
      </dsp:nvSpPr>
      <dsp:spPr>
        <a:xfrm>
          <a:off x="2959052"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endParaRPr lang="ru-RU" sz="4900" kern="1200"/>
        </a:p>
      </dsp:txBody>
      <dsp:txXfrm>
        <a:off x="2995446" y="1590779"/>
        <a:ext cx="1915317" cy="1169778"/>
      </dsp:txXfrm>
    </dsp:sp>
    <dsp:sp modelId="{741B038D-6AF5-4391-B960-505C7D1BBB2E}">
      <dsp:nvSpPr>
        <dsp:cNvPr id="0" name=""/>
        <dsp:cNvSpPr/>
      </dsp:nvSpPr>
      <dsp:spPr>
        <a:xfrm>
          <a:off x="2710539"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93C79F-CAF9-4093-9248-52784D50F855}">
      <dsp:nvSpPr>
        <dsp:cNvPr id="0" name=""/>
        <dsp:cNvSpPr/>
      </dsp:nvSpPr>
      <dsp:spPr>
        <a:xfrm>
          <a:off x="2959052"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endParaRPr lang="ru-RU" sz="4900" kern="1200"/>
        </a:p>
      </dsp:txBody>
      <dsp:txXfrm>
        <a:off x="2995446" y="3143987"/>
        <a:ext cx="1915317" cy="1169778"/>
      </dsp:txXfrm>
    </dsp:sp>
    <dsp:sp modelId="{CF62E0EE-4AC0-447F-A0A7-761F47AE1E5F}">
      <dsp:nvSpPr>
        <dsp:cNvPr id="0" name=""/>
        <dsp:cNvSpPr/>
      </dsp:nvSpPr>
      <dsp:spPr>
        <a:xfrm>
          <a:off x="5568441"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ru-RU" sz="6500" kern="1200" dirty="0" smtClean="0"/>
            <a:t>?....</a:t>
          </a:r>
          <a:endParaRPr lang="ru-RU" sz="6500" kern="1200" dirty="0"/>
        </a:p>
      </dsp:txBody>
      <dsp:txXfrm>
        <a:off x="5604835" y="37572"/>
        <a:ext cx="2412344" cy="1169778"/>
      </dsp:txXfrm>
    </dsp:sp>
    <dsp:sp modelId="{DB986A8B-93C9-4B28-932A-0BB997296C45}">
      <dsp:nvSpPr>
        <dsp:cNvPr id="0" name=""/>
        <dsp:cNvSpPr/>
      </dsp:nvSpPr>
      <dsp:spPr>
        <a:xfrm>
          <a:off x="5816954"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09B37D-F9EA-4F0B-8BC4-D86CE5C4A2AA}">
      <dsp:nvSpPr>
        <dsp:cNvPr id="0" name=""/>
        <dsp:cNvSpPr/>
      </dsp:nvSpPr>
      <dsp:spPr>
        <a:xfrm>
          <a:off x="6065467"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endParaRPr lang="ru-RU" sz="4900" kern="1200"/>
        </a:p>
      </dsp:txBody>
      <dsp:txXfrm>
        <a:off x="6101861" y="1590779"/>
        <a:ext cx="1915317" cy="1169778"/>
      </dsp:txXfrm>
    </dsp:sp>
    <dsp:sp modelId="{DB5EBD00-B713-43E5-B859-C030954EC779}">
      <dsp:nvSpPr>
        <dsp:cNvPr id="0" name=""/>
        <dsp:cNvSpPr/>
      </dsp:nvSpPr>
      <dsp:spPr>
        <a:xfrm>
          <a:off x="5816954"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DA0799-FE37-4D48-AF57-511283B4BA4D}">
      <dsp:nvSpPr>
        <dsp:cNvPr id="0" name=""/>
        <dsp:cNvSpPr/>
      </dsp:nvSpPr>
      <dsp:spPr>
        <a:xfrm>
          <a:off x="6065467"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endParaRPr lang="ru-RU" sz="4900" kern="1200"/>
        </a:p>
      </dsp:txBody>
      <dsp:txXfrm>
        <a:off x="6101861" y="3143987"/>
        <a:ext cx="1915317" cy="11697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88872-924A-439E-A5EA-D58DFB2B6F27}">
      <dsp:nvSpPr>
        <dsp:cNvPr id="0" name=""/>
        <dsp:cNvSpPr/>
      </dsp:nvSpPr>
      <dsp:spPr>
        <a:xfrm>
          <a:off x="753" y="37098"/>
          <a:ext cx="2742530" cy="1371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ru-RU" sz="2800" kern="1200" dirty="0" smtClean="0"/>
            <a:t>Преступление…. </a:t>
          </a:r>
          <a:endParaRPr lang="ru-RU" sz="2800" kern="1200" dirty="0"/>
        </a:p>
      </dsp:txBody>
      <dsp:txXfrm>
        <a:off x="40916" y="77261"/>
        <a:ext cx="2662204" cy="1290939"/>
      </dsp:txXfrm>
    </dsp:sp>
    <dsp:sp modelId="{623B4952-B522-49B8-A612-56CABD232B2B}">
      <dsp:nvSpPr>
        <dsp:cNvPr id="0" name=""/>
        <dsp:cNvSpPr/>
      </dsp:nvSpPr>
      <dsp:spPr>
        <a:xfrm>
          <a:off x="275006" y="1408363"/>
          <a:ext cx="274253" cy="1028448"/>
        </a:xfrm>
        <a:custGeom>
          <a:avLst/>
          <a:gdLst/>
          <a:ahLst/>
          <a:cxnLst/>
          <a:rect l="0" t="0" r="0" b="0"/>
          <a:pathLst>
            <a:path>
              <a:moveTo>
                <a:pt x="0" y="0"/>
              </a:moveTo>
              <a:lnTo>
                <a:pt x="0" y="1028448"/>
              </a:lnTo>
              <a:lnTo>
                <a:pt x="274253" y="10284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DC7116-0C47-4AD9-B57A-2E26A5D81290}">
      <dsp:nvSpPr>
        <dsp:cNvPr id="0" name=""/>
        <dsp:cNvSpPr/>
      </dsp:nvSpPr>
      <dsp:spPr>
        <a:xfrm>
          <a:off x="549259" y="1751179"/>
          <a:ext cx="2194024" cy="1371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ru-RU" sz="2100" kern="1200" dirty="0" smtClean="0"/>
            <a:t>Наступает с 16 лет в особых случаях с 14 лет</a:t>
          </a:r>
          <a:endParaRPr lang="ru-RU" sz="2100" kern="1200" dirty="0"/>
        </a:p>
      </dsp:txBody>
      <dsp:txXfrm>
        <a:off x="589422" y="1791342"/>
        <a:ext cx="2113698" cy="1290939"/>
      </dsp:txXfrm>
    </dsp:sp>
    <dsp:sp modelId="{498EB293-3466-48F3-A152-179C3FBFEDDF}">
      <dsp:nvSpPr>
        <dsp:cNvPr id="0" name=""/>
        <dsp:cNvSpPr/>
      </dsp:nvSpPr>
      <dsp:spPr>
        <a:xfrm>
          <a:off x="275006" y="1408363"/>
          <a:ext cx="274253" cy="2742530"/>
        </a:xfrm>
        <a:custGeom>
          <a:avLst/>
          <a:gdLst/>
          <a:ahLst/>
          <a:cxnLst/>
          <a:rect l="0" t="0" r="0" b="0"/>
          <a:pathLst>
            <a:path>
              <a:moveTo>
                <a:pt x="0" y="0"/>
              </a:moveTo>
              <a:lnTo>
                <a:pt x="0" y="2742530"/>
              </a:lnTo>
              <a:lnTo>
                <a:pt x="274253" y="27425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CAE1CA-3DDB-49C6-95EA-6E0514A25BE5}">
      <dsp:nvSpPr>
        <dsp:cNvPr id="0" name=""/>
        <dsp:cNvSpPr/>
      </dsp:nvSpPr>
      <dsp:spPr>
        <a:xfrm>
          <a:off x="549259" y="3465261"/>
          <a:ext cx="2194024" cy="1371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ru-RU" sz="2100" kern="1200" dirty="0" smtClean="0"/>
            <a:t>Грабеж, убийство, вымогательство…</a:t>
          </a:r>
          <a:endParaRPr lang="ru-RU" sz="2100" kern="1200" dirty="0"/>
        </a:p>
      </dsp:txBody>
      <dsp:txXfrm>
        <a:off x="589422" y="3505424"/>
        <a:ext cx="2113698" cy="1290939"/>
      </dsp:txXfrm>
    </dsp:sp>
    <dsp:sp modelId="{F706D028-B077-4F9A-9218-D26A36FCC47C}">
      <dsp:nvSpPr>
        <dsp:cNvPr id="0" name=""/>
        <dsp:cNvSpPr/>
      </dsp:nvSpPr>
      <dsp:spPr>
        <a:xfrm>
          <a:off x="3428916" y="37098"/>
          <a:ext cx="2742530" cy="1371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ru-RU" sz="2800" kern="1200" dirty="0" smtClean="0"/>
            <a:t>Проступок …..</a:t>
          </a:r>
          <a:endParaRPr lang="ru-RU" sz="2800" kern="1200" dirty="0"/>
        </a:p>
      </dsp:txBody>
      <dsp:txXfrm>
        <a:off x="3469079" y="77261"/>
        <a:ext cx="2662204" cy="1290939"/>
      </dsp:txXfrm>
    </dsp:sp>
    <dsp:sp modelId="{04750C6B-70F2-45DB-8CFD-0CD6DDFA6417}">
      <dsp:nvSpPr>
        <dsp:cNvPr id="0" name=""/>
        <dsp:cNvSpPr/>
      </dsp:nvSpPr>
      <dsp:spPr>
        <a:xfrm>
          <a:off x="3703169" y="1408363"/>
          <a:ext cx="274253" cy="1028448"/>
        </a:xfrm>
        <a:custGeom>
          <a:avLst/>
          <a:gdLst/>
          <a:ahLst/>
          <a:cxnLst/>
          <a:rect l="0" t="0" r="0" b="0"/>
          <a:pathLst>
            <a:path>
              <a:moveTo>
                <a:pt x="0" y="0"/>
              </a:moveTo>
              <a:lnTo>
                <a:pt x="0" y="1028448"/>
              </a:lnTo>
              <a:lnTo>
                <a:pt x="274253" y="10284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F8A7CA-C615-443E-85A1-13344942B3E2}">
      <dsp:nvSpPr>
        <dsp:cNvPr id="0" name=""/>
        <dsp:cNvSpPr/>
      </dsp:nvSpPr>
      <dsp:spPr>
        <a:xfrm>
          <a:off x="3977422" y="1751179"/>
          <a:ext cx="2194024" cy="1371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ru-RU" sz="2100" kern="1200" dirty="0" smtClean="0"/>
            <a:t>Нарушение общественного порядка</a:t>
          </a:r>
          <a:endParaRPr lang="ru-RU" sz="2100" kern="1200" dirty="0"/>
        </a:p>
      </dsp:txBody>
      <dsp:txXfrm>
        <a:off x="4017585" y="1791342"/>
        <a:ext cx="2113698" cy="1290939"/>
      </dsp:txXfrm>
    </dsp:sp>
    <dsp:sp modelId="{2B2B3EC3-8A54-4F7D-A317-B0B8F6B5E818}">
      <dsp:nvSpPr>
        <dsp:cNvPr id="0" name=""/>
        <dsp:cNvSpPr/>
      </dsp:nvSpPr>
      <dsp:spPr>
        <a:xfrm>
          <a:off x="3703169" y="1408363"/>
          <a:ext cx="274253" cy="2742530"/>
        </a:xfrm>
        <a:custGeom>
          <a:avLst/>
          <a:gdLst/>
          <a:ahLst/>
          <a:cxnLst/>
          <a:rect l="0" t="0" r="0" b="0"/>
          <a:pathLst>
            <a:path>
              <a:moveTo>
                <a:pt x="0" y="0"/>
              </a:moveTo>
              <a:lnTo>
                <a:pt x="0" y="2742530"/>
              </a:lnTo>
              <a:lnTo>
                <a:pt x="274253" y="27425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87F4DB-D1EA-4E8E-854F-8C0C0D8C70F3}">
      <dsp:nvSpPr>
        <dsp:cNvPr id="0" name=""/>
        <dsp:cNvSpPr/>
      </dsp:nvSpPr>
      <dsp:spPr>
        <a:xfrm>
          <a:off x="3977422" y="3465261"/>
          <a:ext cx="2194024" cy="13712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ru-RU" sz="2100" kern="1200" dirty="0" smtClean="0"/>
            <a:t>Дебош, пьянство, безбилетный проезд и т.д.</a:t>
          </a:r>
          <a:endParaRPr lang="ru-RU" sz="2100" kern="1200" dirty="0"/>
        </a:p>
      </dsp:txBody>
      <dsp:txXfrm>
        <a:off x="4017585" y="3505424"/>
        <a:ext cx="2113698" cy="12909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DF3D81A-2CA2-434C-9EBF-A94D55F8E8B6}" type="datetimeFigureOut">
              <a:rPr lang="ru-RU" smtClean="0"/>
              <a:t>30.11.2023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401841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F3D81A-2CA2-434C-9EBF-A94D55F8E8B6}" type="datetimeFigureOut">
              <a:rPr lang="ru-RU" smtClean="0"/>
              <a:t>30.11.2023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324155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F3D81A-2CA2-434C-9EBF-A94D55F8E8B6}" type="datetimeFigureOut">
              <a:rPr lang="ru-RU" smtClean="0"/>
              <a:t>30.11.2023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129048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F3D81A-2CA2-434C-9EBF-A94D55F8E8B6}" type="datetimeFigureOut">
              <a:rPr lang="ru-RU" smtClean="0"/>
              <a:t>30.11.2023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85007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F3D81A-2CA2-434C-9EBF-A94D55F8E8B6}" type="datetimeFigureOut">
              <a:rPr lang="ru-RU" smtClean="0"/>
              <a:t>30.11.2023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221809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DF3D81A-2CA2-434C-9EBF-A94D55F8E8B6}" type="datetimeFigureOut">
              <a:rPr lang="ru-RU" smtClean="0"/>
              <a:t>30.11.2023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73470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DF3D81A-2CA2-434C-9EBF-A94D55F8E8B6}" type="datetimeFigureOut">
              <a:rPr lang="ru-RU" smtClean="0"/>
              <a:t>30.11.2023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3770899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DF3D81A-2CA2-434C-9EBF-A94D55F8E8B6}" type="datetimeFigureOut">
              <a:rPr lang="ru-RU" smtClean="0"/>
              <a:t>30.11.2023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216686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3D81A-2CA2-434C-9EBF-A94D55F8E8B6}" type="datetimeFigureOut">
              <a:rPr lang="ru-RU" smtClean="0"/>
              <a:t>30.11.2023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41411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F3D81A-2CA2-434C-9EBF-A94D55F8E8B6}" type="datetimeFigureOut">
              <a:rPr lang="ru-RU" smtClean="0"/>
              <a:t>30.11.2023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167643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F3D81A-2CA2-434C-9EBF-A94D55F8E8B6}" type="datetimeFigureOut">
              <a:rPr lang="ru-RU" smtClean="0"/>
              <a:t>30.11.2023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D37914-C8B6-4353-8682-428461A8913C}" type="slidenum">
              <a:rPr lang="ru-RU" smtClean="0"/>
              <a:t>‹#›</a:t>
            </a:fld>
            <a:endParaRPr lang="ru-RU"/>
          </a:p>
        </p:txBody>
      </p:sp>
    </p:spTree>
    <p:extLst>
      <p:ext uri="{BB962C8B-B14F-4D97-AF65-F5344CB8AC3E}">
        <p14:creationId xmlns:p14="http://schemas.microsoft.com/office/powerpoint/2010/main" val="319205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3D81A-2CA2-434C-9EBF-A94D55F8E8B6}" type="datetimeFigureOut">
              <a:rPr lang="ru-RU" smtClean="0"/>
              <a:t>30.11.2023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37914-C8B6-4353-8682-428461A8913C}" type="slidenum">
              <a:rPr lang="ru-RU" smtClean="0"/>
              <a:t>‹#›</a:t>
            </a:fld>
            <a:endParaRPr lang="ru-RU"/>
          </a:p>
        </p:txBody>
      </p:sp>
    </p:spTree>
    <p:extLst>
      <p:ext uri="{BB962C8B-B14F-4D97-AF65-F5344CB8AC3E}">
        <p14:creationId xmlns:p14="http://schemas.microsoft.com/office/powerpoint/2010/main" val="3847181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Проверка домашнего задания</a:t>
            </a:r>
            <a:br>
              <a:rPr lang="ru-RU" b="1" dirty="0" smtClean="0"/>
            </a:br>
            <a:r>
              <a:rPr lang="ru-RU" i="1" dirty="0" smtClean="0"/>
              <a:t>каждый правильный ответ 1 б.</a:t>
            </a:r>
            <a:endParaRPr lang="ru-RU" i="1" dirty="0"/>
          </a:p>
        </p:txBody>
      </p:sp>
      <p:pic>
        <p:nvPicPr>
          <p:cNvPr id="5" name="Объект 4"/>
          <p:cNvPicPr>
            <a:picLocks noGrp="1" noChangeAspect="1"/>
          </p:cNvPicPr>
          <p:nvPr>
            <p:ph sz="half" idx="1"/>
          </p:nvPr>
        </p:nvPicPr>
        <p:blipFill>
          <a:blip r:embed="rId2"/>
          <a:stretch>
            <a:fillRect/>
          </a:stretch>
        </p:blipFill>
        <p:spPr>
          <a:xfrm>
            <a:off x="838200" y="1553496"/>
            <a:ext cx="11196484" cy="5220929"/>
          </a:xfrm>
          <a:prstGeom prst="rect">
            <a:avLst/>
          </a:prstGeom>
        </p:spPr>
      </p:pic>
      <p:cxnSp>
        <p:nvCxnSpPr>
          <p:cNvPr id="7" name="Прямая со стрелкой 6"/>
          <p:cNvCxnSpPr/>
          <p:nvPr/>
        </p:nvCxnSpPr>
        <p:spPr>
          <a:xfrm flipH="1">
            <a:off x="4021394" y="2664542"/>
            <a:ext cx="875071" cy="6685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7580671" y="2753032"/>
            <a:ext cx="963561" cy="599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H="1">
            <a:off x="4277032" y="5270090"/>
            <a:ext cx="619433" cy="226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6656439" y="5289755"/>
            <a:ext cx="0" cy="235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8347587" y="5270090"/>
            <a:ext cx="678426" cy="226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054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355863664"/>
              </p:ext>
            </p:extLst>
          </p:nvPr>
        </p:nvGraphicFramePr>
        <p:xfrm>
          <a:off x="321970" y="1"/>
          <a:ext cx="11870030" cy="6356193"/>
        </p:xfrm>
        <a:graphic>
          <a:graphicData uri="http://schemas.openxmlformats.org/drawingml/2006/table">
            <a:tbl>
              <a:tblPr firstRow="1" bandRow="1">
                <a:tableStyleId>{073A0DAA-6AF3-43AB-8588-CEC1D06C72B9}</a:tableStyleId>
              </a:tblPr>
              <a:tblGrid>
                <a:gridCol w="6186528">
                  <a:extLst>
                    <a:ext uri="{9D8B030D-6E8A-4147-A177-3AD203B41FA5}">
                      <a16:colId xmlns:a16="http://schemas.microsoft.com/office/drawing/2014/main" val="20000"/>
                    </a:ext>
                  </a:extLst>
                </a:gridCol>
                <a:gridCol w="2981509">
                  <a:extLst>
                    <a:ext uri="{9D8B030D-6E8A-4147-A177-3AD203B41FA5}">
                      <a16:colId xmlns:a16="http://schemas.microsoft.com/office/drawing/2014/main" val="20001"/>
                    </a:ext>
                  </a:extLst>
                </a:gridCol>
                <a:gridCol w="1327570">
                  <a:extLst>
                    <a:ext uri="{9D8B030D-6E8A-4147-A177-3AD203B41FA5}">
                      <a16:colId xmlns:a16="http://schemas.microsoft.com/office/drawing/2014/main" val="20002"/>
                    </a:ext>
                  </a:extLst>
                </a:gridCol>
                <a:gridCol w="1374423">
                  <a:extLst>
                    <a:ext uri="{9D8B030D-6E8A-4147-A177-3AD203B41FA5}">
                      <a16:colId xmlns:a16="http://schemas.microsoft.com/office/drawing/2014/main" val="20003"/>
                    </a:ext>
                  </a:extLst>
                </a:gridCol>
              </a:tblGrid>
              <a:tr h="796299">
                <a:tc>
                  <a:txBody>
                    <a:bodyPr/>
                    <a:lstStyle/>
                    <a:p>
                      <a:r>
                        <a:rPr lang="ru-RU" sz="2400" dirty="0" smtClean="0">
                          <a:solidFill>
                            <a:schemeClr val="tx1"/>
                          </a:solidFill>
                        </a:rPr>
                        <a:t>Понятие </a:t>
                      </a:r>
                      <a:endParaRPr lang="ru-RU" sz="2400" dirty="0">
                        <a:solidFill>
                          <a:schemeClr val="tx1"/>
                        </a:solidFill>
                      </a:endParaRPr>
                    </a:p>
                  </a:txBody>
                  <a:tcPr>
                    <a:solidFill>
                      <a:schemeClr val="bg2"/>
                    </a:solidFill>
                  </a:tcPr>
                </a:tc>
                <a:tc>
                  <a:txBody>
                    <a:bodyPr/>
                    <a:lstStyle/>
                    <a:p>
                      <a:r>
                        <a:rPr lang="ru-RU" sz="2400" dirty="0" smtClean="0">
                          <a:solidFill>
                            <a:schemeClr val="tx1"/>
                          </a:solidFill>
                        </a:rPr>
                        <a:t>Признак правонарушения</a:t>
                      </a:r>
                      <a:endParaRPr lang="ru-RU" sz="2400" dirty="0">
                        <a:solidFill>
                          <a:schemeClr val="tx1"/>
                        </a:solidFill>
                      </a:endParaRPr>
                    </a:p>
                  </a:txBody>
                  <a:tcPr>
                    <a:solidFill>
                      <a:schemeClr val="bg2"/>
                    </a:solidFill>
                  </a:tcPr>
                </a:tc>
                <a:tc>
                  <a:txBody>
                    <a:bodyPr/>
                    <a:lstStyle/>
                    <a:p>
                      <a:r>
                        <a:rPr lang="ru-RU" sz="2400" dirty="0" smtClean="0">
                          <a:solidFill>
                            <a:schemeClr val="tx1"/>
                          </a:solidFill>
                        </a:rPr>
                        <a:t>Балл </a:t>
                      </a:r>
                      <a:endParaRPr lang="ru-RU" sz="2400" dirty="0">
                        <a:solidFill>
                          <a:schemeClr val="tx1"/>
                        </a:solidFill>
                      </a:endParaRPr>
                    </a:p>
                  </a:txBody>
                  <a:tcPr>
                    <a:solidFill>
                      <a:schemeClr val="bg2"/>
                    </a:solidFill>
                  </a:tcPr>
                </a:tc>
                <a:tc>
                  <a:txBody>
                    <a:bodyPr/>
                    <a:lstStyle/>
                    <a:p>
                      <a:r>
                        <a:rPr lang="ru-RU" sz="2400" dirty="0" smtClean="0">
                          <a:solidFill>
                            <a:schemeClr val="tx1"/>
                          </a:solidFill>
                        </a:rPr>
                        <a:t>самооценка</a:t>
                      </a:r>
                      <a:endParaRPr lang="ru-RU" sz="2400" dirty="0">
                        <a:solidFill>
                          <a:schemeClr val="tx1"/>
                        </a:solidFill>
                      </a:endParaRPr>
                    </a:p>
                  </a:txBody>
                  <a:tcPr>
                    <a:solidFill>
                      <a:schemeClr val="bg2"/>
                    </a:solidFill>
                  </a:tcPr>
                </a:tc>
                <a:extLst>
                  <a:ext uri="{0D108BD9-81ED-4DB2-BD59-A6C34878D82A}">
                    <a16:rowId xmlns:a16="http://schemas.microsoft.com/office/drawing/2014/main" val="10000"/>
                  </a:ext>
                </a:extLst>
              </a:tr>
              <a:tr h="1205536">
                <a:tc>
                  <a:txBody>
                    <a:bodyPr/>
                    <a:lstStyle/>
                    <a:p>
                      <a:r>
                        <a:rPr lang="ru-RU" sz="2400" dirty="0" smtClean="0">
                          <a:solidFill>
                            <a:schemeClr val="tx1"/>
                          </a:solidFill>
                        </a:rPr>
                        <a:t>Деяние гражданина или должностного лица, злоупотребляющего властью или должностным положением </a:t>
                      </a:r>
                      <a:endParaRPr lang="ru-RU" sz="2400" dirty="0">
                        <a:solidFill>
                          <a:schemeClr val="tx1"/>
                        </a:solidFill>
                      </a:endParaRPr>
                    </a:p>
                  </a:txBody>
                  <a:tcPr>
                    <a:solidFill>
                      <a:schemeClr val="bg2"/>
                    </a:solidFill>
                  </a:tcPr>
                </a:tc>
                <a:tc>
                  <a:txBody>
                    <a:bodyPr/>
                    <a:lstStyle/>
                    <a:p>
                      <a:pPr algn="ctr"/>
                      <a:endParaRPr lang="ru-RU" sz="2400" dirty="0" smtClean="0">
                        <a:solidFill>
                          <a:schemeClr val="tx1"/>
                        </a:solidFill>
                      </a:endParaRPr>
                    </a:p>
                    <a:p>
                      <a:pPr algn="ctr"/>
                      <a:r>
                        <a:rPr lang="ru-RU" sz="2400" dirty="0" smtClean="0">
                          <a:solidFill>
                            <a:srgbClr val="C00000"/>
                          </a:solidFill>
                        </a:rPr>
                        <a:t>Противоправность</a:t>
                      </a:r>
                      <a:endParaRPr lang="ru-RU" sz="2400" dirty="0">
                        <a:solidFill>
                          <a:srgbClr val="C00000"/>
                        </a:solidFill>
                      </a:endParaRPr>
                    </a:p>
                  </a:txBody>
                  <a:tcPr>
                    <a:solidFill>
                      <a:schemeClr val="bg2"/>
                    </a:solidFill>
                  </a:tcPr>
                </a:tc>
                <a:tc>
                  <a:txBody>
                    <a:bodyPr/>
                    <a:lstStyle/>
                    <a:p>
                      <a:r>
                        <a:rPr lang="ru-RU" sz="2400" dirty="0" smtClean="0">
                          <a:solidFill>
                            <a:schemeClr val="tx1"/>
                          </a:solidFill>
                        </a:rPr>
                        <a:t>1б</a:t>
                      </a:r>
                      <a:endParaRPr lang="ru-RU" sz="2400" dirty="0">
                        <a:solidFill>
                          <a:schemeClr val="tx1"/>
                        </a:solidFill>
                      </a:endParaRPr>
                    </a:p>
                  </a:txBody>
                  <a:tcPr>
                    <a:solidFill>
                      <a:schemeClr val="bg2"/>
                    </a:solidFill>
                  </a:tcPr>
                </a:tc>
                <a:tc>
                  <a:txBody>
                    <a:bodyPr/>
                    <a:lstStyle/>
                    <a:p>
                      <a:endParaRPr lang="ru-RU" sz="2400" dirty="0">
                        <a:solidFill>
                          <a:schemeClr val="tx1"/>
                        </a:solidFill>
                      </a:endParaRPr>
                    </a:p>
                  </a:txBody>
                  <a:tcPr>
                    <a:solidFill>
                      <a:schemeClr val="bg2"/>
                    </a:solidFill>
                  </a:tcPr>
                </a:tc>
                <a:extLst>
                  <a:ext uri="{0D108BD9-81ED-4DB2-BD59-A6C34878D82A}">
                    <a16:rowId xmlns:a16="http://schemas.microsoft.com/office/drawing/2014/main" val="10001"/>
                  </a:ext>
                </a:extLst>
              </a:tr>
              <a:tr h="1504121">
                <a:tc>
                  <a:txBody>
                    <a:bodyPr/>
                    <a:lstStyle/>
                    <a:p>
                      <a:r>
                        <a:rPr lang="ru-RU" sz="2400" dirty="0" smtClean="0">
                          <a:solidFill>
                            <a:srgbClr val="C00000"/>
                          </a:solidFill>
                        </a:rPr>
                        <a:t>Действие</a:t>
                      </a:r>
                      <a:r>
                        <a:rPr lang="ru-RU" sz="2400" baseline="0" dirty="0" smtClean="0">
                          <a:solidFill>
                            <a:srgbClr val="C00000"/>
                          </a:solidFill>
                        </a:rPr>
                        <a:t> т. е активное поведение.</a:t>
                      </a:r>
                    </a:p>
                    <a:p>
                      <a:r>
                        <a:rPr lang="ru-RU" sz="2400" baseline="0" dirty="0" smtClean="0">
                          <a:solidFill>
                            <a:srgbClr val="C00000"/>
                          </a:solidFill>
                        </a:rPr>
                        <a:t>Бездействие – пассивное поведение, когда обязан был сделать и не сделал.</a:t>
                      </a:r>
                      <a:endParaRPr lang="ru-RU" sz="2400" dirty="0" smtClean="0">
                        <a:solidFill>
                          <a:srgbClr val="C00000"/>
                        </a:solidFill>
                      </a:endParaRPr>
                    </a:p>
                  </a:txBody>
                  <a:tcPr>
                    <a:solidFill>
                      <a:schemeClr val="bg2"/>
                    </a:solidFill>
                  </a:tcPr>
                </a:tc>
                <a:tc>
                  <a:txBody>
                    <a:bodyPr/>
                    <a:lstStyle/>
                    <a:p>
                      <a:r>
                        <a:rPr lang="ru-RU" sz="2400" dirty="0" smtClean="0">
                          <a:solidFill>
                            <a:schemeClr val="tx1"/>
                          </a:solidFill>
                        </a:rPr>
                        <a:t>Действие или бездействие</a:t>
                      </a:r>
                      <a:endParaRPr lang="ru-RU" sz="2400" dirty="0">
                        <a:solidFill>
                          <a:schemeClr val="tx1"/>
                        </a:solidFill>
                      </a:endParaRPr>
                    </a:p>
                  </a:txBody>
                  <a:tcPr>
                    <a:solidFill>
                      <a:schemeClr val="bg2"/>
                    </a:solidFill>
                  </a:tcPr>
                </a:tc>
                <a:tc>
                  <a:txBody>
                    <a:bodyPr/>
                    <a:lstStyle/>
                    <a:p>
                      <a:r>
                        <a:rPr lang="ru-RU" sz="2400" dirty="0" smtClean="0">
                          <a:solidFill>
                            <a:schemeClr val="tx1"/>
                          </a:solidFill>
                        </a:rPr>
                        <a:t>1б</a:t>
                      </a:r>
                      <a:endParaRPr lang="ru-RU" sz="2400" dirty="0">
                        <a:solidFill>
                          <a:schemeClr val="tx1"/>
                        </a:solidFill>
                      </a:endParaRPr>
                    </a:p>
                  </a:txBody>
                  <a:tcPr>
                    <a:solidFill>
                      <a:schemeClr val="bg2"/>
                    </a:solidFill>
                  </a:tcPr>
                </a:tc>
                <a:tc>
                  <a:txBody>
                    <a:bodyPr/>
                    <a:lstStyle/>
                    <a:p>
                      <a:endParaRPr lang="ru-RU" sz="2400" dirty="0">
                        <a:solidFill>
                          <a:schemeClr val="tx1"/>
                        </a:solidFill>
                      </a:endParaRPr>
                    </a:p>
                  </a:txBody>
                  <a:tcPr>
                    <a:solidFill>
                      <a:schemeClr val="bg2"/>
                    </a:solidFill>
                  </a:tcPr>
                </a:tc>
                <a:extLst>
                  <a:ext uri="{0D108BD9-81ED-4DB2-BD59-A6C34878D82A}">
                    <a16:rowId xmlns:a16="http://schemas.microsoft.com/office/drawing/2014/main" val="10002"/>
                  </a:ext>
                </a:extLst>
              </a:tr>
              <a:tr h="566416">
                <a:tc>
                  <a:txBody>
                    <a:bodyPr/>
                    <a:lstStyle/>
                    <a:p>
                      <a:r>
                        <a:rPr lang="ru-RU" sz="2400" dirty="0" smtClean="0">
                          <a:solidFill>
                            <a:schemeClr val="tx1"/>
                          </a:solidFill>
                        </a:rPr>
                        <a:t>Оскорбление, клевета, убийство, кража….</a:t>
                      </a:r>
                      <a:endParaRPr lang="ru-RU" sz="2400" dirty="0">
                        <a:solidFill>
                          <a:schemeClr val="tx1"/>
                        </a:solidFill>
                      </a:endParaRPr>
                    </a:p>
                  </a:txBody>
                  <a:tcPr>
                    <a:solidFill>
                      <a:schemeClr val="bg2"/>
                    </a:solidFill>
                  </a:tcPr>
                </a:tc>
                <a:tc>
                  <a:txBody>
                    <a:bodyPr/>
                    <a:lstStyle/>
                    <a:p>
                      <a:pPr algn="ctr"/>
                      <a:r>
                        <a:rPr lang="ru-RU" sz="2400" dirty="0" smtClean="0">
                          <a:solidFill>
                            <a:srgbClr val="C00000"/>
                          </a:solidFill>
                        </a:rPr>
                        <a:t>Причинение</a:t>
                      </a:r>
                      <a:r>
                        <a:rPr lang="ru-RU" sz="2400" baseline="0" dirty="0" smtClean="0">
                          <a:solidFill>
                            <a:srgbClr val="C00000"/>
                          </a:solidFill>
                        </a:rPr>
                        <a:t> вреда</a:t>
                      </a:r>
                      <a:endParaRPr lang="ru-RU" sz="2400" dirty="0">
                        <a:solidFill>
                          <a:srgbClr val="C00000"/>
                        </a:solidFill>
                      </a:endParaRPr>
                    </a:p>
                  </a:txBody>
                  <a:tcPr>
                    <a:solidFill>
                      <a:schemeClr val="bg2"/>
                    </a:solidFill>
                  </a:tcPr>
                </a:tc>
                <a:tc>
                  <a:txBody>
                    <a:bodyPr/>
                    <a:lstStyle/>
                    <a:p>
                      <a:r>
                        <a:rPr lang="ru-RU" sz="2400" dirty="0" smtClean="0">
                          <a:solidFill>
                            <a:schemeClr val="tx1"/>
                          </a:solidFill>
                        </a:rPr>
                        <a:t>1б</a:t>
                      </a:r>
                      <a:endParaRPr lang="ru-RU" sz="2400" dirty="0">
                        <a:solidFill>
                          <a:schemeClr val="tx1"/>
                        </a:solidFill>
                      </a:endParaRPr>
                    </a:p>
                  </a:txBody>
                  <a:tcPr>
                    <a:solidFill>
                      <a:schemeClr val="bg2"/>
                    </a:solidFill>
                  </a:tcPr>
                </a:tc>
                <a:tc>
                  <a:txBody>
                    <a:bodyPr/>
                    <a:lstStyle/>
                    <a:p>
                      <a:endParaRPr lang="ru-RU" sz="2400" dirty="0">
                        <a:solidFill>
                          <a:schemeClr val="tx1"/>
                        </a:solidFill>
                      </a:endParaRPr>
                    </a:p>
                  </a:txBody>
                  <a:tcPr>
                    <a:solidFill>
                      <a:schemeClr val="bg2"/>
                    </a:solidFill>
                  </a:tcPr>
                </a:tc>
                <a:extLst>
                  <a:ext uri="{0D108BD9-81ED-4DB2-BD59-A6C34878D82A}">
                    <a16:rowId xmlns:a16="http://schemas.microsoft.com/office/drawing/2014/main" val="10003"/>
                  </a:ext>
                </a:extLst>
              </a:tr>
              <a:tr h="1504121">
                <a:tc>
                  <a:txBody>
                    <a:bodyPr/>
                    <a:lstStyle/>
                    <a:p>
                      <a:endParaRPr lang="ru-RU" sz="2400" dirty="0" smtClean="0">
                        <a:solidFill>
                          <a:schemeClr val="tx1"/>
                        </a:solidFill>
                      </a:endParaRPr>
                    </a:p>
                    <a:p>
                      <a:pPr algn="ctr"/>
                      <a:r>
                        <a:rPr lang="ru-RU" sz="2400" dirty="0" smtClean="0">
                          <a:solidFill>
                            <a:srgbClr val="C00000"/>
                          </a:solidFill>
                        </a:rPr>
                        <a:t>Психическое</a:t>
                      </a:r>
                      <a:r>
                        <a:rPr lang="ru-RU" sz="2400" baseline="0" dirty="0" smtClean="0">
                          <a:solidFill>
                            <a:srgbClr val="C00000"/>
                          </a:solidFill>
                        </a:rPr>
                        <a:t> отношение лица к своему деянию и его последствиям.</a:t>
                      </a:r>
                      <a:endParaRPr lang="ru-RU" sz="2400" dirty="0">
                        <a:solidFill>
                          <a:srgbClr val="C00000"/>
                        </a:solidFill>
                      </a:endParaRPr>
                    </a:p>
                  </a:txBody>
                  <a:tcPr>
                    <a:solidFill>
                      <a:schemeClr val="bg2"/>
                    </a:solidFill>
                  </a:tcPr>
                </a:tc>
                <a:tc>
                  <a:txBody>
                    <a:bodyPr/>
                    <a:lstStyle/>
                    <a:p>
                      <a:endParaRPr lang="ru-RU" sz="2400" dirty="0" smtClean="0">
                        <a:solidFill>
                          <a:schemeClr val="tx1"/>
                        </a:solidFill>
                      </a:endParaRPr>
                    </a:p>
                    <a:p>
                      <a:r>
                        <a:rPr lang="ru-RU" sz="2400" dirty="0" smtClean="0">
                          <a:solidFill>
                            <a:schemeClr val="tx1"/>
                          </a:solidFill>
                        </a:rPr>
                        <a:t>Вина  </a:t>
                      </a:r>
                      <a:endParaRPr lang="ru-RU" sz="2400" dirty="0">
                        <a:solidFill>
                          <a:schemeClr val="tx1"/>
                        </a:solidFill>
                      </a:endParaRPr>
                    </a:p>
                  </a:txBody>
                  <a:tcPr>
                    <a:solidFill>
                      <a:schemeClr val="bg2"/>
                    </a:solidFill>
                  </a:tcPr>
                </a:tc>
                <a:tc>
                  <a:txBody>
                    <a:bodyPr/>
                    <a:lstStyle/>
                    <a:p>
                      <a:r>
                        <a:rPr lang="ru-RU" sz="2400" dirty="0" smtClean="0">
                          <a:solidFill>
                            <a:schemeClr val="tx1"/>
                          </a:solidFill>
                        </a:rPr>
                        <a:t>1б</a:t>
                      </a:r>
                      <a:endParaRPr lang="ru-RU" sz="2400" dirty="0">
                        <a:solidFill>
                          <a:schemeClr val="tx1"/>
                        </a:solidFill>
                      </a:endParaRPr>
                    </a:p>
                  </a:txBody>
                  <a:tcPr>
                    <a:solidFill>
                      <a:schemeClr val="bg2"/>
                    </a:solidFill>
                  </a:tcPr>
                </a:tc>
                <a:tc>
                  <a:txBody>
                    <a:bodyPr/>
                    <a:lstStyle/>
                    <a:p>
                      <a:endParaRPr lang="ru-RU" sz="2400" dirty="0">
                        <a:solidFill>
                          <a:schemeClr val="tx1"/>
                        </a:solidFill>
                      </a:endParaRPr>
                    </a:p>
                  </a:txBody>
                  <a:tcPr>
                    <a:solidFill>
                      <a:schemeClr val="bg2"/>
                    </a:solidFill>
                  </a:tcPr>
                </a:tc>
                <a:extLst>
                  <a:ext uri="{0D108BD9-81ED-4DB2-BD59-A6C34878D82A}">
                    <a16:rowId xmlns:a16="http://schemas.microsoft.com/office/drawing/2014/main" val="10004"/>
                  </a:ext>
                </a:extLst>
              </a:tr>
              <a:tr h="753039">
                <a:tc>
                  <a:txBody>
                    <a:bodyPr/>
                    <a:lstStyle/>
                    <a:p>
                      <a:r>
                        <a:rPr lang="ru-RU" sz="2400" dirty="0" smtClean="0">
                          <a:solidFill>
                            <a:schemeClr val="tx1"/>
                          </a:solidFill>
                        </a:rPr>
                        <a:t>Неосторожность,</a:t>
                      </a:r>
                      <a:r>
                        <a:rPr lang="ru-RU" sz="2400" baseline="0" dirty="0" smtClean="0">
                          <a:solidFill>
                            <a:schemeClr val="tx1"/>
                          </a:solidFill>
                        </a:rPr>
                        <a:t> умысел </a:t>
                      </a:r>
                      <a:endParaRPr lang="ru-RU" sz="2400" dirty="0">
                        <a:solidFill>
                          <a:schemeClr val="tx1"/>
                        </a:solidFill>
                      </a:endParaRPr>
                    </a:p>
                  </a:txBody>
                  <a:tcPr>
                    <a:solidFill>
                      <a:schemeClr val="bg2"/>
                    </a:solidFill>
                  </a:tcPr>
                </a:tc>
                <a:tc>
                  <a:txBody>
                    <a:bodyPr/>
                    <a:lstStyle/>
                    <a:p>
                      <a:r>
                        <a:rPr lang="ru-RU" sz="2400" baseline="0" dirty="0" smtClean="0">
                          <a:solidFill>
                            <a:schemeClr val="tx1"/>
                          </a:solidFill>
                        </a:rPr>
                        <a:t> </a:t>
                      </a:r>
                      <a:r>
                        <a:rPr lang="ru-RU" sz="2400" baseline="0" dirty="0" smtClean="0">
                          <a:solidFill>
                            <a:srgbClr val="C00000"/>
                          </a:solidFill>
                        </a:rPr>
                        <a:t>Форма вины</a:t>
                      </a:r>
                      <a:endParaRPr lang="ru-RU" sz="2400" dirty="0" smtClean="0">
                        <a:solidFill>
                          <a:srgbClr val="C00000"/>
                        </a:solidFill>
                      </a:endParaRPr>
                    </a:p>
                  </a:txBody>
                  <a:tcPr>
                    <a:solidFill>
                      <a:schemeClr val="bg2"/>
                    </a:solidFill>
                  </a:tcPr>
                </a:tc>
                <a:tc>
                  <a:txBody>
                    <a:bodyPr/>
                    <a:lstStyle/>
                    <a:p>
                      <a:r>
                        <a:rPr lang="ru-RU" sz="2400" dirty="0" smtClean="0">
                          <a:solidFill>
                            <a:schemeClr val="tx1"/>
                          </a:solidFill>
                        </a:rPr>
                        <a:t>1б</a:t>
                      </a:r>
                      <a:endParaRPr lang="ru-RU" sz="2400" dirty="0">
                        <a:solidFill>
                          <a:schemeClr val="tx1"/>
                        </a:solidFill>
                      </a:endParaRPr>
                    </a:p>
                  </a:txBody>
                  <a:tcPr>
                    <a:solidFill>
                      <a:schemeClr val="bg2"/>
                    </a:solidFill>
                  </a:tcPr>
                </a:tc>
                <a:tc>
                  <a:txBody>
                    <a:bodyPr/>
                    <a:lstStyle/>
                    <a:p>
                      <a:endParaRPr lang="ru-RU" sz="2400" dirty="0">
                        <a:solidFill>
                          <a:schemeClr val="tx1"/>
                        </a:solidFill>
                      </a:endParaRPr>
                    </a:p>
                  </a:txBody>
                  <a:tcPr>
                    <a:solidFill>
                      <a:schemeClr val="bg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7243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Виды правонарушений, основной признак, пример</a:t>
            </a:r>
            <a:r>
              <a:rPr lang="ru-RU" sz="2800" b="1" dirty="0" smtClean="0"/>
              <a:t>(за каждый правильный ответ 1б)</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640816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0159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3696141026"/>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Текст 3"/>
          <p:cNvSpPr>
            <a:spLocks noGrp="1"/>
          </p:cNvSpPr>
          <p:nvPr>
            <p:ph type="body" sz="half" idx="2"/>
          </p:nvPr>
        </p:nvSpPr>
        <p:spPr>
          <a:xfrm>
            <a:off x="839788" y="472966"/>
            <a:ext cx="3932237" cy="5396022"/>
          </a:xfrm>
        </p:spPr>
        <p:txBody>
          <a:bodyPr/>
          <a:lstStyle/>
          <a:p>
            <a:r>
              <a:rPr lang="ru-RU" sz="2400" b="1" u="sng" dirty="0"/>
              <a:t>Домашнее задание – 4 б</a:t>
            </a:r>
            <a:endParaRPr lang="ru-RU" sz="2400" dirty="0"/>
          </a:p>
          <a:p>
            <a:r>
              <a:rPr lang="ru-RU" sz="2400" b="1" dirty="0"/>
              <a:t>Заполнение таблицы – 5 б</a:t>
            </a:r>
          </a:p>
          <a:p>
            <a:r>
              <a:rPr lang="ru-RU" sz="2400" b="1" dirty="0"/>
              <a:t>Схема </a:t>
            </a:r>
            <a:r>
              <a:rPr lang="ru-RU" sz="2400" b="1" dirty="0" smtClean="0"/>
              <a:t>– 6 б</a:t>
            </a:r>
            <a:endParaRPr lang="ru-RU" sz="2400" dirty="0"/>
          </a:p>
          <a:p>
            <a:r>
              <a:rPr lang="ru-RU" sz="2400" b="1" dirty="0"/>
              <a:t>Ответы на правовые задачи –</a:t>
            </a:r>
            <a:r>
              <a:rPr lang="ru-RU" sz="2400" i="1" dirty="0"/>
              <a:t> </a:t>
            </a:r>
            <a:r>
              <a:rPr lang="ru-RU" sz="2400" b="1" i="1" dirty="0"/>
              <a:t>9б</a:t>
            </a:r>
            <a:endParaRPr lang="ru-RU" sz="2400" b="1" dirty="0"/>
          </a:p>
          <a:p>
            <a:r>
              <a:rPr lang="ru-RU" sz="2400" b="1" dirty="0" smtClean="0"/>
              <a:t>24-22  </a:t>
            </a:r>
            <a:r>
              <a:rPr lang="ru-RU" sz="2400" b="1" dirty="0"/>
              <a:t>– «5»</a:t>
            </a:r>
            <a:endParaRPr lang="ru-RU" sz="2400" dirty="0"/>
          </a:p>
          <a:p>
            <a:r>
              <a:rPr lang="ru-RU" sz="2400" b="1" dirty="0" smtClean="0"/>
              <a:t>21 - 19– </a:t>
            </a:r>
            <a:r>
              <a:rPr lang="ru-RU" sz="2400" b="1" dirty="0"/>
              <a:t>«4»</a:t>
            </a:r>
            <a:endParaRPr lang="ru-RU" sz="2400" dirty="0"/>
          </a:p>
          <a:p>
            <a:r>
              <a:rPr lang="ru-RU" sz="2400" b="1" dirty="0" smtClean="0"/>
              <a:t>18-15 </a:t>
            </a:r>
            <a:r>
              <a:rPr lang="ru-RU" sz="2400" b="1" dirty="0"/>
              <a:t>– «3»</a:t>
            </a:r>
            <a:endParaRPr lang="ru-RU" sz="2400" dirty="0"/>
          </a:p>
          <a:p>
            <a:r>
              <a:rPr lang="ru-RU" sz="2400" b="1" dirty="0" smtClean="0"/>
              <a:t>14 </a:t>
            </a:r>
            <a:r>
              <a:rPr lang="ru-RU" sz="2400" b="1" dirty="0"/>
              <a:t>и меньше – «2»</a:t>
            </a:r>
            <a:endParaRPr lang="ru-RU" sz="2400" dirty="0"/>
          </a:p>
          <a:p>
            <a:endParaRPr lang="ru-RU" sz="2000" dirty="0"/>
          </a:p>
        </p:txBody>
      </p:sp>
    </p:spTree>
    <p:extLst>
      <p:ext uri="{BB962C8B-B14F-4D97-AF65-F5344CB8AC3E}">
        <p14:creationId xmlns:p14="http://schemas.microsoft.com/office/powerpoint/2010/main" val="3130436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96338"/>
          </a:xfrm>
        </p:spPr>
        <p:txBody>
          <a:bodyPr>
            <a:noAutofit/>
          </a:bodyPr>
          <a:lstStyle/>
          <a:p>
            <a:pPr fontAlgn="base"/>
            <a:r>
              <a:rPr lang="ru-RU" sz="1800" b="1" dirty="0" smtClean="0">
                <a:latin typeface="Times New Roman" panose="02020603050405020304" pitchFamily="18" charset="0"/>
                <a:cs typeface="Times New Roman" panose="02020603050405020304" pitchFamily="18" charset="0"/>
              </a:rPr>
              <a:t>Как </a:t>
            </a:r>
            <a:r>
              <a:rPr lang="ru-RU" sz="1800" b="1" dirty="0">
                <a:latin typeface="Times New Roman" panose="02020603050405020304" pitchFamily="18" charset="0"/>
                <a:cs typeface="Times New Roman" panose="02020603050405020304" pitchFamily="18" charset="0"/>
              </a:rPr>
              <a:t>вы думаете, какие из перечисленных ниже фактов являются </a:t>
            </a:r>
            <a:br>
              <a:rPr lang="ru-RU" sz="1800" b="1"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преступлениями, а какие проступками? К каким видам проступков они </a:t>
            </a:r>
            <a:br>
              <a:rPr lang="ru-RU" sz="1800" b="1"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относятся? </a:t>
            </a:r>
            <a:r>
              <a:rPr lang="ru-RU" sz="1800" b="1" dirty="0">
                <a:solidFill>
                  <a:srgbClr val="C00000"/>
                </a:solidFill>
                <a:latin typeface="Times New Roman" panose="02020603050405020304" pitchFamily="18" charset="0"/>
                <a:cs typeface="Times New Roman" panose="02020603050405020304" pitchFamily="18" charset="0"/>
              </a:rPr>
              <a:t>(за каждую правильный ответ 1б)</a:t>
            </a:r>
            <a:r>
              <a:rPr lang="ru-RU" sz="1800" b="1" dirty="0">
                <a:latin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А) Вера от двух знакомых получила крупные суммы денег для покупки им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ювелирных изделий, после чего скрылась.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Б</a:t>
            </a:r>
            <a:r>
              <a:rPr lang="ru-RU" sz="1800" dirty="0">
                <a:latin typeface="Times New Roman" panose="02020603050405020304" pitchFamily="18" charset="0"/>
                <a:cs typeface="Times New Roman" panose="02020603050405020304" pitchFamily="18" charset="0"/>
              </a:rPr>
              <a:t>) Виктор Петрович, управляя машиной, нарушил правила дорожного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движения.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В</a:t>
            </a:r>
            <a:r>
              <a:rPr lang="ru-RU" sz="1800" dirty="0">
                <a:latin typeface="Times New Roman" panose="02020603050405020304" pitchFamily="18" charset="0"/>
                <a:cs typeface="Times New Roman" panose="02020603050405020304" pitchFamily="18" charset="0"/>
              </a:rPr>
              <a:t>) Олег без уважительной причины не пришел на работу, прогулял ее.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Г</a:t>
            </a:r>
            <a:r>
              <a:rPr lang="ru-RU" sz="1800" dirty="0">
                <a:latin typeface="Times New Roman" panose="02020603050405020304" pitchFamily="18" charset="0"/>
                <a:cs typeface="Times New Roman" panose="02020603050405020304" pitchFamily="18" charset="0"/>
              </a:rPr>
              <a:t>) Александр в пьяном виде терроризировал соседей, избил пенсионера,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угрожал всем физической расправой.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Д</a:t>
            </a:r>
            <a:r>
              <a:rPr lang="ru-RU" sz="1800" dirty="0">
                <a:latin typeface="Times New Roman" panose="02020603050405020304" pitchFamily="18" charset="0"/>
                <a:cs typeface="Times New Roman" panose="02020603050405020304" pitchFamily="18" charset="0"/>
              </a:rPr>
              <a:t>) Ольга не выполнила работу, которую ей поручил сделать начальник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отдела.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Е</a:t>
            </a:r>
            <a:r>
              <a:rPr lang="ru-RU" sz="1800" dirty="0">
                <a:latin typeface="Times New Roman" panose="02020603050405020304" pitchFamily="18" charset="0"/>
                <a:cs typeface="Times New Roman" panose="02020603050405020304" pitchFamily="18" charset="0"/>
              </a:rPr>
              <a:t>) Марине продали в магазине некачественный товар.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Ж</a:t>
            </a:r>
            <a:r>
              <a:rPr lang="ru-RU" sz="1800" dirty="0">
                <a:latin typeface="Times New Roman" panose="02020603050405020304" pitchFamily="18" charset="0"/>
                <a:cs typeface="Times New Roman" panose="02020603050405020304" pitchFamily="18" charset="0"/>
              </a:rPr>
              <a:t>) Иван и Николай совершили кражу магнитофона.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з</a:t>
            </a:r>
            <a:r>
              <a:rPr lang="ru-RU" sz="1800" dirty="0">
                <a:latin typeface="Times New Roman" panose="02020603050405020304" pitchFamily="18" charset="0"/>
                <a:cs typeface="Times New Roman" panose="02020603050405020304" pitchFamily="18" charset="0"/>
              </a:rPr>
              <a:t>) Ателье не сшило Ирине ко дню бракосочетания свадебное платье.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И</a:t>
            </a:r>
            <a:r>
              <a:rPr lang="ru-RU" sz="1800" dirty="0">
                <a:latin typeface="Times New Roman" panose="02020603050405020304" pitchFamily="18" charset="0"/>
                <a:cs typeface="Times New Roman" panose="02020603050405020304" pitchFamily="18" charset="0"/>
              </a:rPr>
              <a:t>) Николай ехал на автобусе, не купив билет. </a:t>
            </a:r>
          </a:p>
        </p:txBody>
      </p:sp>
    </p:spTree>
    <p:extLst>
      <p:ext uri="{BB962C8B-B14F-4D97-AF65-F5344CB8AC3E}">
        <p14:creationId xmlns:p14="http://schemas.microsoft.com/office/powerpoint/2010/main" val="394379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96338"/>
          </a:xfrm>
        </p:spPr>
        <p:txBody>
          <a:bodyPr>
            <a:noAutofit/>
          </a:bodyPr>
          <a:lstStyle/>
          <a:p>
            <a:pPr fontAlgn="base"/>
            <a:r>
              <a:rPr lang="ru-RU" sz="1800" b="1" dirty="0" smtClean="0">
                <a:latin typeface="Times New Roman" panose="02020603050405020304" pitchFamily="18" charset="0"/>
                <a:cs typeface="Times New Roman" panose="02020603050405020304" pitchFamily="18" charset="0"/>
              </a:rPr>
              <a:t>Как </a:t>
            </a:r>
            <a:r>
              <a:rPr lang="ru-RU" sz="1800" b="1" dirty="0">
                <a:latin typeface="Times New Roman" panose="02020603050405020304" pitchFamily="18" charset="0"/>
                <a:cs typeface="Times New Roman" panose="02020603050405020304" pitchFamily="18" charset="0"/>
              </a:rPr>
              <a:t>вы думаете, какие из перечисленных ниже фактов являются </a:t>
            </a:r>
            <a:br>
              <a:rPr lang="ru-RU" sz="1800" b="1"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преступлениями, а какие проступками? К каким видам проступков они </a:t>
            </a:r>
            <a:br>
              <a:rPr lang="ru-RU" sz="1800" b="1"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относятся? </a:t>
            </a:r>
            <a:r>
              <a:rPr lang="ru-RU" sz="1800" b="1" dirty="0" smtClean="0">
                <a:solidFill>
                  <a:srgbClr val="C00000"/>
                </a:solidFill>
                <a:latin typeface="Times New Roman" panose="02020603050405020304" pitchFamily="18" charset="0"/>
                <a:cs typeface="Times New Roman" panose="02020603050405020304" pitchFamily="18" charset="0"/>
              </a:rPr>
              <a:t>(за каждую правильный ответ 1б)</a:t>
            </a:r>
            <a:r>
              <a:rPr lang="ru-RU" sz="1800" b="1" dirty="0">
                <a:latin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А) Вера от двух знакомых получила крупные суммы денег для покупки им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ювелирных изделий, после чего скрылась. </a:t>
            </a:r>
            <a:r>
              <a:rPr lang="ru-RU" sz="1800" dirty="0" smtClean="0">
                <a:solidFill>
                  <a:srgbClr val="C00000"/>
                </a:solidFill>
                <a:latin typeface="Times New Roman" panose="02020603050405020304" pitchFamily="18" charset="0"/>
                <a:cs typeface="Times New Roman" panose="02020603050405020304" pitchFamily="18" charset="0"/>
              </a:rPr>
              <a:t>Преступление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Б</a:t>
            </a:r>
            <a:r>
              <a:rPr lang="ru-RU" sz="1800" dirty="0">
                <a:latin typeface="Times New Roman" panose="02020603050405020304" pitchFamily="18" charset="0"/>
                <a:cs typeface="Times New Roman" panose="02020603050405020304" pitchFamily="18" charset="0"/>
              </a:rPr>
              <a:t>) Виктор Петрович, управляя машиной, нарушил правила дорожного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движения.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В</a:t>
            </a:r>
            <a:r>
              <a:rPr lang="ru-RU" sz="1800" dirty="0">
                <a:latin typeface="Times New Roman" panose="02020603050405020304" pitchFamily="18" charset="0"/>
                <a:cs typeface="Times New Roman" panose="02020603050405020304" pitchFamily="18" charset="0"/>
              </a:rPr>
              <a:t>) Олег без уважительной причины не пришел на работу, прогулял ее.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Г</a:t>
            </a:r>
            <a:r>
              <a:rPr lang="ru-RU" sz="1800" dirty="0">
                <a:latin typeface="Times New Roman" panose="02020603050405020304" pitchFamily="18" charset="0"/>
                <a:cs typeface="Times New Roman" panose="02020603050405020304" pitchFamily="18" charset="0"/>
              </a:rPr>
              <a:t>) Александр в пьяном виде терроризировал соседей, избил пенсионера,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угрожал всем физической расправой. </a:t>
            </a:r>
            <a:r>
              <a:rPr lang="ru-RU" sz="1800" dirty="0" smtClean="0">
                <a:solidFill>
                  <a:srgbClr val="C00000"/>
                </a:solidFill>
                <a:latin typeface="Times New Roman" panose="02020603050405020304" pitchFamily="18" charset="0"/>
                <a:cs typeface="Times New Roman" panose="02020603050405020304" pitchFamily="18" charset="0"/>
              </a:rPr>
              <a:t>Преступление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Д</a:t>
            </a:r>
            <a:r>
              <a:rPr lang="ru-RU" sz="1800" dirty="0">
                <a:latin typeface="Times New Roman" panose="02020603050405020304" pitchFamily="18" charset="0"/>
                <a:cs typeface="Times New Roman" panose="02020603050405020304" pitchFamily="18" charset="0"/>
              </a:rPr>
              <a:t>) Ольга не выполнила работу, которую ей поручил сделать начальник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отдела.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Е</a:t>
            </a:r>
            <a:r>
              <a:rPr lang="ru-RU" sz="1800" dirty="0">
                <a:latin typeface="Times New Roman" panose="02020603050405020304" pitchFamily="18" charset="0"/>
                <a:cs typeface="Times New Roman" panose="02020603050405020304" pitchFamily="18" charset="0"/>
              </a:rPr>
              <a:t>) Марине продали в магазине некачественный товар.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Ж</a:t>
            </a:r>
            <a:r>
              <a:rPr lang="ru-RU" sz="1800" dirty="0">
                <a:latin typeface="Times New Roman" panose="02020603050405020304" pitchFamily="18" charset="0"/>
                <a:cs typeface="Times New Roman" panose="02020603050405020304" pitchFamily="18" charset="0"/>
              </a:rPr>
              <a:t>) Иван и Николай совершили кражу магнитофона. </a:t>
            </a:r>
            <a:r>
              <a:rPr lang="ru-RU" sz="1800" dirty="0" smtClean="0">
                <a:solidFill>
                  <a:srgbClr val="C00000"/>
                </a:solidFill>
                <a:latin typeface="Times New Roman" panose="02020603050405020304" pitchFamily="18" charset="0"/>
                <a:cs typeface="Times New Roman" panose="02020603050405020304" pitchFamily="18" charset="0"/>
              </a:rPr>
              <a:t>Преступление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з</a:t>
            </a:r>
            <a:r>
              <a:rPr lang="ru-RU" sz="1800" dirty="0">
                <a:latin typeface="Times New Roman" panose="02020603050405020304" pitchFamily="18" charset="0"/>
                <a:cs typeface="Times New Roman" panose="02020603050405020304" pitchFamily="18" charset="0"/>
              </a:rPr>
              <a:t>) Ателье не сшило Ирине ко дню бракосочетания свадебное платье.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И</a:t>
            </a:r>
            <a:r>
              <a:rPr lang="ru-RU" sz="1800" dirty="0">
                <a:latin typeface="Times New Roman" panose="02020603050405020304" pitchFamily="18" charset="0"/>
                <a:cs typeface="Times New Roman" panose="02020603050405020304" pitchFamily="18" charset="0"/>
              </a:rPr>
              <a:t>) Николай ехал на автобусе, не купив билет. </a:t>
            </a:r>
            <a:r>
              <a:rPr lang="ru-RU" sz="1800" dirty="0" smtClean="0">
                <a:solidFill>
                  <a:srgbClr val="C00000"/>
                </a:solidFill>
                <a:latin typeface="Times New Roman" panose="02020603050405020304" pitchFamily="18" charset="0"/>
                <a:cs typeface="Times New Roman" panose="02020603050405020304" pitchFamily="18" charset="0"/>
              </a:rPr>
              <a:t>Проступок </a:t>
            </a:r>
            <a:endParaRPr lang="ru-RU" sz="1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759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Итоги урока, выставление оценок</a:t>
            </a:r>
            <a:endParaRPr lang="ru-RU" b="1" dirty="0"/>
          </a:p>
        </p:txBody>
      </p:sp>
      <p:sp>
        <p:nvSpPr>
          <p:cNvPr id="3" name="Объект 2"/>
          <p:cNvSpPr>
            <a:spLocks noGrp="1"/>
          </p:cNvSpPr>
          <p:nvPr>
            <p:ph idx="1"/>
          </p:nvPr>
        </p:nvSpPr>
        <p:spPr/>
        <p:txBody>
          <a:bodyPr/>
          <a:lstStyle/>
          <a:p>
            <a:r>
              <a:rPr lang="ru-RU" b="1" u="sng" dirty="0"/>
              <a:t>Домашнее задание – 4 б</a:t>
            </a:r>
            <a:endParaRPr lang="ru-RU" dirty="0"/>
          </a:p>
          <a:p>
            <a:r>
              <a:rPr lang="ru-RU" b="1" dirty="0"/>
              <a:t>Заполнение таблицы – 5 б</a:t>
            </a:r>
          </a:p>
          <a:p>
            <a:r>
              <a:rPr lang="ru-RU" b="1" dirty="0"/>
              <a:t>Схема – 6 б</a:t>
            </a:r>
            <a:endParaRPr lang="ru-RU" dirty="0"/>
          </a:p>
          <a:p>
            <a:r>
              <a:rPr lang="ru-RU" b="1" dirty="0"/>
              <a:t>Ответы на правовые задачи –</a:t>
            </a:r>
            <a:r>
              <a:rPr lang="ru-RU" i="1" dirty="0"/>
              <a:t> </a:t>
            </a:r>
            <a:r>
              <a:rPr lang="ru-RU" b="1" i="1" dirty="0"/>
              <a:t>9б</a:t>
            </a:r>
            <a:endParaRPr lang="ru-RU" b="1" dirty="0"/>
          </a:p>
          <a:p>
            <a:r>
              <a:rPr lang="ru-RU" b="1" dirty="0"/>
              <a:t>24-22  – «5»</a:t>
            </a:r>
            <a:endParaRPr lang="ru-RU" dirty="0"/>
          </a:p>
          <a:p>
            <a:r>
              <a:rPr lang="ru-RU" b="1" dirty="0"/>
              <a:t>21 - 19– «4»</a:t>
            </a:r>
            <a:endParaRPr lang="ru-RU" dirty="0"/>
          </a:p>
          <a:p>
            <a:r>
              <a:rPr lang="ru-RU" b="1" dirty="0"/>
              <a:t>18-15 – «3»</a:t>
            </a:r>
            <a:endParaRPr lang="ru-RU" dirty="0"/>
          </a:p>
          <a:p>
            <a:r>
              <a:rPr lang="ru-RU" b="1" dirty="0"/>
              <a:t>14 и меньше – «2»</a:t>
            </a:r>
            <a:endParaRPr lang="ru-RU" dirty="0"/>
          </a:p>
          <a:p>
            <a:endParaRPr lang="ru-RU" dirty="0"/>
          </a:p>
        </p:txBody>
      </p:sp>
    </p:spTree>
    <p:extLst>
      <p:ext uri="{BB962C8B-B14F-4D97-AF65-F5344CB8AC3E}">
        <p14:creationId xmlns:p14="http://schemas.microsoft.com/office/powerpoint/2010/main" val="3526610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9600" b="1" dirty="0" smtClean="0"/>
              <a:t>Спасибо!</a:t>
            </a:r>
            <a:endParaRPr lang="ru-RU" sz="9600" b="1" dirty="0"/>
          </a:p>
        </p:txBody>
      </p:sp>
    </p:spTree>
    <p:extLst>
      <p:ext uri="{BB962C8B-B14F-4D97-AF65-F5344CB8AC3E}">
        <p14:creationId xmlns:p14="http://schemas.microsoft.com/office/powerpoint/2010/main" val="2494071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353961" y="0"/>
            <a:ext cx="11631562" cy="6715432"/>
          </a:xfrm>
          <a:prstGeom prst="rect">
            <a:avLst/>
          </a:prstGeom>
        </p:spPr>
      </p:pic>
      <p:cxnSp>
        <p:nvCxnSpPr>
          <p:cNvPr id="6" name="Прямая со стрелкой 5"/>
          <p:cNvCxnSpPr/>
          <p:nvPr/>
        </p:nvCxnSpPr>
        <p:spPr>
          <a:xfrm flipH="1">
            <a:off x="6066503" y="1563329"/>
            <a:ext cx="9832" cy="265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flipH="1">
            <a:off x="2861187" y="1553497"/>
            <a:ext cx="698090" cy="206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8790039" y="1563329"/>
            <a:ext cx="265471" cy="983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6685935" y="4640826"/>
            <a:ext cx="19665" cy="766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a:off x="3706761" y="4640826"/>
            <a:ext cx="2271252" cy="648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9055510" y="4640826"/>
            <a:ext cx="1042219" cy="648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63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1095"/>
          </a:xfrm>
        </p:spPr>
        <p:txBody>
          <a:bodyPr/>
          <a:lstStyle/>
          <a:p>
            <a:r>
              <a:rPr lang="ru-RU" dirty="0" smtClean="0">
                <a:latin typeface="Andre V" panose="02000000000000000000" pitchFamily="2" charset="0"/>
              </a:rPr>
              <a:t>Что объединяет все эти фотографии?</a:t>
            </a:r>
            <a:endParaRPr lang="ru-RU" dirty="0">
              <a:latin typeface="Andre V" panose="02000000000000000000" pitchFamily="2" charset="0"/>
            </a:endParaRPr>
          </a:p>
        </p:txBody>
      </p:sp>
      <p:pic>
        <p:nvPicPr>
          <p:cNvPr id="1026" name="Picture 2" descr="https://shs_chit_19.chita.zabedu.ru/images/clip_image006_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2130" y="991673"/>
            <a:ext cx="9775064" cy="5866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47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3295091"/>
          </a:xfrm>
        </p:spPr>
        <p:txBody>
          <a:bodyPr>
            <a:normAutofit/>
          </a:bodyPr>
          <a:lstStyle/>
          <a:p>
            <a:r>
              <a:rPr lang="ru-RU" b="1" dirty="0" smtClean="0">
                <a:latin typeface="Andre V" panose="02000000000000000000" pitchFamily="2" charset="0"/>
              </a:rPr>
              <a:t>Правонарушение и ее виды</a:t>
            </a:r>
            <a:endParaRPr lang="ru-RU" b="1" dirty="0">
              <a:latin typeface="Andre V" panose="02000000000000000000" pitchFamily="2" charset="0"/>
            </a:endParaRPr>
          </a:p>
        </p:txBody>
      </p:sp>
    </p:spTree>
    <p:extLst>
      <p:ext uri="{BB962C8B-B14F-4D97-AF65-F5344CB8AC3E}">
        <p14:creationId xmlns:p14="http://schemas.microsoft.com/office/powerpoint/2010/main" val="93454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Цели урока:</a:t>
            </a:r>
            <a:endParaRPr lang="ru-RU" b="1" dirty="0"/>
          </a:p>
        </p:txBody>
      </p:sp>
      <p:sp>
        <p:nvSpPr>
          <p:cNvPr id="3" name="Объект 2"/>
          <p:cNvSpPr>
            <a:spLocks noGrp="1"/>
          </p:cNvSpPr>
          <p:nvPr>
            <p:ph idx="1"/>
          </p:nvPr>
        </p:nvSpPr>
        <p:spPr/>
        <p:txBody>
          <a:bodyPr/>
          <a:lstStyle/>
          <a:p>
            <a:r>
              <a:rPr lang="ru-RU" sz="4000" b="1" dirty="0" smtClean="0"/>
              <a:t>Знать определение правонарушения.</a:t>
            </a:r>
          </a:p>
          <a:p>
            <a:r>
              <a:rPr lang="ru-RU" sz="4000" b="1" dirty="0" smtClean="0"/>
              <a:t>Определять признаки правонарушений.</a:t>
            </a:r>
          </a:p>
          <a:p>
            <a:r>
              <a:rPr lang="ru-RU" sz="4000" b="1" dirty="0" smtClean="0"/>
              <a:t>Научится различать виды правонарушений.</a:t>
            </a:r>
          </a:p>
          <a:p>
            <a:endParaRPr lang="ru-RU" dirty="0" smtClean="0"/>
          </a:p>
          <a:p>
            <a:endParaRPr lang="ru-RU" dirty="0"/>
          </a:p>
        </p:txBody>
      </p:sp>
    </p:spTree>
    <p:extLst>
      <p:ext uri="{BB962C8B-B14F-4D97-AF65-F5344CB8AC3E}">
        <p14:creationId xmlns:p14="http://schemas.microsoft.com/office/powerpoint/2010/main" val="3778171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706437"/>
          </a:xfrm>
        </p:spPr>
        <p:txBody>
          <a:bodyPr>
            <a:normAutofit fontScale="90000"/>
          </a:bodyPr>
          <a:lstStyle/>
          <a:p>
            <a:r>
              <a:rPr lang="ru-RU" dirty="0" smtClean="0"/>
              <a:t>Правонарушение -</a:t>
            </a:r>
            <a:endParaRPr lang="ru-RU" dirty="0"/>
          </a:p>
        </p:txBody>
      </p:sp>
    </p:spTree>
    <p:extLst>
      <p:ext uri="{BB962C8B-B14F-4D97-AF65-F5344CB8AC3E}">
        <p14:creationId xmlns:p14="http://schemas.microsoft.com/office/powerpoint/2010/main" val="382635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5307" y="1666569"/>
            <a:ext cx="10831132" cy="2800767"/>
          </a:xfrm>
          <a:prstGeom prst="rect">
            <a:avLst/>
          </a:prstGeom>
        </p:spPr>
        <p:txBody>
          <a:bodyPr wrap="square">
            <a:spAutoFit/>
          </a:bodyPr>
          <a:lstStyle/>
          <a:p>
            <a:pPr marL="69850" marR="59690" algn="just">
              <a:spcAft>
                <a:spcPts val="0"/>
              </a:spcAft>
            </a:pPr>
            <a:r>
              <a:rPr lang="ru-RU" sz="4400" b="1" dirty="0" smtClean="0">
                <a:effectLst/>
                <a:latin typeface="Times New Roman" panose="02020603050405020304" pitchFamily="18" charset="0"/>
                <a:ea typeface="Times New Roman" panose="02020603050405020304" pitchFamily="18" charset="0"/>
              </a:rPr>
              <a:t>Правонарушение </a:t>
            </a:r>
            <a:r>
              <a:rPr lang="ru-RU" sz="4400" dirty="0" smtClean="0">
                <a:effectLst/>
                <a:latin typeface="Times New Roman" panose="02020603050405020304" pitchFamily="18" charset="0"/>
                <a:ea typeface="Times New Roman" panose="02020603050405020304" pitchFamily="18" charset="0"/>
              </a:rPr>
              <a:t>– неправомерное (противоправное) общественно-вредное виновное деяние, за которое предусмотрена юридическая ответ</a:t>
            </a:r>
            <a:r>
              <a:rPr lang="ru-RU" sz="4400" spc="-10" dirty="0" smtClean="0">
                <a:effectLst/>
                <a:latin typeface="Times New Roman" panose="02020603050405020304" pitchFamily="18" charset="0"/>
                <a:ea typeface="Times New Roman" panose="02020603050405020304" pitchFamily="18" charset="0"/>
              </a:rPr>
              <a:t>ственность.</a:t>
            </a:r>
            <a:endParaRPr lang="ru-RU"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51420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515007"/>
            <a:ext cx="5181600" cy="5661956"/>
          </a:xfrm>
        </p:spPr>
        <p:txBody>
          <a:bodyPr>
            <a:normAutofit/>
          </a:bodyPr>
          <a:lstStyle/>
          <a:p>
            <a:r>
              <a:rPr lang="ru-RU" b="1" u="sng" dirty="0"/>
              <a:t>Домашнее задание – 4 б</a:t>
            </a:r>
            <a:endParaRPr lang="ru-RU" dirty="0"/>
          </a:p>
          <a:p>
            <a:r>
              <a:rPr lang="ru-RU" b="1" dirty="0"/>
              <a:t>Заполнение таблицы – 5 б</a:t>
            </a:r>
          </a:p>
          <a:p>
            <a:r>
              <a:rPr lang="ru-RU" b="1" dirty="0"/>
              <a:t>Схема – 6 б</a:t>
            </a:r>
            <a:endParaRPr lang="ru-RU" dirty="0"/>
          </a:p>
          <a:p>
            <a:r>
              <a:rPr lang="ru-RU" b="1" dirty="0"/>
              <a:t>Ответы на правовые задачи –</a:t>
            </a:r>
            <a:r>
              <a:rPr lang="ru-RU" i="1" dirty="0"/>
              <a:t> </a:t>
            </a:r>
            <a:r>
              <a:rPr lang="ru-RU" b="1" i="1" dirty="0"/>
              <a:t>9б</a:t>
            </a:r>
            <a:endParaRPr lang="ru-RU" b="1" dirty="0"/>
          </a:p>
          <a:p>
            <a:r>
              <a:rPr lang="ru-RU" b="1" dirty="0"/>
              <a:t>24-22  – «5»</a:t>
            </a:r>
            <a:endParaRPr lang="ru-RU" dirty="0"/>
          </a:p>
          <a:p>
            <a:r>
              <a:rPr lang="ru-RU" b="1" dirty="0"/>
              <a:t>21 - 19– «4»</a:t>
            </a:r>
            <a:endParaRPr lang="ru-RU" dirty="0"/>
          </a:p>
          <a:p>
            <a:r>
              <a:rPr lang="ru-RU" b="1" dirty="0"/>
              <a:t>18-15 – «3»</a:t>
            </a:r>
            <a:endParaRPr lang="ru-RU" dirty="0"/>
          </a:p>
          <a:p>
            <a:r>
              <a:rPr lang="ru-RU" b="1" dirty="0"/>
              <a:t>14 и меньше – «2</a:t>
            </a:r>
            <a:r>
              <a:rPr lang="ru-RU" b="1" dirty="0" smtClean="0"/>
              <a:t>»</a:t>
            </a:r>
            <a:endParaRPr lang="ru-RU" dirty="0"/>
          </a:p>
        </p:txBody>
      </p:sp>
    </p:spTree>
    <p:extLst>
      <p:ext uri="{BB962C8B-B14F-4D97-AF65-F5344CB8AC3E}">
        <p14:creationId xmlns:p14="http://schemas.microsoft.com/office/powerpoint/2010/main" val="3650089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47699516"/>
              </p:ext>
            </p:extLst>
          </p:nvPr>
        </p:nvGraphicFramePr>
        <p:xfrm>
          <a:off x="321969" y="719666"/>
          <a:ext cx="11544209" cy="5523900"/>
        </p:xfrm>
        <a:graphic>
          <a:graphicData uri="http://schemas.openxmlformats.org/drawingml/2006/table">
            <a:tbl>
              <a:tblPr firstRow="1" bandRow="1">
                <a:tableStyleId>{073A0DAA-6AF3-43AB-8588-CEC1D06C72B9}</a:tableStyleId>
              </a:tblPr>
              <a:tblGrid>
                <a:gridCol w="5695553">
                  <a:extLst>
                    <a:ext uri="{9D8B030D-6E8A-4147-A177-3AD203B41FA5}">
                      <a16:colId xmlns:a16="http://schemas.microsoft.com/office/drawing/2014/main" val="20000"/>
                    </a:ext>
                  </a:extLst>
                </a:gridCol>
                <a:gridCol w="3219885">
                  <a:extLst>
                    <a:ext uri="{9D8B030D-6E8A-4147-A177-3AD203B41FA5}">
                      <a16:colId xmlns:a16="http://schemas.microsoft.com/office/drawing/2014/main" val="20001"/>
                    </a:ext>
                  </a:extLst>
                </a:gridCol>
                <a:gridCol w="1290993">
                  <a:extLst>
                    <a:ext uri="{9D8B030D-6E8A-4147-A177-3AD203B41FA5}">
                      <a16:colId xmlns:a16="http://schemas.microsoft.com/office/drawing/2014/main" val="20002"/>
                    </a:ext>
                  </a:extLst>
                </a:gridCol>
                <a:gridCol w="1337778">
                  <a:extLst>
                    <a:ext uri="{9D8B030D-6E8A-4147-A177-3AD203B41FA5}">
                      <a16:colId xmlns:a16="http://schemas.microsoft.com/office/drawing/2014/main" val="20003"/>
                    </a:ext>
                  </a:extLst>
                </a:gridCol>
              </a:tblGrid>
              <a:tr h="935941">
                <a:tc>
                  <a:txBody>
                    <a:bodyPr/>
                    <a:lstStyle/>
                    <a:p>
                      <a:pPr algn="ctr"/>
                      <a:r>
                        <a:rPr lang="ru-RU" sz="2400" b="1" dirty="0" smtClean="0">
                          <a:solidFill>
                            <a:schemeClr val="tx1"/>
                          </a:solidFill>
                        </a:rPr>
                        <a:t>Понятие </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Признак правонарушения</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Балл </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самооценка</a:t>
                      </a:r>
                      <a:endParaRPr lang="ru-RU" sz="2400" b="1" dirty="0">
                        <a:solidFill>
                          <a:schemeClr val="tx1"/>
                        </a:solidFill>
                      </a:endParaRPr>
                    </a:p>
                  </a:txBody>
                  <a:tcPr>
                    <a:solidFill>
                      <a:schemeClr val="bg2"/>
                    </a:solidFill>
                  </a:tcPr>
                </a:tc>
                <a:extLst>
                  <a:ext uri="{0D108BD9-81ED-4DB2-BD59-A6C34878D82A}">
                    <a16:rowId xmlns:a16="http://schemas.microsoft.com/office/drawing/2014/main" val="10000"/>
                  </a:ext>
                </a:extLst>
              </a:tr>
              <a:tr h="919787">
                <a:tc>
                  <a:txBody>
                    <a:bodyPr/>
                    <a:lstStyle/>
                    <a:p>
                      <a:pPr algn="ctr"/>
                      <a:r>
                        <a:rPr lang="ru-RU" sz="2400" b="1" dirty="0" smtClean="0">
                          <a:solidFill>
                            <a:schemeClr val="tx1"/>
                          </a:solidFill>
                        </a:rPr>
                        <a:t>Деяние гражданина или должностного лица, злоупотребляющего властью или должностным положением </a:t>
                      </a:r>
                      <a:endParaRPr lang="ru-RU" sz="2400" b="1" dirty="0">
                        <a:solidFill>
                          <a:schemeClr val="tx1"/>
                        </a:solidFill>
                      </a:endParaRPr>
                    </a:p>
                  </a:txBody>
                  <a:tcPr>
                    <a:solidFill>
                      <a:schemeClr val="bg2"/>
                    </a:solidFill>
                  </a:tcPr>
                </a:tc>
                <a:tc>
                  <a:txBody>
                    <a:bodyPr/>
                    <a:lstStyle/>
                    <a:p>
                      <a:pPr algn="ctr"/>
                      <a:endParaRPr lang="ru-RU" sz="2400" b="1" dirty="0" smtClean="0">
                        <a:solidFill>
                          <a:schemeClr val="tx1"/>
                        </a:solidFill>
                      </a:endParaRPr>
                    </a:p>
                    <a:p>
                      <a:pPr algn="ctr"/>
                      <a:r>
                        <a:rPr lang="ru-RU" sz="2400" b="1" dirty="0" smtClean="0">
                          <a:solidFill>
                            <a:schemeClr val="tx1"/>
                          </a:solidFill>
                        </a:rPr>
                        <a:t>?</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1 б</a:t>
                      </a:r>
                      <a:endParaRPr lang="ru-RU" sz="2400" b="1" dirty="0">
                        <a:solidFill>
                          <a:schemeClr val="tx1"/>
                        </a:solidFill>
                      </a:endParaRPr>
                    </a:p>
                  </a:txBody>
                  <a:tcPr>
                    <a:solidFill>
                      <a:schemeClr val="bg2"/>
                    </a:solidFill>
                  </a:tcPr>
                </a:tc>
                <a:tc>
                  <a:txBody>
                    <a:bodyPr/>
                    <a:lstStyle/>
                    <a:p>
                      <a:pPr algn="ctr"/>
                      <a:endParaRPr lang="ru-RU" sz="2400" b="1" dirty="0">
                        <a:solidFill>
                          <a:schemeClr val="tx1"/>
                        </a:solidFill>
                      </a:endParaRPr>
                    </a:p>
                  </a:txBody>
                  <a:tcPr>
                    <a:solidFill>
                      <a:schemeClr val="bg2"/>
                    </a:solidFill>
                  </a:tcPr>
                </a:tc>
                <a:extLst>
                  <a:ext uri="{0D108BD9-81ED-4DB2-BD59-A6C34878D82A}">
                    <a16:rowId xmlns:a16="http://schemas.microsoft.com/office/drawing/2014/main" val="10001"/>
                  </a:ext>
                </a:extLst>
              </a:tr>
              <a:tr h="930359">
                <a:tc>
                  <a:txBody>
                    <a:bodyPr/>
                    <a:lstStyle/>
                    <a:p>
                      <a:pPr algn="ctr"/>
                      <a:endParaRPr lang="ru-RU" sz="2400" b="1" dirty="0" smtClean="0">
                        <a:solidFill>
                          <a:schemeClr val="tx1"/>
                        </a:solidFill>
                      </a:endParaRPr>
                    </a:p>
                    <a:p>
                      <a:pPr algn="ctr"/>
                      <a:r>
                        <a:rPr lang="ru-RU" sz="2400" b="1" dirty="0" smtClean="0">
                          <a:solidFill>
                            <a:schemeClr val="tx1"/>
                          </a:solidFill>
                        </a:rPr>
                        <a:t>?</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Действие или бездействие</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1 б</a:t>
                      </a:r>
                      <a:endParaRPr lang="ru-RU" sz="2400" b="1" dirty="0">
                        <a:solidFill>
                          <a:schemeClr val="tx1"/>
                        </a:solidFill>
                      </a:endParaRPr>
                    </a:p>
                  </a:txBody>
                  <a:tcPr>
                    <a:solidFill>
                      <a:schemeClr val="bg2"/>
                    </a:solidFill>
                  </a:tcPr>
                </a:tc>
                <a:tc>
                  <a:txBody>
                    <a:bodyPr/>
                    <a:lstStyle/>
                    <a:p>
                      <a:pPr algn="ctr"/>
                      <a:endParaRPr lang="ru-RU" sz="2400" b="1" dirty="0">
                        <a:solidFill>
                          <a:schemeClr val="tx1"/>
                        </a:solidFill>
                      </a:endParaRPr>
                    </a:p>
                  </a:txBody>
                  <a:tcPr>
                    <a:solidFill>
                      <a:schemeClr val="bg2"/>
                    </a:solidFill>
                  </a:tcPr>
                </a:tc>
                <a:extLst>
                  <a:ext uri="{0D108BD9-81ED-4DB2-BD59-A6C34878D82A}">
                    <a16:rowId xmlns:a16="http://schemas.microsoft.com/office/drawing/2014/main" val="10002"/>
                  </a:ext>
                </a:extLst>
              </a:tr>
              <a:tr h="782836">
                <a:tc>
                  <a:txBody>
                    <a:bodyPr/>
                    <a:lstStyle/>
                    <a:p>
                      <a:pPr algn="ctr"/>
                      <a:r>
                        <a:rPr lang="ru-RU" sz="2400" b="1" dirty="0" smtClean="0">
                          <a:solidFill>
                            <a:schemeClr val="tx1"/>
                          </a:solidFill>
                        </a:rPr>
                        <a:t>Оскорбление, клевета, убийство, кража….</a:t>
                      </a:r>
                      <a:endParaRPr lang="ru-RU" sz="2400" b="1" dirty="0">
                        <a:solidFill>
                          <a:schemeClr val="tx1"/>
                        </a:solidFill>
                      </a:endParaRPr>
                    </a:p>
                  </a:txBody>
                  <a:tcPr>
                    <a:solidFill>
                      <a:schemeClr val="bg2"/>
                    </a:solidFill>
                  </a:tcPr>
                </a:tc>
                <a:tc>
                  <a:txBody>
                    <a:bodyPr/>
                    <a:lstStyle/>
                    <a:p>
                      <a:pPr algn="ctr"/>
                      <a:endParaRPr lang="ru-RU" sz="2400" b="1" dirty="0" smtClean="0">
                        <a:solidFill>
                          <a:schemeClr val="tx1"/>
                        </a:solidFill>
                      </a:endParaRPr>
                    </a:p>
                    <a:p>
                      <a:pPr algn="ctr"/>
                      <a:r>
                        <a:rPr lang="ru-RU" sz="2400" b="1" dirty="0" smtClean="0">
                          <a:solidFill>
                            <a:schemeClr val="tx1"/>
                          </a:solidFill>
                        </a:rPr>
                        <a:t>?</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1 б</a:t>
                      </a:r>
                      <a:endParaRPr lang="ru-RU" sz="2400" b="1" dirty="0">
                        <a:solidFill>
                          <a:schemeClr val="tx1"/>
                        </a:solidFill>
                      </a:endParaRPr>
                    </a:p>
                  </a:txBody>
                  <a:tcPr>
                    <a:solidFill>
                      <a:schemeClr val="bg2"/>
                    </a:solidFill>
                  </a:tcPr>
                </a:tc>
                <a:tc>
                  <a:txBody>
                    <a:bodyPr/>
                    <a:lstStyle/>
                    <a:p>
                      <a:pPr algn="ctr"/>
                      <a:endParaRPr lang="ru-RU" sz="2400" b="1" dirty="0">
                        <a:solidFill>
                          <a:schemeClr val="tx1"/>
                        </a:solidFill>
                      </a:endParaRPr>
                    </a:p>
                  </a:txBody>
                  <a:tcPr>
                    <a:solidFill>
                      <a:schemeClr val="bg2"/>
                    </a:solidFill>
                  </a:tcPr>
                </a:tc>
                <a:extLst>
                  <a:ext uri="{0D108BD9-81ED-4DB2-BD59-A6C34878D82A}">
                    <a16:rowId xmlns:a16="http://schemas.microsoft.com/office/drawing/2014/main" val="10003"/>
                  </a:ext>
                </a:extLst>
              </a:tr>
              <a:tr h="782836">
                <a:tc>
                  <a:txBody>
                    <a:bodyPr/>
                    <a:lstStyle/>
                    <a:p>
                      <a:pPr algn="ctr"/>
                      <a:endParaRPr lang="ru-RU" sz="2400" b="1" dirty="0" smtClean="0">
                        <a:solidFill>
                          <a:schemeClr val="tx1"/>
                        </a:solidFill>
                      </a:endParaRPr>
                    </a:p>
                    <a:p>
                      <a:pPr algn="ctr"/>
                      <a:r>
                        <a:rPr lang="ru-RU" sz="2400" b="1" dirty="0" smtClean="0">
                          <a:solidFill>
                            <a:schemeClr val="tx1"/>
                          </a:solidFill>
                        </a:rPr>
                        <a:t>?</a:t>
                      </a:r>
                      <a:endParaRPr lang="ru-RU" sz="2400" b="1" dirty="0">
                        <a:solidFill>
                          <a:schemeClr val="tx1"/>
                        </a:solidFill>
                      </a:endParaRPr>
                    </a:p>
                  </a:txBody>
                  <a:tcPr>
                    <a:solidFill>
                      <a:schemeClr val="bg2"/>
                    </a:solidFill>
                  </a:tcPr>
                </a:tc>
                <a:tc>
                  <a:txBody>
                    <a:bodyPr/>
                    <a:lstStyle/>
                    <a:p>
                      <a:pPr algn="ctr"/>
                      <a:endParaRPr lang="ru-RU" sz="2400" b="1" dirty="0" smtClean="0">
                        <a:solidFill>
                          <a:schemeClr val="tx1"/>
                        </a:solidFill>
                      </a:endParaRPr>
                    </a:p>
                    <a:p>
                      <a:pPr algn="ctr"/>
                      <a:r>
                        <a:rPr lang="ru-RU" sz="2400" b="1" dirty="0" smtClean="0">
                          <a:solidFill>
                            <a:schemeClr val="tx1"/>
                          </a:solidFill>
                        </a:rPr>
                        <a:t>Вина  </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1 б</a:t>
                      </a:r>
                      <a:endParaRPr lang="ru-RU" sz="2400" b="1" dirty="0">
                        <a:solidFill>
                          <a:schemeClr val="tx1"/>
                        </a:solidFill>
                      </a:endParaRPr>
                    </a:p>
                  </a:txBody>
                  <a:tcPr>
                    <a:solidFill>
                      <a:schemeClr val="bg2"/>
                    </a:solidFill>
                  </a:tcPr>
                </a:tc>
                <a:tc>
                  <a:txBody>
                    <a:bodyPr/>
                    <a:lstStyle/>
                    <a:p>
                      <a:pPr algn="ctr"/>
                      <a:endParaRPr lang="ru-RU" sz="2400" b="1" dirty="0">
                        <a:solidFill>
                          <a:schemeClr val="tx1"/>
                        </a:solidFill>
                      </a:endParaRPr>
                    </a:p>
                  </a:txBody>
                  <a:tcPr>
                    <a:solidFill>
                      <a:schemeClr val="bg2"/>
                    </a:solidFill>
                  </a:tcPr>
                </a:tc>
                <a:extLst>
                  <a:ext uri="{0D108BD9-81ED-4DB2-BD59-A6C34878D82A}">
                    <a16:rowId xmlns:a16="http://schemas.microsoft.com/office/drawing/2014/main" val="10004"/>
                  </a:ext>
                </a:extLst>
              </a:tr>
              <a:tr h="782836">
                <a:tc>
                  <a:txBody>
                    <a:bodyPr/>
                    <a:lstStyle/>
                    <a:p>
                      <a:pPr algn="ctr"/>
                      <a:r>
                        <a:rPr lang="ru-RU" sz="2400" b="1" dirty="0" smtClean="0">
                          <a:solidFill>
                            <a:schemeClr val="tx1"/>
                          </a:solidFill>
                        </a:rPr>
                        <a:t>Неосторожность,</a:t>
                      </a:r>
                      <a:r>
                        <a:rPr lang="ru-RU" sz="2400" b="1" baseline="0" dirty="0" smtClean="0">
                          <a:solidFill>
                            <a:schemeClr val="tx1"/>
                          </a:solidFill>
                        </a:rPr>
                        <a:t> умысел </a:t>
                      </a:r>
                      <a:endParaRPr lang="ru-RU" sz="2400" b="1" dirty="0">
                        <a:solidFill>
                          <a:schemeClr val="tx1"/>
                        </a:solidFill>
                      </a:endParaRPr>
                    </a:p>
                  </a:txBody>
                  <a:tcPr>
                    <a:solidFill>
                      <a:schemeClr val="bg2"/>
                    </a:solidFill>
                  </a:tcPr>
                </a:tc>
                <a:tc>
                  <a:txBody>
                    <a:bodyPr/>
                    <a:lstStyle/>
                    <a:p>
                      <a:pPr algn="ctr"/>
                      <a:endParaRPr lang="ru-RU" sz="2400" b="1" dirty="0" smtClean="0">
                        <a:solidFill>
                          <a:schemeClr val="tx1"/>
                        </a:solidFill>
                      </a:endParaRPr>
                    </a:p>
                    <a:p>
                      <a:pPr algn="ctr"/>
                      <a:r>
                        <a:rPr lang="ru-RU" sz="2400" b="1" dirty="0" smtClean="0">
                          <a:solidFill>
                            <a:schemeClr val="tx1"/>
                          </a:solidFill>
                        </a:rPr>
                        <a:t>?</a:t>
                      </a:r>
                      <a:endParaRPr lang="ru-RU" sz="2400" b="1" dirty="0">
                        <a:solidFill>
                          <a:schemeClr val="tx1"/>
                        </a:solidFill>
                      </a:endParaRPr>
                    </a:p>
                  </a:txBody>
                  <a:tcPr>
                    <a:solidFill>
                      <a:schemeClr val="bg2"/>
                    </a:solidFill>
                  </a:tcPr>
                </a:tc>
                <a:tc>
                  <a:txBody>
                    <a:bodyPr/>
                    <a:lstStyle/>
                    <a:p>
                      <a:pPr algn="ctr"/>
                      <a:r>
                        <a:rPr lang="ru-RU" sz="2400" b="1" dirty="0" smtClean="0">
                          <a:solidFill>
                            <a:schemeClr val="tx1"/>
                          </a:solidFill>
                        </a:rPr>
                        <a:t>1 б</a:t>
                      </a:r>
                      <a:endParaRPr lang="ru-RU" sz="2400" b="1" dirty="0">
                        <a:solidFill>
                          <a:schemeClr val="tx1"/>
                        </a:solidFill>
                      </a:endParaRPr>
                    </a:p>
                  </a:txBody>
                  <a:tcPr>
                    <a:solidFill>
                      <a:schemeClr val="bg2"/>
                    </a:solidFill>
                  </a:tcPr>
                </a:tc>
                <a:tc>
                  <a:txBody>
                    <a:bodyPr/>
                    <a:lstStyle/>
                    <a:p>
                      <a:pPr algn="ctr"/>
                      <a:endParaRPr lang="ru-RU" sz="2400" b="1" dirty="0">
                        <a:solidFill>
                          <a:schemeClr val="tx1"/>
                        </a:solidFill>
                      </a:endParaRPr>
                    </a:p>
                  </a:txBody>
                  <a:tcPr>
                    <a:solidFill>
                      <a:schemeClr val="bg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20885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TotalTime>
  <Words>370</Words>
  <Application>Microsoft Office PowerPoint</Application>
  <PresentationFormat>Широкоэкранный</PresentationFormat>
  <Paragraphs>94</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Andre V</vt:lpstr>
      <vt:lpstr>Arial</vt:lpstr>
      <vt:lpstr>Calibri</vt:lpstr>
      <vt:lpstr>Calibri Light</vt:lpstr>
      <vt:lpstr>Times New Roman</vt:lpstr>
      <vt:lpstr>Office Theme</vt:lpstr>
      <vt:lpstr>Проверка домашнего задания каждый правильный ответ 1 б.</vt:lpstr>
      <vt:lpstr>Презентация PowerPoint</vt:lpstr>
      <vt:lpstr>Что объединяет все эти фотографии?</vt:lpstr>
      <vt:lpstr>Правонарушение и ее виды</vt:lpstr>
      <vt:lpstr>Цели урока:</vt:lpstr>
      <vt:lpstr>Правонарушение -</vt:lpstr>
      <vt:lpstr>Презентация PowerPoint</vt:lpstr>
      <vt:lpstr>Презентация PowerPoint</vt:lpstr>
      <vt:lpstr>Презентация PowerPoint</vt:lpstr>
      <vt:lpstr>Презентация PowerPoint</vt:lpstr>
      <vt:lpstr>Виды правонарушений, основной признак, пример(за каждый правильный ответ 1б)</vt:lpstr>
      <vt:lpstr>Презентация PowerPoint</vt:lpstr>
      <vt:lpstr>Как вы думаете, какие из перечисленных ниже фактов являются  преступлениями, а какие проступками? К каким видам проступков они  относятся? (за каждую правильный ответ 1б) А) Вера от двух знакомых получила крупные суммы денег для покупки им  ювелирных изделий, после чего скрылась.   Б) Виктор Петрович, управляя машиной, нарушил правила дорожного  движения.   В) Олег без уважительной причины не пришел на работу, прогулял ее.   Г) Александр в пьяном виде терроризировал соседей, избил пенсионера,  угрожал всем физической расправой.   Д) Ольга не выполнила работу, которую ей поручил сделать начальник  отдела.   Е) Марине продали в магазине некачественный товар.   Ж) Иван и Николай совершили кражу магнитофона.   з) Ателье не сшило Ирине ко дню бракосочетания свадебное платье.   И) Николай ехал на автобусе, не купив билет. </vt:lpstr>
      <vt:lpstr>Как вы думаете, какие из перечисленных ниже фактов являются  преступлениями, а какие проступками? К каким видам проступков они  относятся? (за каждую правильный ответ 1б) А) Вера от двух знакомых получила крупные суммы денег для покупки им  ювелирных изделий, после чего скрылась. Преступление   Б) Виктор Петрович, управляя машиной, нарушил правила дорожного  движения. Проступок   В) Олег без уважительной причины не пришел на работу, прогулял ее. Проступок   Г) Александр в пьяном виде терроризировал соседей, избил пенсионера,  угрожал всем физической расправой. Преступление   Д) Ольга не выполнила работу, которую ей поручил сделать начальник  отдела. Проступок   Е) Марине продали в магазине некачественный товар. Проступок   Ж) Иван и Николай совершили кражу магнитофона. Преступление   з) Ателье не сшило Ирине ко дню бракосочетания свадебное платье. Проступок   И) Николай ехал на автобусе, не купив билет. Проступок </vt:lpstr>
      <vt:lpstr>Итоги урока, выставление оценок</vt:lpstr>
      <vt:lpstr>Спасибо!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Что объединяет все эти фотографии?</dc:title>
  <dc:creator>Nikita</dc:creator>
  <cp:lastModifiedBy>user</cp:lastModifiedBy>
  <cp:revision>13</cp:revision>
  <dcterms:created xsi:type="dcterms:W3CDTF">2023-11-20T13:15:05Z</dcterms:created>
  <dcterms:modified xsi:type="dcterms:W3CDTF">2023-11-30T08:25:21Z</dcterms:modified>
</cp:coreProperties>
</file>