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30.10.2023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75" y="214313"/>
            <a:ext cx="8429625" cy="1500187"/>
          </a:xfrm>
        </p:spPr>
        <p:txBody>
          <a:bodyPr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Филиал МАОУ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Аромашевская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СОШ имени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В.Д.Кармацкого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Кротовская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СОШ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Практическое занятие:</a:t>
            </a:r>
            <a:endParaRPr lang="ru-RU" dirty="0"/>
          </a:p>
        </p:txBody>
      </p:sp>
      <p:pic>
        <p:nvPicPr>
          <p:cNvPr id="1026" name="Picture 2" descr="C:\Users\школа\Desktop\c09e2f39-a5e8-5107-9e91-c3a69c26cd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144000" cy="5143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ЧТО ТАКОЕ КОНФЛИКТ?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715375" cy="5114925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Конфликт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это столкновение отдельных людей или социальных групп, выражающих различные, а нередко и противоположные цели, интересы, взгляды.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esktop\slide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4418"/>
            <a:ext cx="9144000" cy="69524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школа\Downloads\slid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961" y="0"/>
            <a:ext cx="914996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Формула успешного решения школьных конфликтов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Доброжелательность</a:t>
            </a:r>
          </a:p>
          <a:p>
            <a:r>
              <a:rPr lang="ru-RU" dirty="0" smtClean="0"/>
              <a:t>Установить причину конфликта, стараясь услышать друг друга, и правильно понять друг друга</a:t>
            </a:r>
          </a:p>
          <a:p>
            <a:r>
              <a:rPr lang="ru-RU" dirty="0" smtClean="0"/>
              <a:t>Тактичность</a:t>
            </a:r>
          </a:p>
          <a:p>
            <a:r>
              <a:rPr lang="ru-RU" dirty="0" smtClean="0"/>
              <a:t>Разговор по существу</a:t>
            </a:r>
          </a:p>
          <a:p>
            <a:r>
              <a:rPr lang="ru-RU" dirty="0" smtClean="0"/>
              <a:t>Поиск компромисса</a:t>
            </a:r>
          </a:p>
          <a:p>
            <a:r>
              <a:rPr lang="ru-RU" dirty="0" smtClean="0"/>
              <a:t>Способность признать свою ошибку</a:t>
            </a:r>
          </a:p>
          <a:p>
            <a:r>
              <a:rPr lang="ru-RU" dirty="0" smtClean="0"/>
              <a:t>Правильный выбор роли</a:t>
            </a:r>
          </a:p>
          <a:p>
            <a:r>
              <a:rPr lang="ru-RU" dirty="0" smtClean="0"/>
              <a:t>Умение слушать и слышать друг друга</a:t>
            </a:r>
          </a:p>
          <a:p>
            <a:r>
              <a:rPr lang="ru-RU" dirty="0" smtClean="0"/>
              <a:t>Справедливость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школа\Downloads\1644895993_18-fikiwiki-com-p-kartinka-spasibo-za-vnimanie-dlya-prezenta-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97</TotalTime>
  <Words>77</Words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Филиал МАОУ «Аромашевская СОШ имени В.Д.Кармацкого» Кротовская СОШ Практическое занятие:</vt:lpstr>
      <vt:lpstr>ЧТО ТАКОЕ КОНФЛИКТ? </vt:lpstr>
      <vt:lpstr>Слайд 3</vt:lpstr>
      <vt:lpstr>Слайд 4</vt:lpstr>
      <vt:lpstr>Формула успешного решения школьных конфликтов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занятие:</dc:title>
  <dc:creator>школа</dc:creator>
  <cp:lastModifiedBy>школа</cp:lastModifiedBy>
  <cp:revision>12</cp:revision>
  <dcterms:created xsi:type="dcterms:W3CDTF">2023-10-30T05:29:12Z</dcterms:created>
  <dcterms:modified xsi:type="dcterms:W3CDTF">2023-10-30T16:26:11Z</dcterms:modified>
</cp:coreProperties>
</file>