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61" r:id="rId3"/>
    <p:sldId id="260" r:id="rId4"/>
    <p:sldId id="259" r:id="rId5"/>
  </p:sldIdLst>
  <p:sldSz cx="6858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2D09"/>
    <a:srgbClr val="333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806" y="54"/>
      </p:cViewPr>
      <p:guideLst>
        <p:guide orient="horz" pos="216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122363"/>
            <a:ext cx="58293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3602038"/>
            <a:ext cx="51435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BCFC-6931-497B-AA59-B6861AC518C5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8ABD-46CF-449B-ADD4-B57A25602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57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BCFC-6931-497B-AA59-B6861AC518C5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8ABD-46CF-449B-ADD4-B57A25602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799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50544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BCFC-6931-497B-AA59-B6861AC518C5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8ABD-46CF-449B-ADD4-B57A25602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287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BCFC-6931-497B-AA59-B6861AC518C5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8ABD-46CF-449B-ADD4-B57A25602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600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709740"/>
            <a:ext cx="5915025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4589465"/>
            <a:ext cx="591502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BCFC-6931-497B-AA59-B6861AC518C5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8ABD-46CF-449B-ADD4-B57A25602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862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825625"/>
            <a:ext cx="29146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825625"/>
            <a:ext cx="29146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BCFC-6931-497B-AA59-B6861AC518C5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8ABD-46CF-449B-ADD4-B57A25602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747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65127"/>
            <a:ext cx="59150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681163"/>
            <a:ext cx="290125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2505075"/>
            <a:ext cx="2901255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681163"/>
            <a:ext cx="2915543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2505075"/>
            <a:ext cx="2915543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BCFC-6931-497B-AA59-B6861AC518C5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8ABD-46CF-449B-ADD4-B57A25602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703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BCFC-6931-497B-AA59-B6861AC518C5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8ABD-46CF-449B-ADD4-B57A25602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560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BCFC-6931-497B-AA59-B6861AC518C5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8ABD-46CF-449B-ADD4-B57A25602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307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987427"/>
            <a:ext cx="3471863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057400"/>
            <a:ext cx="2211884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BCFC-6931-497B-AA59-B6861AC518C5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8ABD-46CF-449B-ADD4-B57A25602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485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987427"/>
            <a:ext cx="3471863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057400"/>
            <a:ext cx="2211884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BCFC-6931-497B-AA59-B6861AC518C5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8ABD-46CF-449B-ADD4-B57A25602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325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365127"/>
            <a:ext cx="59150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825625"/>
            <a:ext cx="59150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0BCFC-6931-497B-AA59-B6861AC518C5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B8ABD-46CF-449B-ADD4-B57A25602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869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247" y="49281"/>
            <a:ext cx="5915025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D92D09"/>
                </a:solidFill>
              </a:rPr>
              <a:t>Педагогический вернисаж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6858000" cy="296562"/>
          </a:xfrm>
          <a:prstGeom prst="rect">
            <a:avLst/>
          </a:prstGeom>
          <a:solidFill>
            <a:srgbClr val="333777"/>
          </a:solidFill>
          <a:ln>
            <a:solidFill>
              <a:srgbClr val="333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89357" y="3918732"/>
            <a:ext cx="6479286" cy="2821226"/>
          </a:xfrm>
        </p:spPr>
        <p:txBody>
          <a:bodyPr>
            <a:normAutofit fontScale="25000" lnSpcReduction="20000"/>
          </a:bodyPr>
          <a:lstStyle/>
          <a:p>
            <a:r>
              <a:rPr lang="ru-RU" sz="8400" dirty="0"/>
              <a:t>Шишова Оксана Николаевна</a:t>
            </a:r>
          </a:p>
          <a:p>
            <a:r>
              <a:rPr lang="ru-RU" sz="8400" dirty="0"/>
              <a:t>Учитель математики</a:t>
            </a:r>
          </a:p>
          <a:p>
            <a:r>
              <a:rPr lang="ru-RU" sz="8400" dirty="0"/>
              <a:t>Филиал МАОУ «</a:t>
            </a:r>
            <a:r>
              <a:rPr lang="ru-RU" sz="8400" dirty="0" err="1"/>
              <a:t>Аромашевская</a:t>
            </a:r>
            <a:r>
              <a:rPr lang="ru-RU" sz="8400" dirty="0"/>
              <a:t> СОШ им. В.Д. Кармацкого» Русаковская СОШ</a:t>
            </a:r>
          </a:p>
          <a:p>
            <a:r>
              <a:rPr lang="ru-RU" sz="8400" dirty="0"/>
              <a:t>В нашей семье 6 человек связали свою судьбу с педагогикой. Есть у нас учителя математики, немецкого языка и технологии. Общий стаж нашей педагогической династии около 150 лет. Возможно, у нашей учительской династии будет продолжение.</a:t>
            </a:r>
          </a:p>
          <a:p>
            <a:endParaRPr lang="ru-RU" sz="8400" dirty="0"/>
          </a:p>
          <a:p>
            <a:endParaRPr lang="ru-RU" dirty="0"/>
          </a:p>
        </p:txBody>
      </p:sp>
      <p:pic>
        <p:nvPicPr>
          <p:cNvPr id="8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522" y="6013621"/>
            <a:ext cx="1927402" cy="1085249"/>
          </a:xfrm>
          <a:prstGeom prst="rect">
            <a:avLst/>
          </a:prstGeom>
        </p:spPr>
      </p:pic>
      <p:sp>
        <p:nvSpPr>
          <p:cNvPr id="6" name="Объект 6"/>
          <p:cNvSpPr txBox="1">
            <a:spLocks/>
          </p:cNvSpPr>
          <p:nvPr/>
        </p:nvSpPr>
        <p:spPr>
          <a:xfrm>
            <a:off x="2372498" y="1374844"/>
            <a:ext cx="2331307" cy="23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9" t="26858" r="58254" b="52952"/>
          <a:stretch/>
        </p:blipFill>
        <p:spPr>
          <a:xfrm>
            <a:off x="2349000" y="1142274"/>
            <a:ext cx="2160000" cy="255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810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32" y="625141"/>
            <a:ext cx="6387735" cy="1325563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Использование электронных образовательных систем. </a:t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>Работа на  онлайн платформе CORE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6858000" cy="296562"/>
          </a:xfrm>
          <a:prstGeom prst="rect">
            <a:avLst/>
          </a:prstGeom>
          <a:solidFill>
            <a:srgbClr val="333777"/>
          </a:solidFill>
          <a:ln>
            <a:solidFill>
              <a:srgbClr val="333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35132" y="2418452"/>
            <a:ext cx="6479177" cy="4680418"/>
          </a:xfrm>
        </p:spPr>
        <p:txBody>
          <a:bodyPr>
            <a:noAutofit/>
          </a:bodyPr>
          <a:lstStyle/>
          <a:p>
            <a:pPr marL="0" indent="457200" algn="just">
              <a:lnSpc>
                <a:spcPct val="100000"/>
              </a:lnSpc>
              <a:buNone/>
            </a:pPr>
            <a:r>
              <a:rPr lang="en-US" sz="1800" dirty="0"/>
              <a:t>CORE</a:t>
            </a:r>
            <a:r>
              <a:rPr lang="ru-RU" sz="1800" dirty="0"/>
              <a:t> – это российский конструктор сложных интерактивных образовательных единиц, онлайн платформа  для конструирования образовательных материалов.  CORE представляет собой платформу для школьного обучения с возможностью создания онлайн-уроков, проведения дистанционной групповой работы, проверки домашних заданий учащихся и получением аналитики по результатам работы в автоматическом режиме. Инструментарий платформы включает возможность конструирования более  40 типов упражнений проверки знаний для различных предметов. </a:t>
            </a:r>
            <a:endParaRPr lang="ru-RU" sz="1800" dirty="0" smtClean="0"/>
          </a:p>
          <a:p>
            <a:pPr marL="0" indent="457200" algn="just">
              <a:lnSpc>
                <a:spcPct val="100000"/>
              </a:lnSpc>
              <a:buNone/>
            </a:pPr>
            <a:r>
              <a:rPr lang="ru-RU" sz="1800" dirty="0" smtClean="0"/>
              <a:t>Для </a:t>
            </a:r>
            <a:r>
              <a:rPr lang="ru-RU" sz="1800" dirty="0"/>
              <a:t>меня конструктор </a:t>
            </a:r>
            <a:r>
              <a:rPr lang="en-US" sz="1800" dirty="0"/>
              <a:t>CORE</a:t>
            </a:r>
            <a:r>
              <a:rPr lang="ru-RU" sz="1800" dirty="0"/>
              <a:t> стал основным инструментом дистанционного обучения. Его возможности позволяют активно использовать в работе созданные материалы и быть на передовой педагогических технологий. </a:t>
            </a:r>
          </a:p>
        </p:txBody>
      </p:sp>
      <p:pic>
        <p:nvPicPr>
          <p:cNvPr id="8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522" y="6013621"/>
            <a:ext cx="1927402" cy="108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46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37500"/>
            <a:ext cx="6858000" cy="1704809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Использование электронных образовательных систем. 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Работа на  </a:t>
            </a:r>
            <a:r>
              <a:rPr lang="ru-RU" sz="3600" dirty="0">
                <a:solidFill>
                  <a:srgbClr val="FF0000"/>
                </a:solidFill>
              </a:rPr>
              <a:t>о</a:t>
            </a:r>
            <a:r>
              <a:rPr lang="ru-RU" sz="3600" dirty="0" smtClean="0">
                <a:solidFill>
                  <a:srgbClr val="FF0000"/>
                </a:solidFill>
              </a:rPr>
              <a:t>нлайн платформе </a:t>
            </a:r>
            <a:r>
              <a:rPr lang="ru-RU" sz="3600" dirty="0">
                <a:solidFill>
                  <a:srgbClr val="FF0000"/>
                </a:solidFill>
              </a:rPr>
              <a:t>CORE </a:t>
            </a:r>
            <a:endParaRPr lang="ru-RU" sz="3600" b="1" dirty="0">
              <a:solidFill>
                <a:srgbClr val="D92D0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6858000" cy="296562"/>
          </a:xfrm>
          <a:prstGeom prst="rect">
            <a:avLst/>
          </a:prstGeom>
          <a:solidFill>
            <a:srgbClr val="333777"/>
          </a:solidFill>
          <a:ln>
            <a:solidFill>
              <a:srgbClr val="333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28243" y="2348140"/>
            <a:ext cx="5915025" cy="4351338"/>
          </a:xfrm>
        </p:spPr>
        <p:txBody>
          <a:bodyPr/>
          <a:lstStyle/>
          <a:p>
            <a:pPr algn="just"/>
            <a:r>
              <a:rPr lang="ru-RU" sz="2200" dirty="0"/>
              <a:t>Предмет: Геометрия</a:t>
            </a:r>
          </a:p>
          <a:p>
            <a:pPr algn="just"/>
            <a:r>
              <a:rPr lang="ru-RU" sz="2200" dirty="0"/>
              <a:t>Класс: 8</a:t>
            </a:r>
          </a:p>
          <a:p>
            <a:pPr algn="just"/>
            <a:r>
              <a:rPr lang="ru-RU" sz="2200" dirty="0"/>
              <a:t>Тема: Площадь Пифагора</a:t>
            </a:r>
          </a:p>
          <a:p>
            <a:pPr algn="just"/>
            <a:r>
              <a:rPr lang="ru-RU" sz="2200" dirty="0"/>
              <a:t>Этап урока: Первичное закрепление. </a:t>
            </a:r>
          </a:p>
          <a:p>
            <a:pPr marL="0" indent="0" algn="just">
              <a:buNone/>
            </a:pPr>
            <a:r>
              <a:rPr lang="ru-RU" sz="2200" dirty="0" smtClean="0"/>
              <a:t>Задание</a:t>
            </a:r>
            <a:r>
              <a:rPr lang="ru-RU" sz="2200" dirty="0"/>
              <a:t>: </a:t>
            </a:r>
            <a:r>
              <a:rPr lang="ru-RU" sz="2000" dirty="0"/>
              <a:t>р</a:t>
            </a:r>
            <a:r>
              <a:rPr lang="ru-RU" sz="2000" b="0" i="0" dirty="0">
                <a:effectLst/>
              </a:rPr>
              <a:t>асположи слова в нужном </a:t>
            </a:r>
            <a:r>
              <a:rPr lang="ru-RU" sz="2000" b="0" i="0" dirty="0" smtClean="0">
                <a:effectLst/>
              </a:rPr>
              <a:t>порядке           для </a:t>
            </a:r>
            <a:r>
              <a:rPr lang="ru-RU" sz="2000" b="0" i="0" dirty="0">
                <a:effectLst/>
              </a:rPr>
              <a:t>того, чтобы сформулировать теорему Пифагора.</a:t>
            </a:r>
            <a:endParaRPr lang="ru-RU" sz="2200" dirty="0"/>
          </a:p>
          <a:p>
            <a:pPr algn="just"/>
            <a:r>
              <a:rPr lang="ru-RU" sz="2200" dirty="0"/>
              <a:t>Необходимые материалы: компьютер, интернет</a:t>
            </a:r>
          </a:p>
          <a:p>
            <a:endParaRPr lang="ru-RU" dirty="0"/>
          </a:p>
        </p:txBody>
      </p:sp>
      <p:pic>
        <p:nvPicPr>
          <p:cNvPr id="8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522" y="6013621"/>
            <a:ext cx="1927402" cy="108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00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985" y="569994"/>
            <a:ext cx="5915025" cy="1325563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Использование электронных образовательных систем. </a:t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>Работа на  онлайн платформе CORE 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6858000" cy="296562"/>
          </a:xfrm>
          <a:prstGeom prst="rect">
            <a:avLst/>
          </a:prstGeom>
          <a:solidFill>
            <a:srgbClr val="333777"/>
          </a:solidFill>
          <a:ln>
            <a:solidFill>
              <a:srgbClr val="333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522" y="6013621"/>
            <a:ext cx="1927402" cy="10852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75" t="21057" r="15126" b="5291"/>
          <a:stretch/>
        </p:blipFill>
        <p:spPr>
          <a:xfrm>
            <a:off x="366985" y="2168989"/>
            <a:ext cx="2417083" cy="18941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05" b="8396"/>
          <a:stretch/>
        </p:blipFill>
        <p:spPr>
          <a:xfrm>
            <a:off x="3949732" y="2126046"/>
            <a:ext cx="2194771" cy="2016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868" b="8294"/>
          <a:stretch/>
        </p:blipFill>
        <p:spPr>
          <a:xfrm>
            <a:off x="366985" y="4571667"/>
            <a:ext cx="2912967" cy="18580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2134"/>
          <a:stretch/>
        </p:blipFill>
        <p:spPr>
          <a:xfrm>
            <a:off x="3949732" y="4372535"/>
            <a:ext cx="1980902" cy="19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30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252</TotalTime>
  <Words>137</Words>
  <Application>Microsoft Office PowerPoint</Application>
  <PresentationFormat>Произвольный</PresentationFormat>
  <Paragraphs>17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Педагогический вернисаж</vt:lpstr>
      <vt:lpstr>Использование электронных образовательных систем.  Работа на  онлайн платформе CORE </vt:lpstr>
      <vt:lpstr>Использование электронных образовательных систем.  Работа на  онлайн платформе CORE </vt:lpstr>
      <vt:lpstr>Использование электронных образовательных систем.  Работа на  онлайн платформе CORE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Шесть шляп</dc:title>
  <dc:creator>Лия Губар</dc:creator>
  <cp:lastModifiedBy>Shool</cp:lastModifiedBy>
  <cp:revision>28</cp:revision>
  <dcterms:created xsi:type="dcterms:W3CDTF">2023-01-11T06:34:10Z</dcterms:created>
  <dcterms:modified xsi:type="dcterms:W3CDTF">2023-05-12T04:56:55Z</dcterms:modified>
</cp:coreProperties>
</file>