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8" r:id="rId2"/>
    <p:sldId id="262" r:id="rId3"/>
    <p:sldId id="260" r:id="rId4"/>
    <p:sldId id="259" r:id="rId5"/>
  </p:sldIdLst>
  <p:sldSz cx="6858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D09"/>
    <a:srgbClr val="3337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-1848" y="-96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pPr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D92D09"/>
                </a:solidFill>
              </a:rPr>
              <a:t>«Педагогический </a:t>
            </a:r>
            <a:r>
              <a:rPr lang="ru-RU" sz="3600" b="1" dirty="0" smtClean="0">
                <a:solidFill>
                  <a:srgbClr val="D92D09"/>
                </a:solidFill>
              </a:rPr>
              <a:t>вернисаж-2023»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11711" y="3291840"/>
            <a:ext cx="5834578" cy="292631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ФИО: </a:t>
            </a:r>
            <a:r>
              <a:rPr lang="ru-RU" b="1" i="1" dirty="0" smtClean="0"/>
              <a:t>Шааф Наталья Борисовна</a:t>
            </a:r>
          </a:p>
          <a:p>
            <a:r>
              <a:rPr lang="ru-RU" dirty="0" smtClean="0"/>
              <a:t>Должность: </a:t>
            </a:r>
            <a:r>
              <a:rPr lang="ru-RU" b="1" i="1" dirty="0" smtClean="0"/>
              <a:t>учитель иностранных</a:t>
            </a:r>
          </a:p>
          <a:p>
            <a:pPr>
              <a:buNone/>
            </a:pPr>
            <a:r>
              <a:rPr lang="ru-RU" b="1" i="1" dirty="0" smtClean="0"/>
              <a:t>   языков, педагог-организатор.</a:t>
            </a:r>
          </a:p>
          <a:p>
            <a:r>
              <a:rPr lang="ru-RU" dirty="0" smtClean="0"/>
              <a:t>Школа: </a:t>
            </a:r>
            <a:r>
              <a:rPr lang="ru-RU" b="1" i="1" dirty="0" smtClean="0"/>
              <a:t>филиал МАОУ « Аромашевская СОШ им. В.Д. Кармацкого» Малиновская ООШ</a:t>
            </a:r>
          </a:p>
          <a:p>
            <a:r>
              <a:rPr lang="ru-RU" dirty="0" smtClean="0"/>
              <a:t>Интересный факт о себе: </a:t>
            </a:r>
            <a:r>
              <a:rPr lang="ru-RU" b="1" i="1" dirty="0" smtClean="0"/>
              <a:t>очень люблю детей, школу и не представляю свою жизнь без нее. Даже в детстве не примеряла на себя никакую другую профессию.</a:t>
            </a:r>
            <a:endParaRPr lang="ru-RU" b="1" i="1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6"/>
          <p:cNvSpPr txBox="1">
            <a:spLocks/>
          </p:cNvSpPr>
          <p:nvPr/>
        </p:nvSpPr>
        <p:spPr>
          <a:xfrm>
            <a:off x="2372498" y="1374844"/>
            <a:ext cx="2331307" cy="23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D:\ФОТОГРАФИИ\1. ЛИЧНЫЕ ФОТО\2022\1сентябр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8206" y="1045027"/>
            <a:ext cx="1619794" cy="31089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2514"/>
            <a:ext cx="5915025" cy="103196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 </a:t>
            </a:r>
            <a:br>
              <a:rPr lang="ru-RU" sz="3600" b="1" dirty="0" smtClean="0">
                <a:solidFill>
                  <a:srgbClr val="D92D09"/>
                </a:solidFill>
              </a:rPr>
            </a:br>
            <a:r>
              <a:rPr lang="ru-RU" sz="3600" b="1" dirty="0" smtClean="0">
                <a:solidFill>
                  <a:srgbClr val="D92D09"/>
                </a:solidFill>
              </a:rPr>
              <a:t>Метод: игра для повышения эффективности урока иностранного языка.</a:t>
            </a:r>
            <a:br>
              <a:rPr lang="ru-RU" sz="3600" b="1" dirty="0" smtClean="0">
                <a:solidFill>
                  <a:srgbClr val="D92D09"/>
                </a:solidFill>
              </a:rPr>
            </a:b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71488" y="1776548"/>
            <a:ext cx="6216695" cy="99277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b="1" dirty="0" smtClean="0"/>
              <a:t>Описание:</a:t>
            </a:r>
          </a:p>
          <a:p>
            <a:pPr algn="just">
              <a:buNone/>
            </a:pPr>
            <a:r>
              <a:rPr lang="ru-RU" sz="1600" dirty="0" smtClean="0"/>
              <a:t>И</a:t>
            </a:r>
            <a:r>
              <a:rPr lang="ru-RU" sz="1600" dirty="0" smtClean="0"/>
              <a:t>гра </a:t>
            </a:r>
            <a:r>
              <a:rPr lang="ru-RU" sz="1600" dirty="0" smtClean="0"/>
              <a:t>– это всегда эмоции, а там где эмоции, там активность, там внимание и воображение, там работает </a:t>
            </a:r>
            <a:r>
              <a:rPr lang="ru-RU" sz="1600" dirty="0" smtClean="0"/>
              <a:t>мышление. В игре таятся </a:t>
            </a:r>
            <a:r>
              <a:rPr lang="ru-RU" sz="1600" dirty="0" smtClean="0"/>
              <a:t>богатые обучающие возможности. Она посильна даже слабым ученикам. Чувства равенства, атмосфера увлечённости и радости – всё это даёт ученикам возможность преодолеть стеснительность, мешающую говорить на языке, и благотворно сказывается на результате обучения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И</a:t>
            </a:r>
            <a:r>
              <a:rPr lang="ru-RU" sz="1600" dirty="0" smtClean="0"/>
              <a:t>гра </a:t>
            </a:r>
            <a:r>
              <a:rPr lang="ru-RU" sz="1600" dirty="0" smtClean="0"/>
              <a:t>– это</a:t>
            </a:r>
            <a:r>
              <a:rPr lang="ru-RU" sz="1600" dirty="0" smtClean="0"/>
              <a:t>:  деятельность; </a:t>
            </a:r>
            <a:r>
              <a:rPr lang="ru-RU" sz="1600" dirty="0" err="1" smtClean="0"/>
              <a:t>мотивированность</a:t>
            </a:r>
            <a:r>
              <a:rPr lang="ru-RU" sz="1600" dirty="0" smtClean="0"/>
              <a:t>; развитие </a:t>
            </a:r>
            <a:r>
              <a:rPr lang="ru-RU" sz="1600" dirty="0" smtClean="0"/>
              <a:t>психических функций и способностей</a:t>
            </a:r>
            <a:r>
              <a:rPr lang="ru-RU" sz="1600" dirty="0" smtClean="0"/>
              <a:t>;  “</a:t>
            </a:r>
            <a:r>
              <a:rPr lang="ru-RU" sz="1600" dirty="0" smtClean="0"/>
              <a:t>учение с увлечением”.</a:t>
            </a:r>
          </a:p>
          <a:p>
            <a:r>
              <a:rPr lang="ru-RU" sz="1600" dirty="0" smtClean="0"/>
              <a:t>Существует большое количество игр и игровых ситуаций: грамматические, лексические, фонетические, интеллектуальные, творческие, дидактические и другие</a:t>
            </a:r>
            <a:r>
              <a:rPr lang="ru-RU" sz="1600" dirty="0" smtClean="0"/>
              <a:t>. Эти игры я применяю на своих уроках, чтобы повысить заинтересованность  в предмете и хорошее запоминание материала.</a:t>
            </a:r>
            <a:endParaRPr lang="ru-RU" sz="1600" dirty="0" smtClean="0"/>
          </a:p>
          <a:p>
            <a:r>
              <a:rPr lang="ru-RU" sz="1600" dirty="0" smtClean="0"/>
              <a:t>Целью проведения </a:t>
            </a:r>
            <a:r>
              <a:rPr lang="ru-RU" sz="1600" dirty="0" smtClean="0"/>
              <a:t>игр </a:t>
            </a:r>
            <a:r>
              <a:rPr lang="ru-RU" sz="1600" dirty="0" smtClean="0"/>
              <a:t>является создание естественной </a:t>
            </a:r>
            <a:r>
              <a:rPr lang="ru-RU" sz="1600" dirty="0" smtClean="0"/>
              <a:t>ситуации, которая благотворно сказывается на обучении иностранному языку.</a:t>
            </a:r>
          </a:p>
          <a:p>
            <a:pPr algn="just">
              <a:buNone/>
            </a:pPr>
            <a:endParaRPr lang="ru-RU" sz="1600" dirty="0" smtClean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45719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D92D09"/>
                </a:solidFill>
              </a:rPr>
              <a:t>Применение на уроке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71488" y="1423851"/>
            <a:ext cx="5915025" cy="475311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b="1" dirty="0" smtClean="0"/>
              <a:t>Предмет: английский язык</a:t>
            </a:r>
            <a:endParaRPr lang="ru-RU" sz="1600" b="1" dirty="0" smtClean="0"/>
          </a:p>
          <a:p>
            <a:pPr algn="just"/>
            <a:r>
              <a:rPr lang="ru-RU" sz="1600" b="1" dirty="0" smtClean="0"/>
              <a:t>Класс: 3</a:t>
            </a:r>
            <a:endParaRPr lang="ru-RU" sz="1600" b="1" dirty="0" smtClean="0"/>
          </a:p>
          <a:p>
            <a:pPr algn="just"/>
            <a:r>
              <a:rPr lang="ru-RU" sz="1600" b="1" dirty="0" smtClean="0"/>
              <a:t>Тема</a:t>
            </a:r>
            <a:r>
              <a:rPr lang="ru-RU" sz="1600" b="1" dirty="0" smtClean="0"/>
              <a:t>: « Животные»</a:t>
            </a:r>
            <a:r>
              <a:rPr lang="en-US" sz="1600" b="1" dirty="0" smtClean="0"/>
              <a:t> </a:t>
            </a:r>
            <a:r>
              <a:rPr lang="ru-RU" sz="1600" b="1" dirty="0" smtClean="0"/>
              <a:t>(</a:t>
            </a:r>
            <a:r>
              <a:rPr lang="en-US" sz="1600" b="1" dirty="0" smtClean="0"/>
              <a:t>Animals).</a:t>
            </a:r>
            <a:endParaRPr lang="ru-RU" sz="1600" b="1" dirty="0" smtClean="0"/>
          </a:p>
          <a:p>
            <a:r>
              <a:rPr lang="ru-RU" sz="1600" dirty="0" smtClean="0"/>
              <a:t>Этап урока</a:t>
            </a:r>
            <a:r>
              <a:rPr lang="ru-RU" sz="1600" dirty="0" smtClean="0"/>
              <a:t>: </a:t>
            </a:r>
            <a:r>
              <a:rPr lang="ru-RU" sz="1600" b="1" dirty="0" smtClean="0"/>
              <a:t>Основная часть:</a:t>
            </a:r>
          </a:p>
          <a:p>
            <a:r>
              <a:rPr lang="ru-RU" sz="1600" dirty="0" smtClean="0"/>
              <a:t>презентация : « Угадай животное»,</a:t>
            </a:r>
          </a:p>
          <a:p>
            <a:r>
              <a:rPr lang="ru-RU" sz="1600" dirty="0" smtClean="0"/>
              <a:t>Ответь на вопросы, что </a:t>
            </a:r>
            <a:r>
              <a:rPr lang="ru-RU" sz="1600" dirty="0" smtClean="0"/>
              <a:t>умеют делать наши животные. Составим </a:t>
            </a:r>
            <a:r>
              <a:rPr lang="ru-RU" sz="1600" dirty="0" smtClean="0"/>
              <a:t>предложения о любимых животных  по образцу.</a:t>
            </a:r>
          </a:p>
          <a:p>
            <a:r>
              <a:rPr lang="ru-RU" sz="1600" dirty="0" smtClean="0"/>
              <a:t>Прочтите и отметьте по каким словам вы догадались. (В парах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Прочтите вслух.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И</a:t>
            </a:r>
            <a:r>
              <a:rPr lang="ru-RU" sz="1600" b="1" dirty="0" smtClean="0"/>
              <a:t>гры</a:t>
            </a:r>
            <a:r>
              <a:rPr lang="ru-RU" sz="1600" b="1" dirty="0" smtClean="0"/>
              <a:t>: </a:t>
            </a:r>
            <a:endParaRPr lang="ru-RU" sz="1600" dirty="0" smtClean="0"/>
          </a:p>
          <a:p>
            <a:r>
              <a:rPr lang="ru-RU" sz="1600" dirty="0" smtClean="0"/>
              <a:t>«</a:t>
            </a:r>
            <a:r>
              <a:rPr lang="ru-RU" sz="1600" dirty="0" smtClean="0"/>
              <a:t>Угадай животное</a:t>
            </a:r>
            <a:r>
              <a:rPr lang="ru-RU" sz="1600" dirty="0" smtClean="0"/>
              <a:t>»( с мячом).</a:t>
            </a:r>
          </a:p>
          <a:p>
            <a:r>
              <a:rPr lang="ru-RU" sz="1600" dirty="0" smtClean="0"/>
              <a:t>«Что за питомец?» </a:t>
            </a:r>
          </a:p>
          <a:p>
            <a:r>
              <a:rPr lang="ru-RU" sz="1600" dirty="0" smtClean="0"/>
              <a:t>Опиши своего  любимца по дополнительным словам на карточках.</a:t>
            </a:r>
            <a:endParaRPr lang="ru-RU" sz="1600" dirty="0" smtClean="0"/>
          </a:p>
          <a:p>
            <a:pPr algn="just">
              <a:buNone/>
            </a:pPr>
            <a:r>
              <a:rPr lang="ru-RU" sz="1600" b="1" dirty="0" smtClean="0"/>
              <a:t>Необходимые </a:t>
            </a:r>
            <a:r>
              <a:rPr lang="ru-RU" sz="1600" b="1" dirty="0" smtClean="0"/>
              <a:t>материалы</a:t>
            </a:r>
            <a:r>
              <a:rPr lang="ru-RU" sz="1600" dirty="0" smtClean="0"/>
              <a:t>: компьютер, презентация, учебник, карточки, мяч.</a:t>
            </a:r>
            <a:endParaRPr lang="ru-RU" sz="1600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9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Применение на уроке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586" y="3676135"/>
            <a:ext cx="2957512" cy="15951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429001" y="1833862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2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488" y="1807566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48766" y="3993776"/>
            <a:ext cx="2957512" cy="2070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4</a:t>
            </a:r>
            <a:endParaRPr lang="ru-RU" dirty="0"/>
          </a:p>
        </p:txBody>
      </p:sp>
      <p:pic>
        <p:nvPicPr>
          <p:cNvPr id="2049" name="Picture 1" descr="D:\ФОТОГРАФИИ\14. МОЯ РАБОТА\моя работа Малиновка 2018 -2022\фото классный руководитель на конкурс\IMG_20210217_1407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0577" y="1366988"/>
            <a:ext cx="4706470" cy="2573000"/>
          </a:xfrm>
          <a:prstGeom prst="rect">
            <a:avLst/>
          </a:prstGeom>
          <a:noFill/>
        </p:spPr>
      </p:pic>
      <p:pic>
        <p:nvPicPr>
          <p:cNvPr id="2050" name="Picture 2" descr="D:\ФОТОГРАФИИ\14. МОЯ РАБОТА\моя работа Малиновка 2018 -2022\фото классный руководитель на конкурс\IMG_20210219_1210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72967" y="3509682"/>
            <a:ext cx="2996774" cy="2407024"/>
          </a:xfrm>
          <a:prstGeom prst="rect">
            <a:avLst/>
          </a:prstGeom>
          <a:noFill/>
        </p:spPr>
      </p:pic>
      <p:pic>
        <p:nvPicPr>
          <p:cNvPr id="2051" name="Picture 3" descr="D:\ФОТОГРАФИИ\14. МОЯ РАБОТА\моя работа Малиновка 2018 -2022\IMG_20210219_1211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3326" y="3778624"/>
            <a:ext cx="2978331" cy="2447364"/>
          </a:xfrm>
          <a:prstGeom prst="rect">
            <a:avLst/>
          </a:prstGeom>
          <a:noFill/>
        </p:spPr>
      </p:pic>
      <p:pic>
        <p:nvPicPr>
          <p:cNvPr id="2052" name="Picture 4" descr="C:\Users\Наталья\Desktop\15.МОИ  КЛАССЫ\DSC000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7145000" y="-10139081"/>
            <a:ext cx="2810435" cy="2366682"/>
          </a:xfrm>
          <a:prstGeom prst="rect">
            <a:avLst/>
          </a:prstGeom>
          <a:noFill/>
        </p:spPr>
      </p:pic>
      <p:pic>
        <p:nvPicPr>
          <p:cNvPr id="13" name="Picture 4" descr="C:\Users\Наталья\Desktop\15.МОИ  КЛАССЫ\DSC000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6992600" y="-9986681"/>
            <a:ext cx="2810435" cy="2366682"/>
          </a:xfrm>
          <a:prstGeom prst="rect">
            <a:avLst/>
          </a:prstGeom>
          <a:noFill/>
        </p:spPr>
      </p:pic>
      <p:pic>
        <p:nvPicPr>
          <p:cNvPr id="15" name="Picture 4" descr="C:\Users\Наталья\Desktop\15.МОИ  КЛАССЫ\DSC000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5549282" y="-6055657"/>
            <a:ext cx="2810435" cy="2366682"/>
          </a:xfrm>
          <a:prstGeom prst="rect">
            <a:avLst/>
          </a:prstGeom>
          <a:noFill/>
        </p:spPr>
      </p:pic>
      <p:pic>
        <p:nvPicPr>
          <p:cNvPr id="16" name="Picture 4" descr="C:\Users\Наталья\Desktop\15.МОИ  КЛАССЫ\DSC000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6840200" y="-9834281"/>
            <a:ext cx="2810435" cy="2366682"/>
          </a:xfrm>
          <a:prstGeom prst="rect">
            <a:avLst/>
          </a:prstGeom>
          <a:noFill/>
        </p:spPr>
      </p:pic>
      <p:pic>
        <p:nvPicPr>
          <p:cNvPr id="18" name="Picture 4" descr="C:\Users\Наталья\Desktop\15.МОИ  КЛАССЫ\DSC000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6687800" y="-9681881"/>
            <a:ext cx="2810435" cy="2366682"/>
          </a:xfrm>
          <a:prstGeom prst="rect">
            <a:avLst/>
          </a:prstGeom>
          <a:noFill/>
        </p:spPr>
      </p:pic>
      <p:pic>
        <p:nvPicPr>
          <p:cNvPr id="20" name="Picture 4" descr="C:\Users\Наталья\Desktop\15.МОИ  КЛАССЫ\DSC000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6535400" y="-9529481"/>
            <a:ext cx="2810435" cy="2366682"/>
          </a:xfrm>
          <a:prstGeom prst="rect">
            <a:avLst/>
          </a:prstGeom>
          <a:noFill/>
        </p:spPr>
      </p:pic>
      <p:pic>
        <p:nvPicPr>
          <p:cNvPr id="21" name="Picture 4" descr="C:\Users\Наталья\Desktop\15.МОИ  КЛАССЫ\DSC000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5522388" y="-6190128"/>
            <a:ext cx="2810435" cy="2366682"/>
          </a:xfrm>
          <a:prstGeom prst="rect">
            <a:avLst/>
          </a:prstGeom>
          <a:noFill/>
        </p:spPr>
      </p:pic>
      <p:pic>
        <p:nvPicPr>
          <p:cNvPr id="23" name="Picture 4" descr="C:\Users\Наталья\Desktop\15.МОИ  КЛАССЫ\DSC000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6383000" y="-9377081"/>
            <a:ext cx="2810435" cy="23666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543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313</Words>
  <Application>Microsoft Office PowerPoint</Application>
  <PresentationFormat>Произвольный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«Педагогический вернисаж-2023»</vt:lpstr>
      <vt:lpstr>  Метод: игра для повышения эффективности урока иностранного языка. </vt:lpstr>
      <vt:lpstr>Применение на уроке</vt:lpstr>
      <vt:lpstr>Применение на уроке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Наталья</cp:lastModifiedBy>
  <cp:revision>12</cp:revision>
  <dcterms:created xsi:type="dcterms:W3CDTF">2023-01-11T06:34:10Z</dcterms:created>
  <dcterms:modified xsi:type="dcterms:W3CDTF">2023-05-11T14:49:55Z</dcterms:modified>
</cp:coreProperties>
</file>