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782" y="-9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14.05.2023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609565"/>
            <a:ext cx="5834578" cy="2701084"/>
          </a:xfrm>
        </p:spPr>
        <p:txBody>
          <a:bodyPr/>
          <a:lstStyle/>
          <a:p>
            <a:r>
              <a:rPr lang="ru-RU" dirty="0" smtClean="0"/>
              <a:t>Хабибулина Татьяна Хамзевна</a:t>
            </a:r>
          </a:p>
          <a:p>
            <a:r>
              <a:rPr lang="ru-RU" dirty="0" smtClean="0"/>
              <a:t>Учитель иностранного языка</a:t>
            </a:r>
          </a:p>
          <a:p>
            <a:r>
              <a:rPr lang="ru-RU" dirty="0" smtClean="0"/>
              <a:t>Филиал МАОУ «Аромашевская СОШ им.В.Д.Кармацкого» Новопетровская СОШ</a:t>
            </a:r>
          </a:p>
          <a:p>
            <a:r>
              <a:rPr lang="ru-RU" dirty="0" smtClean="0"/>
              <a:t>Моё хобби: вязание</a:t>
            </a:r>
          </a:p>
          <a:p>
            <a:r>
              <a:rPr lang="ru-RU" dirty="0" smtClean="0"/>
              <a:t>Любимая книга Анн и Серж Голон «Анжелика»,</a:t>
            </a:r>
          </a:p>
          <a:p>
            <a:pPr marL="0" indent="0">
              <a:buNone/>
            </a:pPr>
            <a:r>
              <a:rPr lang="ru-RU" dirty="0"/>
              <a:t>л</a:t>
            </a:r>
            <a:r>
              <a:rPr lang="ru-RU" dirty="0" smtClean="0"/>
              <a:t>юбимый поэт – М. Цветаева.</a:t>
            </a:r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9" name="Рисунок 8" descr="https://sun9-42.userapi.com/impg/CqkMc-7Da96hb4hEULTfLyUa7oJuJsBJgC6kdQ/lYUePwwGWQs.jpg?size=450x1000&amp;quality=95&amp;sign=7e1bfdb8b0ed453aa4ab11a8f8a450aa&amp;type=album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3" t="35280" r="35347" b="49760"/>
          <a:stretch/>
        </p:blipFill>
        <p:spPr bwMode="auto">
          <a:xfrm>
            <a:off x="2480059" y="1374844"/>
            <a:ext cx="1743598" cy="18908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365128"/>
            <a:ext cx="5915025" cy="65377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Метод проектов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7" y="1018904"/>
            <a:ext cx="5915025" cy="455458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Метод обучения, который ориентирован на </a:t>
            </a: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самостоятельную деятельность 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-индивидуальную, </a:t>
            </a:r>
            <a:r>
              <a:rPr lang="ru-RU" sz="62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парную,групповую</a:t>
            </a:r>
            <a:r>
              <a:rPr lang="ru-RU" sz="620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которую </a:t>
            </a: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выполняют в течении определенного отрезка времени.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Он формирует умение самостоятельно конструировать свои знания, умение ориентироваться в информационном пространстве, развивает критическое мышление.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1.Проблема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возникшей проблемы и потребности , поиск </a:t>
            </a: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способов 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ее решения,  цель и задачи)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2.Проектирование.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(Разработка конструкции и технологии изделия: документация)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3.Поиск информации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сбор и анализ информации)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4.Продукт труда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технологический этап-изготовление изделия).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5.Презентация готового  продукта труда.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ru-RU" sz="6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защита проекта).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Предмет: английский язык</a:t>
            </a:r>
          </a:p>
          <a:p>
            <a:pPr algn="just"/>
            <a:r>
              <a:rPr lang="ru-RU" sz="2200" dirty="0" smtClean="0"/>
              <a:t>Класс: 5</a:t>
            </a:r>
          </a:p>
          <a:p>
            <a:pPr algn="just"/>
            <a:r>
              <a:rPr lang="ru-RU" sz="2200" dirty="0" smtClean="0"/>
              <a:t>Тема: Мой любимый праздник.</a:t>
            </a:r>
          </a:p>
          <a:p>
            <a:pPr algn="just"/>
            <a:r>
              <a:rPr lang="ru-RU" sz="2200" dirty="0" smtClean="0"/>
              <a:t>Этап урока: </a:t>
            </a:r>
            <a:r>
              <a:rPr lang="ru-RU" dirty="0" smtClean="0"/>
              <a:t>закрепление </a:t>
            </a:r>
            <a:r>
              <a:rPr lang="ru-RU" dirty="0"/>
              <a:t>материала по данной </a:t>
            </a:r>
            <a:r>
              <a:rPr lang="ru-RU" dirty="0" smtClean="0"/>
              <a:t>теме.</a:t>
            </a:r>
            <a:endParaRPr lang="ru-RU" sz="2200" dirty="0"/>
          </a:p>
          <a:p>
            <a:pPr algn="just"/>
            <a:r>
              <a:rPr lang="ru-RU" sz="2200" dirty="0" smtClean="0"/>
              <a:t>Необходимые материалы:</a:t>
            </a:r>
          </a:p>
          <a:p>
            <a:r>
              <a:rPr lang="ru-RU" dirty="0" smtClean="0"/>
              <a:t>Учебник ,словарь англо-русский , ватман, цветные карандаши, клей, картинки</a:t>
            </a:r>
            <a:r>
              <a:rPr lang="ru-RU" dirty="0"/>
              <a:t>.</a:t>
            </a: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9" name="Рисунок 8" descr="https://sun9-77.userapi.com/impg/MysQZy9s8NlmeH-uT58mkCooHQcihAz2EXBuVw/H3OU6tV_E6s.jpg?size=974x2160&amp;quality=95&amp;sign=e39c4d675c262261b3d565213b45bcc0&amp;type=album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5" t="22337" r="3139" b="14089"/>
          <a:stretch/>
        </p:blipFill>
        <p:spPr bwMode="auto">
          <a:xfrm>
            <a:off x="509475" y="1371284"/>
            <a:ext cx="1571873" cy="20577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https://sun9-66.userapi.com/impg/6aJQxJWSGcrfmZkSum1jRN4MqGZjavFd-EI4rg/LC82rjCLLqw.jpg?size=974x2160&amp;quality=95&amp;sign=4a29e5252dba43210d502da98e6b0712&amp;type=albu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94" b="39766"/>
          <a:stretch/>
        </p:blipFill>
        <p:spPr bwMode="auto">
          <a:xfrm>
            <a:off x="2895918" y="1371284"/>
            <a:ext cx="2250849" cy="18292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https://sun9-9.userapi.com/impg/SXk4-17qp9pdHJvXY7flLhnshQ7x6G5gS_Ofqg/NhR5MxY9fSQ.jpg?size=972x2160&amp;quality=95&amp;sign=ac566fb0573c5506065e8900dc4592ed&amp;type=album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6" b="35433"/>
          <a:stretch/>
        </p:blipFill>
        <p:spPr bwMode="auto">
          <a:xfrm>
            <a:off x="405587" y="3702432"/>
            <a:ext cx="1971854" cy="21418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https://sun9-78.userapi.com/impg/TR_fzt7-FNWnu969r9XXc__sdOhRmH1zSDdbrA/_wJ7W00Tr4M.jpg?size=972x2160&amp;quality=95&amp;sign=026b8ca86b47abdea46c5238192610eb&amp;type=album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b="27618"/>
          <a:stretch/>
        </p:blipFill>
        <p:spPr bwMode="auto">
          <a:xfrm>
            <a:off x="3053443" y="3702430"/>
            <a:ext cx="1753688" cy="21418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117</Words>
  <Application>Microsoft Office PowerPoint</Application>
  <PresentationFormat>Произвольный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Метод проектов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Татьяна</cp:lastModifiedBy>
  <cp:revision>19</cp:revision>
  <dcterms:created xsi:type="dcterms:W3CDTF">2023-01-11T06:34:10Z</dcterms:created>
  <dcterms:modified xsi:type="dcterms:W3CDTF">2023-05-14T16:29:32Z</dcterms:modified>
</cp:coreProperties>
</file>