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1" r:id="rId3"/>
    <p:sldId id="260" r:id="rId4"/>
    <p:sldId id="259" r:id="rId5"/>
  </p:sldIdLst>
  <p:sldSz cx="6858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2D09"/>
    <a:srgbClr val="333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1806" y="54"/>
      </p:cViewPr>
      <p:guideLst>
        <p:guide orient="horz" pos="216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57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79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28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60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86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74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70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6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30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48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32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BCFC-6931-497B-AA59-B6861AC518C5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B8ABD-46CF-449B-ADD4-B57A25602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86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D92D09"/>
                </a:solidFill>
              </a:rPr>
              <a:t>Педагогический вернисаж</a:t>
            </a:r>
            <a:endParaRPr lang="ru-RU" sz="3600" b="1" dirty="0">
              <a:solidFill>
                <a:srgbClr val="D92D0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11711" y="3880020"/>
            <a:ext cx="5834578" cy="233813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Усанова Светлана Анатольевна</a:t>
            </a:r>
          </a:p>
          <a:p>
            <a:r>
              <a:rPr lang="ru-RU" dirty="0" smtClean="0"/>
              <a:t>Учитель географии</a:t>
            </a:r>
          </a:p>
          <a:p>
            <a:r>
              <a:rPr lang="ru-RU" dirty="0" smtClean="0"/>
              <a:t>МАОУ «</a:t>
            </a:r>
            <a:r>
              <a:rPr lang="ru-RU" dirty="0" err="1" smtClean="0"/>
              <a:t>Аромашевская</a:t>
            </a:r>
            <a:r>
              <a:rPr lang="ru-RU" dirty="0" smtClean="0"/>
              <a:t> СОШ имени Героя Советского Союза </a:t>
            </a:r>
            <a:r>
              <a:rPr lang="ru-RU" dirty="0" err="1" smtClean="0"/>
              <a:t>В.Д.Кармацкого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Интересный факт о себе: мой жизненный девиз «Не откладывай на завтра то, что можно сделать сегодня».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  <p:sp>
        <p:nvSpPr>
          <p:cNvPr id="6" name="Объект 6"/>
          <p:cNvSpPr txBox="1">
            <a:spLocks/>
          </p:cNvSpPr>
          <p:nvPr/>
        </p:nvSpPr>
        <p:spPr>
          <a:xfrm>
            <a:off x="2372498" y="1374844"/>
            <a:ext cx="2331307" cy="23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Фото педагога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368" y="1314031"/>
            <a:ext cx="1951264" cy="240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81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D92D09"/>
                </a:solidFill>
              </a:rPr>
              <a:t>Практический метод</a:t>
            </a:r>
            <a:endParaRPr lang="ru-RU" sz="3600" b="1" dirty="0">
              <a:solidFill>
                <a:srgbClr val="D92D0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/>
              <a:t>Практический метод </a:t>
            </a:r>
            <a:r>
              <a:rPr lang="ru-RU" sz="2000" dirty="0"/>
              <a:t>на уроках географии реализуются через практические работы</a:t>
            </a:r>
            <a:r>
              <a:rPr lang="ru-RU" sz="2000" dirty="0" smtClean="0"/>
              <a:t>.</a:t>
            </a:r>
          </a:p>
          <a:p>
            <a:pPr marL="0" indent="0" algn="just">
              <a:buNone/>
            </a:pPr>
            <a:r>
              <a:rPr lang="ru-RU" sz="2000" dirty="0" smtClean="0"/>
              <a:t>Практическая работа - это </a:t>
            </a:r>
            <a:r>
              <a:rPr lang="ru-RU" sz="2000" dirty="0"/>
              <a:t>общее название разных по образовательным целям учебных работ с обязательным представлением учащимися результатов выполненной работы</a:t>
            </a:r>
            <a:r>
              <a:rPr lang="ru-RU" sz="2000" dirty="0" smtClean="0"/>
              <a:t>.</a:t>
            </a:r>
          </a:p>
          <a:p>
            <a:pPr marL="0" indent="0" algn="just">
              <a:buNone/>
            </a:pPr>
            <a:r>
              <a:rPr lang="ru-RU" sz="2000" dirty="0"/>
              <a:t>Выполнение практических работ на географическом материале способствует развитию </a:t>
            </a:r>
            <a:r>
              <a:rPr lang="ru-RU" sz="2000" dirty="0" err="1"/>
              <a:t>общеучебных</a:t>
            </a:r>
            <a:r>
              <a:rPr lang="ru-RU" sz="2000" dirty="0"/>
              <a:t> умений как компонентов стандарта по географии – анализировать, сравнивать, сопоставлять, оценивать, делать </a:t>
            </a:r>
            <a:r>
              <a:rPr lang="ru-RU" sz="2000" dirty="0" smtClean="0"/>
              <a:t>умозаключения. Вместе с тем наиболее </a:t>
            </a:r>
            <a:r>
              <a:rPr lang="ru-RU" sz="2000" dirty="0"/>
              <a:t>важным является значимость практических работ в формировании умений использовать приобретённые знания и умения в практической деятельности и повседневной жизни.</a:t>
            </a:r>
            <a:endParaRPr lang="ru-RU" sz="2000" dirty="0" smtClean="0"/>
          </a:p>
          <a:p>
            <a:endParaRPr lang="ru-RU" sz="2000" dirty="0"/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3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D92D09"/>
                </a:solidFill>
              </a:rPr>
              <a:t>Практический метод</a:t>
            </a:r>
            <a:endParaRPr lang="ru-RU" sz="3600" b="1" dirty="0">
              <a:solidFill>
                <a:srgbClr val="D92D0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200" dirty="0" smtClean="0"/>
              <a:t>Предмет: география</a:t>
            </a:r>
          </a:p>
          <a:p>
            <a:pPr algn="just"/>
            <a:r>
              <a:rPr lang="ru-RU" sz="2200" dirty="0" smtClean="0"/>
              <a:t>Класс: 8</a:t>
            </a:r>
          </a:p>
          <a:p>
            <a:pPr algn="just"/>
            <a:r>
              <a:rPr lang="ru-RU" sz="2200" dirty="0" smtClean="0"/>
              <a:t>Тема: Различия во времени на территории России.</a:t>
            </a:r>
          </a:p>
          <a:p>
            <a:pPr algn="just"/>
            <a:r>
              <a:rPr lang="ru-RU" sz="2200" dirty="0" smtClean="0"/>
              <a:t>Этап урока: этап формирования новых знаний и умений</a:t>
            </a:r>
          </a:p>
          <a:p>
            <a:pPr algn="just"/>
            <a:endParaRPr lang="ru-RU" sz="2200" dirty="0"/>
          </a:p>
          <a:p>
            <a:pPr algn="just"/>
            <a:r>
              <a:rPr lang="ru-RU" sz="2200" dirty="0" smtClean="0"/>
              <a:t>Необходимые материалы: учебник, тетрадь, инструктивная карта, атлас, контурная карта</a:t>
            </a:r>
          </a:p>
          <a:p>
            <a:endParaRPr lang="ru-RU" dirty="0"/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00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D92D09"/>
                </a:solidFill>
              </a:rPr>
              <a:t>Практический метод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586" y="3676135"/>
            <a:ext cx="2957512" cy="1595137"/>
          </a:xfrm>
        </p:spPr>
        <p:txBody>
          <a:bodyPr/>
          <a:lstStyle/>
          <a:p>
            <a:r>
              <a:rPr lang="ru-RU" dirty="0" smtClean="0"/>
              <a:t>Фото 3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3429001" y="1833862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Фото 2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71488" y="1807566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Фото 1</a:t>
            </a: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548766" y="3676134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Фото 4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1442831"/>
            <a:ext cx="2201092" cy="209658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767" y="1361667"/>
            <a:ext cx="2278518" cy="221775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88" y="3707068"/>
            <a:ext cx="2229392" cy="247645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767" y="3752380"/>
            <a:ext cx="2278518" cy="250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30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172</Words>
  <Application>Microsoft Office PowerPoint</Application>
  <PresentationFormat>Произвольный</PresentationFormat>
  <Paragraphs>24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Педагогический вернисаж</vt:lpstr>
      <vt:lpstr>Практический метод</vt:lpstr>
      <vt:lpstr>Практический метод</vt:lpstr>
      <vt:lpstr>Практический метод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Шесть шляп</dc:title>
  <dc:creator>Лия Губар</dc:creator>
  <cp:lastModifiedBy>география</cp:lastModifiedBy>
  <cp:revision>21</cp:revision>
  <dcterms:created xsi:type="dcterms:W3CDTF">2023-01-11T06:34:10Z</dcterms:created>
  <dcterms:modified xsi:type="dcterms:W3CDTF">2023-05-16T03:26:18Z</dcterms:modified>
</cp:coreProperties>
</file>