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60" r:id="rId4"/>
    <p:sldId id="259" r:id="rId5"/>
  </p:sldIdLst>
  <p:sldSz cx="6858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D09"/>
    <a:srgbClr val="3337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1806" y="-102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13.05.2023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257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13.05.2023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5779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13.05.2023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42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13.05.2023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66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13.05.2023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6586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13.05.2023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377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13.05.2023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007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13.05.2023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8856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13.05.2023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73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13.05.2023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084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13.05.2023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5932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BCFC-6931-497B-AA59-B6861AC518C5}" type="datetimeFigureOut">
              <a:rPr lang="ru-RU" smtClean="0"/>
              <a:pPr/>
              <a:t>13.05.2023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8ABD-46CF-449B-ADD4-B57A256029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4086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earningapp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D92D09"/>
                </a:solidFill>
              </a:rPr>
              <a:t>Педагогический вернисаж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11711" y="3880020"/>
            <a:ext cx="5834578" cy="233813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Тимеркаева Гузель Рафаиловна</a:t>
            </a:r>
          </a:p>
          <a:p>
            <a:r>
              <a:rPr lang="ru-RU" dirty="0" smtClean="0"/>
              <a:t>Учитель татарского языка и литературы</a:t>
            </a:r>
          </a:p>
          <a:p>
            <a:r>
              <a:rPr lang="ru-RU" dirty="0" smtClean="0"/>
              <a:t>Филиал МАОУ «Аромашевская СОШ им.В.Д.Кармацкого» Новоаптулинская ООШ</a:t>
            </a:r>
          </a:p>
          <a:p>
            <a:r>
              <a:rPr lang="ru-RU" dirty="0" smtClean="0"/>
              <a:t>Учитель…. С этим словом связана вся моя жизнь, все мои мысли, всё моё будущее. «Почему?» - спросите вы, отвечаю: «Я из династии учителей».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6"/>
          <p:cNvSpPr txBox="1">
            <a:spLocks/>
          </p:cNvSpPr>
          <p:nvPr/>
        </p:nvSpPr>
        <p:spPr>
          <a:xfrm>
            <a:off x="2372498" y="1374844"/>
            <a:ext cx="2331307" cy="23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Фото педагога</a:t>
            </a:r>
          </a:p>
          <a:p>
            <a:endParaRPr lang="ru-RU" dirty="0"/>
          </a:p>
        </p:txBody>
      </p:sp>
      <p:pic>
        <p:nvPicPr>
          <p:cNvPr id="1028" name="Picture 4" descr="C:\Users\ново\Desktop\Туган тел-23\Конкурс Туган тел\20230328_0941027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7440" y="1332149"/>
            <a:ext cx="2090057" cy="23480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968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365128"/>
            <a:ext cx="5915025" cy="113710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D92D09"/>
                </a:solidFill>
              </a:rPr>
              <a:t>Метод: «КРОССЕНС»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71488" y="1306286"/>
            <a:ext cx="6059941" cy="483325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Кроссенс- это ребус, головоломка, загадка. Он  размещается на  поле из девяти квадратов. Нужно найти связи между изображениями и дать название </a:t>
            </a:r>
            <a:r>
              <a:rPr lang="ru-RU" sz="1500" dirty="0" smtClean="0"/>
              <a:t>кроссенсу</a:t>
            </a:r>
            <a:r>
              <a:rPr lang="ru-RU" sz="1500" dirty="0" smtClean="0"/>
              <a:t>. </a:t>
            </a:r>
            <a:r>
              <a:rPr lang="ru-RU" sz="1500" dirty="0" smtClean="0"/>
              <a:t> </a:t>
            </a:r>
            <a:r>
              <a:rPr lang="ru-RU" sz="1500" dirty="0" smtClean="0"/>
              <a:t>Решается </a:t>
            </a:r>
            <a:r>
              <a:rPr lang="ru-RU" sz="1500" dirty="0" smtClean="0"/>
              <a:t>к</a:t>
            </a:r>
            <a:r>
              <a:rPr lang="ru-RU" sz="1500" dirty="0" smtClean="0"/>
              <a:t>россенс</a:t>
            </a:r>
            <a:r>
              <a:rPr lang="ru-RU" sz="1500" dirty="0" smtClean="0"/>
              <a:t>  по схеме.</a:t>
            </a:r>
            <a:endParaRPr lang="ru-RU" sz="15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    Алгоритм составления кроссенса: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 smtClean="0"/>
              <a:t>1) определить тематику, общую идею;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 smtClean="0"/>
              <a:t>2) поиск и подбор изображений, иллюстрирующих элементы;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 smtClean="0"/>
              <a:t>3) выделить 9 элементов - изображений, имеющих отношение к идее, теме;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 smtClean="0"/>
              <a:t>4) найти связь между элементами, определить последовательность;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 smtClean="0"/>
              <a:t>5) сконцентрировать смысл в одном элементе;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500" dirty="0" smtClean="0"/>
              <a:t>6) выделить отличительные черты, особенности каждого элемента.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Можно </a:t>
            </a:r>
            <a:r>
              <a:rPr lang="ru-RU" sz="1500" dirty="0" smtClean="0"/>
              <a:t>создавать упражнения </a:t>
            </a:r>
            <a:r>
              <a:rPr lang="ru-RU" sz="1500" dirty="0" smtClean="0"/>
              <a:t>по составлению кроссенса на платформе </a:t>
            </a:r>
            <a:r>
              <a:rPr lang="en-US" sz="1500" dirty="0" smtClean="0"/>
              <a:t>LearningApps.org</a:t>
            </a:r>
            <a:r>
              <a:rPr lang="ru-RU" sz="1500" dirty="0" smtClean="0"/>
              <a:t>.</a:t>
            </a:r>
            <a:endParaRPr lang="ru-RU" sz="15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500" dirty="0" smtClean="0"/>
              <a:t>Использование такого метода хорошо при изучении нового материала, выведение темы урока, установки проблемной ситуации или при закреплении и обобщении изученного материала. Так же можно использовать кроссенс в качестве домашнего задания.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de-DE" sz="1600" b="1" dirty="0" smtClean="0">
              <a:hlinkClick r:id="rId2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500" dirty="0" smtClean="0"/>
          </a:p>
          <a:p>
            <a:endParaRPr lang="ru-RU" sz="1400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89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D92D09"/>
                </a:solidFill>
              </a:rPr>
              <a:t>Применение на уроке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71488" y="1825624"/>
            <a:ext cx="5915025" cy="4483735"/>
          </a:xfrm>
        </p:spPr>
        <p:txBody>
          <a:bodyPr/>
          <a:lstStyle/>
          <a:p>
            <a:pPr algn="just"/>
            <a:r>
              <a:rPr lang="ru-RU" sz="2200" dirty="0" smtClean="0"/>
              <a:t>Предмет: татарский язык</a:t>
            </a:r>
          </a:p>
          <a:p>
            <a:pPr algn="just"/>
            <a:r>
              <a:rPr lang="ru-RU" sz="2200" dirty="0" smtClean="0"/>
              <a:t>Класс: 7</a:t>
            </a:r>
          </a:p>
          <a:p>
            <a:pPr algn="just"/>
            <a:r>
              <a:rPr lang="ru-RU" sz="2200" dirty="0" smtClean="0"/>
              <a:t>Тема: Обобщающий урок по теме «Имя существительное»</a:t>
            </a:r>
          </a:p>
          <a:p>
            <a:pPr algn="just"/>
            <a:r>
              <a:rPr lang="ru-RU" sz="2200" dirty="0" smtClean="0"/>
              <a:t>Этап урока: систематизация знаний</a:t>
            </a:r>
          </a:p>
          <a:p>
            <a:pPr algn="just"/>
            <a:r>
              <a:rPr lang="ru-RU" sz="2200" dirty="0" smtClean="0"/>
              <a:t>Парная форма работы</a:t>
            </a:r>
            <a:endParaRPr lang="ru-RU" sz="2200" dirty="0"/>
          </a:p>
          <a:p>
            <a:pPr algn="just"/>
            <a:r>
              <a:rPr lang="ru-RU" sz="2200" dirty="0" smtClean="0"/>
              <a:t>Необходимые материалы: интерактивная доска, лист бумаги с 9 квадратами, 9 картинок, клей.</a:t>
            </a:r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490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D92D09"/>
                </a:solidFill>
              </a:rPr>
              <a:t>Применение на уроке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586" y="3676135"/>
            <a:ext cx="2957512" cy="1595137"/>
          </a:xfrm>
        </p:spPr>
        <p:txBody>
          <a:bodyPr/>
          <a:lstStyle/>
          <a:p>
            <a:r>
              <a:rPr lang="ru-RU" dirty="0" smtClean="0"/>
              <a:t>Фото 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429001" y="1833862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2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1488" y="1807566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1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548766" y="3676134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4</a:t>
            </a:r>
            <a:endParaRPr lang="ru-RU" dirty="0"/>
          </a:p>
        </p:txBody>
      </p:sp>
      <p:pic>
        <p:nvPicPr>
          <p:cNvPr id="3075" name="Picture 3" descr="F:\кросс\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795" y="1776549"/>
            <a:ext cx="4159707" cy="2076246"/>
          </a:xfrm>
          <a:prstGeom prst="rect">
            <a:avLst/>
          </a:prstGeom>
          <a:noFill/>
        </p:spPr>
      </p:pic>
      <p:pic>
        <p:nvPicPr>
          <p:cNvPr id="3077" name="Picture 5" descr="F:\кросс\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63440" y="1767606"/>
            <a:ext cx="1959429" cy="4371937"/>
          </a:xfrm>
          <a:prstGeom prst="rect">
            <a:avLst/>
          </a:prstGeom>
          <a:noFill/>
        </p:spPr>
      </p:pic>
      <p:pic>
        <p:nvPicPr>
          <p:cNvPr id="22" name="Picture 2" descr="C:\Users\ново\Desktop\img3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515" y="3851910"/>
            <a:ext cx="2090056" cy="2300696"/>
          </a:xfrm>
          <a:prstGeom prst="rect">
            <a:avLst/>
          </a:prstGeom>
          <a:noFill/>
        </p:spPr>
      </p:pic>
      <p:pic>
        <p:nvPicPr>
          <p:cNvPr id="1032" name="Picture 8" descr="C:\Users\ново\Desktop\IMG-20230328-WA0018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3382" y="3817305"/>
            <a:ext cx="2103121" cy="23222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543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124</Words>
  <Application>Microsoft Office PowerPoint</Application>
  <PresentationFormat>Произвольный</PresentationFormat>
  <Paragraphs>33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Педагогический вернисаж</vt:lpstr>
      <vt:lpstr>Метод: «КРОССЕНС»</vt:lpstr>
      <vt:lpstr>Применение на уроке</vt:lpstr>
      <vt:lpstr>Применение на уроке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Шесть шляп</dc:title>
  <dc:creator>Лия Губар</dc:creator>
  <cp:lastModifiedBy>ново</cp:lastModifiedBy>
  <cp:revision>36</cp:revision>
  <dcterms:created xsi:type="dcterms:W3CDTF">2023-01-11T06:34:10Z</dcterms:created>
  <dcterms:modified xsi:type="dcterms:W3CDTF">2023-05-13T10:20:40Z</dcterms:modified>
</cp:coreProperties>
</file>