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0" r:id="rId4"/>
    <p:sldId id="259" r:id="rId5"/>
  </p:sldIdLst>
  <p:sldSz cx="6858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D09"/>
    <a:srgbClr val="33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920" y="53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7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9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0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6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0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8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BCFC-6931-497B-AA59-B6861AC518C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92D09"/>
                </a:solidFill>
              </a:rPr>
              <a:t>Педагогический вернисаж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4409" y="4619493"/>
            <a:ext cx="5834578" cy="2338131"/>
          </a:xfrm>
        </p:spPr>
        <p:txBody>
          <a:bodyPr>
            <a:normAutofit/>
          </a:bodyPr>
          <a:lstStyle/>
          <a:p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Тараданова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Викторовна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надомного обучения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Аромашевская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им.В.Д.Кармацкого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кредо: «Учить так, чтобы мог учиться каждый».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  <p:sp>
        <p:nvSpPr>
          <p:cNvPr id="6" name="Объект 6"/>
          <p:cNvSpPr txBox="1">
            <a:spLocks/>
          </p:cNvSpPr>
          <p:nvPr/>
        </p:nvSpPr>
        <p:spPr>
          <a:xfrm>
            <a:off x="2372498" y="1374844"/>
            <a:ext cx="2331307" cy="2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Фото педагога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14" t="10997" r="-1"/>
          <a:stretch/>
        </p:blipFill>
        <p:spPr>
          <a:xfrm>
            <a:off x="1903116" y="1178383"/>
            <a:ext cx="3051767" cy="34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 dirty="0">
                <a:solidFill>
                  <a:srgbClr val="D92D09"/>
                </a:solidFill>
              </a:rPr>
              <a:t>Использование учебной платформы </a:t>
            </a:r>
            <a:r>
              <a:rPr lang="ru-RU" altLang="ru-RU" sz="3600" dirty="0" smtClean="0">
                <a:solidFill>
                  <a:srgbClr val="D92D09"/>
                </a:solidFill>
              </a:rPr>
              <a:t>«</a:t>
            </a:r>
            <a:r>
              <a:rPr lang="en-US" altLang="ru-RU" sz="3600" dirty="0" smtClean="0">
                <a:solidFill>
                  <a:srgbClr val="D92D09"/>
                </a:solidFill>
              </a:rPr>
              <a:t>Core</a:t>
            </a:r>
            <a:r>
              <a:rPr lang="ru-RU" altLang="ru-RU" sz="3600" dirty="0" smtClean="0">
                <a:solidFill>
                  <a:srgbClr val="D92D09"/>
                </a:solidFill>
              </a:rPr>
              <a:t>»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1668" y="1532586"/>
            <a:ext cx="6516709" cy="50236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платформа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 образовательных материалов. НО это ещё не всё! В нем заложены возможности проверки знаний с обратной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конструктора учитель может создавать как интерактивные рабочие листы, так и полноценные уроки и занятия (в том числе внеурочные и кружковые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уроки, занятия или рабочие листы исходя из необходимости конкретного учителя и под конкретных учеников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разработки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технических средств для прохождения заданий, можно их распечатать и раздать детям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обучения в технологии смешанного обучения и дистанционного обучения (как с участием учителя, так и без)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прохождения урока в индивидуальном темпе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Адаптивность, индивидуализация, вариативность, рефлексия, гибкость</a:t>
            </a:r>
          </a:p>
          <a:p>
            <a:pPr marL="0" indent="0" algn="ctr">
              <a:buNone/>
            </a:pPr>
            <a:endParaRPr lang="ru-RU" sz="16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>
                <a:solidFill>
                  <a:srgbClr val="D92D09"/>
                </a:solidFill>
              </a:rPr>
              <a:t>Применение на уроке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природный мир (Надомное обучение).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6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и домашние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урока: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нового материала.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материалы:</a:t>
            </a:r>
          </a:p>
          <a:p>
            <a:pPr marL="0" indent="0" algn="just"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Ноутбук, дидактический материал (рабочий лист).</a:t>
            </a:r>
          </a:p>
          <a:p>
            <a:pPr algn="just"/>
            <a:endParaRPr lang="ru-RU" sz="2200" dirty="0" smtClean="0"/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92D09"/>
                </a:solidFill>
              </a:rPr>
              <a:t>Применение на уроке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586" y="3676135"/>
            <a:ext cx="2957512" cy="1595137"/>
          </a:xfrm>
        </p:spPr>
        <p:txBody>
          <a:bodyPr/>
          <a:lstStyle/>
          <a:p>
            <a:r>
              <a:rPr lang="ru-RU" dirty="0" smtClean="0"/>
              <a:t>Фото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29001" y="1833862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Фото 2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1488" y="1807566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Фото 1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48766" y="3676134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Фото 4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11" y="1274876"/>
            <a:ext cx="2686376" cy="2476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341354"/>
            <a:ext cx="2391727" cy="2410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31" y="3751379"/>
            <a:ext cx="2615021" cy="24561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297" y="3777675"/>
            <a:ext cx="3605893" cy="2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87</Words>
  <Application>Microsoft Office PowerPoint</Application>
  <PresentationFormat>Произвольный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Педагогический вернисаж</vt:lpstr>
      <vt:lpstr>Использование учебной платформы «Core»</vt:lpstr>
      <vt:lpstr>Применение на уроке</vt:lpstr>
      <vt:lpstr>Применение на уроке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Шесть шляп</dc:title>
  <dc:creator>Лия Губар</dc:creator>
  <cp:lastModifiedBy>ПК</cp:lastModifiedBy>
  <cp:revision>19</cp:revision>
  <dcterms:created xsi:type="dcterms:W3CDTF">2023-01-11T06:34:10Z</dcterms:created>
  <dcterms:modified xsi:type="dcterms:W3CDTF">2023-05-17T14:40:28Z</dcterms:modified>
</cp:coreProperties>
</file>