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0" r:id="rId4"/>
    <p:sldId id="259" r:id="rId5"/>
  </p:sldIdLst>
  <p:sldSz cx="6858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2D09"/>
    <a:srgbClr val="333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798" y="-78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57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79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2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60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86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7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70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5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3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48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932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BCFC-6931-497B-AA59-B6861AC518C5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8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92D09"/>
                </a:solidFill>
              </a:rPr>
              <a:t>Педагогический вернисаж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11711" y="3880020"/>
            <a:ext cx="5834578" cy="23381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Смирнова Ольга Александровна</a:t>
            </a:r>
          </a:p>
          <a:p>
            <a:pPr>
              <a:buNone/>
            </a:pPr>
            <a:r>
              <a:rPr lang="ru-RU" dirty="0" smtClean="0"/>
              <a:t> Учитель истории</a:t>
            </a:r>
          </a:p>
          <a:p>
            <a:pPr>
              <a:buNone/>
            </a:pPr>
            <a:r>
              <a:rPr lang="ru-RU" dirty="0" smtClean="0"/>
              <a:t> Филиал МАОУ «Аромашевская </a:t>
            </a:r>
            <a:r>
              <a:rPr lang="ru-RU" smtClean="0"/>
              <a:t>СОШ </a:t>
            </a:r>
            <a:r>
              <a:rPr lang="ru-RU" smtClean="0"/>
              <a:t>им. </a:t>
            </a:r>
            <a:r>
              <a:rPr lang="ru-RU" dirty="0" err="1" smtClean="0"/>
              <a:t>В.Д.Кармацкого</a:t>
            </a:r>
            <a:r>
              <a:rPr lang="ru-RU" dirty="0" smtClean="0"/>
              <a:t>» Юрминская СОШ</a:t>
            </a:r>
          </a:p>
          <a:p>
            <a:pPr>
              <a:buNone/>
            </a:pPr>
            <a:r>
              <a:rPr lang="ru-RU" dirty="0" smtClean="0"/>
              <a:t> Интересный факт о себе: люблю путешествовать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  <p:sp>
        <p:nvSpPr>
          <p:cNvPr id="6" name="Объект 6"/>
          <p:cNvSpPr txBox="1">
            <a:spLocks/>
          </p:cNvSpPr>
          <p:nvPr/>
        </p:nvSpPr>
        <p:spPr>
          <a:xfrm>
            <a:off x="2372498" y="1374844"/>
            <a:ext cx="2331307" cy="2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13428"/>
          <a:stretch/>
        </p:blipFill>
        <p:spPr>
          <a:xfrm>
            <a:off x="2215999" y="1460451"/>
            <a:ext cx="2644303" cy="2168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8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92D09"/>
                </a:solidFill>
              </a:rPr>
              <a:t>Использование рабочего листа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Рабочий лист – это система заданий по определенной теме урока, разработанная самим учителем с целью обучения детей работе с информацией в разных видах. Учебный материал дробится на несколько логически завершенных частей, причем каждая следующая часть  связана с предыдущей. Такой способ подачи информации позволяет ребенку сфокусировать внимание на главном.</a:t>
            </a:r>
          </a:p>
          <a:p>
            <a:r>
              <a:rPr lang="ru-RU" dirty="0"/>
              <a:t>Целесообразность использования рабочего листа обоснована большим объемом информации, которую каждому ученику необходимо освоить. Рабочий лист может применяться как для классной, так и для домашней работы. Такая форма работы позволяет выстроить логику усвоения новых знаний (восприятие – осмысление – запоминание – применение – обобщение – рефлексия). 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93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>
                <a:solidFill>
                  <a:srgbClr val="D92D09"/>
                </a:solidFill>
              </a:rPr>
              <a:t>Применение на уроке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dirty="0" smtClean="0"/>
              <a:t>Предмет: ОДНКР</a:t>
            </a:r>
          </a:p>
          <a:p>
            <a:pPr algn="just"/>
            <a:r>
              <a:rPr lang="ru-RU" sz="2200" dirty="0" smtClean="0"/>
              <a:t>Класс: 5</a:t>
            </a:r>
          </a:p>
          <a:p>
            <a:pPr algn="just"/>
            <a:r>
              <a:rPr lang="ru-RU" sz="2200" dirty="0" smtClean="0"/>
              <a:t>Тема: Хранить память предков</a:t>
            </a:r>
          </a:p>
          <a:p>
            <a:pPr algn="just"/>
            <a:r>
              <a:rPr lang="ru-RU" sz="2200" dirty="0" smtClean="0"/>
              <a:t>Этап урока: Изучение нового материала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Необходимые материалы: Учебник, рабочий лист, толковый словарь.</a:t>
            </a:r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90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92D09"/>
                </a:solidFill>
              </a:rPr>
              <a:t>Применение на уроке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586" y="3676135"/>
            <a:ext cx="2957512" cy="1595137"/>
          </a:xfrm>
        </p:spPr>
        <p:txBody>
          <a:bodyPr/>
          <a:lstStyle/>
          <a:p>
            <a:r>
              <a:rPr lang="ru-RU" dirty="0" smtClean="0"/>
              <a:t>Фото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29001" y="1833862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Фото 2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1488" y="1807566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Фото 1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48766" y="3676134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Фото 4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76" t="20921" r="11619" b="24476"/>
          <a:stretch/>
        </p:blipFill>
        <p:spPr>
          <a:xfrm>
            <a:off x="454027" y="1807566"/>
            <a:ext cx="2974973" cy="1742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38" b="27016"/>
          <a:stretch/>
        </p:blipFill>
        <p:spPr>
          <a:xfrm>
            <a:off x="3363099" y="3545875"/>
            <a:ext cx="3023414" cy="1725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86" t="9492"/>
          <a:stretch/>
        </p:blipFill>
        <p:spPr>
          <a:xfrm>
            <a:off x="471488" y="3550398"/>
            <a:ext cx="2891610" cy="17208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4" r="10476" b="18381"/>
          <a:stretch/>
        </p:blipFill>
        <p:spPr>
          <a:xfrm>
            <a:off x="3446461" y="1758375"/>
            <a:ext cx="2940053" cy="1792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3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178</Words>
  <Application>Microsoft Office PowerPoint</Application>
  <PresentationFormat>Произвольный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Педагогический вернисаж</vt:lpstr>
      <vt:lpstr>Использование рабочего листа</vt:lpstr>
      <vt:lpstr>Применение на уроке</vt:lpstr>
      <vt:lpstr>Применение на уроке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Шесть шляп</dc:title>
  <dc:creator>Лия Губар</dc:creator>
  <cp:lastModifiedBy>admin</cp:lastModifiedBy>
  <cp:revision>19</cp:revision>
  <dcterms:created xsi:type="dcterms:W3CDTF">2023-01-11T06:34:10Z</dcterms:created>
  <dcterms:modified xsi:type="dcterms:W3CDTF">2023-05-18T08:16:54Z</dcterms:modified>
</cp:coreProperties>
</file>