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59" r:id="rId5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D09"/>
    <a:srgbClr val="33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896" y="72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7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BCFC-6931-497B-AA59-B6861AC518C5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8ABD-46CF-449B-ADD4-B57A25602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Педагогический вернисаж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1488" y="3329964"/>
            <a:ext cx="5834578" cy="286211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Скареднова Светлана Александровна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Филиал МАОУ «Аромашевская СОШ им. В.Д. Кармацкого» Кротовская СОШ</a:t>
            </a:r>
          </a:p>
          <a:p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Люблю читать </a:t>
            </a:r>
            <a:r>
              <a:rPr lang="ru-RU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книги, которые стали моими помощниками: </a:t>
            </a:r>
          </a:p>
          <a:p>
            <a:pPr marL="0" indent="0">
              <a:buNone/>
            </a:pPr>
            <a:r>
              <a:rPr lang="ru-RU" sz="2300" dirty="0" smtClean="0">
                <a:cs typeface="Calibri" panose="020F0502020204030204" pitchFamily="34" charset="0"/>
              </a:rPr>
              <a:t>А.А</a:t>
            </a:r>
            <a:r>
              <a:rPr lang="ru-RU" sz="2300" dirty="0">
                <a:cs typeface="Calibri" panose="020F0502020204030204" pitchFamily="34" charset="0"/>
              </a:rPr>
              <a:t>. </a:t>
            </a:r>
            <a:r>
              <a:rPr lang="ru-RU" sz="2300" dirty="0" err="1" smtClean="0">
                <a:cs typeface="Calibri" panose="020F0502020204030204" pitchFamily="34" charset="0"/>
              </a:rPr>
              <a:t>Гин</a:t>
            </a:r>
            <a:r>
              <a:rPr lang="ru-RU" sz="2300" dirty="0" smtClean="0">
                <a:cs typeface="Calibri" panose="020F0502020204030204" pitchFamily="34" charset="0"/>
              </a:rPr>
              <a:t> «Приёмы </a:t>
            </a:r>
            <a:r>
              <a:rPr lang="ru-RU" sz="2300" dirty="0">
                <a:cs typeface="Calibri" panose="020F0502020204030204" pitchFamily="34" charset="0"/>
              </a:rPr>
              <a:t>педагогической техники</a:t>
            </a:r>
            <a:r>
              <a:rPr lang="ru-RU" sz="2300" dirty="0" smtClean="0">
                <a:cs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2300" dirty="0">
                <a:cs typeface="Calibri" panose="020F0502020204030204" pitchFamily="34" charset="0"/>
              </a:rPr>
              <a:t>Н. </a:t>
            </a:r>
            <a:r>
              <a:rPr lang="ru-RU" sz="2300" dirty="0" smtClean="0">
                <a:cs typeface="Calibri" panose="020F0502020204030204" pitchFamily="34" charset="0"/>
              </a:rPr>
              <a:t>Джексон «Классный </a:t>
            </a:r>
            <a:r>
              <a:rPr lang="ru-RU" sz="2300" dirty="0">
                <a:cs typeface="Calibri" panose="020F0502020204030204" pitchFamily="34" charset="0"/>
              </a:rPr>
              <a:t>учитель: Как работать с трудными учениками, сложными родителями и получать удовольствие от профессии»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2372498" y="1374844"/>
            <a:ext cx="2331307" cy="2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Фото педагога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 b="24397"/>
          <a:stretch/>
        </p:blipFill>
        <p:spPr>
          <a:xfrm>
            <a:off x="2182478" y="1330223"/>
            <a:ext cx="2160922" cy="1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Приём «Корзина идей»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1487" y="1318728"/>
            <a:ext cx="5915025" cy="51516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/>
              <a:t>Ученики узнают тему</a:t>
            </a:r>
          </a:p>
          <a:p>
            <a:pPr marL="0" indent="0" algn="just">
              <a:buNone/>
            </a:pPr>
            <a:r>
              <a:rPr lang="ru-RU" sz="1700" dirty="0" smtClean="0"/>
              <a:t>Можно сделать заход через загадку или ребус. Так уже здесь включается любопытство и внимание. Дети слышат первые подсказки для собственных идей. </a:t>
            </a:r>
          </a:p>
          <a:p>
            <a:pPr algn="just"/>
            <a:r>
              <a:rPr lang="ru-RU" sz="2200" dirty="0" smtClean="0"/>
              <a:t>Записывают в тетради (на листах бумаги)</a:t>
            </a:r>
          </a:p>
          <a:p>
            <a:pPr marL="0" indent="0" algn="just">
              <a:buNone/>
            </a:pPr>
            <a:r>
              <a:rPr lang="ru-RU" sz="1700" dirty="0" smtClean="0"/>
              <a:t>Ребята пишут слова, словосочетания/ предложения, имеющие отношение к теме урока. </a:t>
            </a:r>
            <a:r>
              <a:rPr lang="ru-RU" sz="1700" dirty="0" smtClean="0"/>
              <a:t>Лучше выбрать индивидуальную форму работы.</a:t>
            </a:r>
            <a:endParaRPr lang="ru-RU" sz="1700" dirty="0" smtClean="0"/>
          </a:p>
          <a:p>
            <a:pPr algn="just"/>
            <a:r>
              <a:rPr lang="ru-RU" sz="2200" dirty="0" smtClean="0"/>
              <a:t>Обмениваются тем, что записали</a:t>
            </a:r>
          </a:p>
          <a:p>
            <a:pPr marL="0" indent="0" algn="just">
              <a:buNone/>
            </a:pPr>
            <a:r>
              <a:rPr lang="ru-RU" sz="1700" dirty="0" smtClean="0"/>
              <a:t>Работа в паре. Каждый вспоминает то, что он знал и не написал, зато это сделал его одноклассник. Выясняют кто прав, если факты расходятся.</a:t>
            </a:r>
          </a:p>
          <a:p>
            <a:pPr algn="just"/>
            <a:r>
              <a:rPr lang="ru-RU" sz="2200" dirty="0" smtClean="0"/>
              <a:t>Работа целым классом</a:t>
            </a:r>
          </a:p>
          <a:p>
            <a:pPr marL="0" indent="0" algn="just">
              <a:buNone/>
            </a:pPr>
            <a:r>
              <a:rPr lang="ru-RU" sz="1700" dirty="0" smtClean="0"/>
              <a:t>От каждой пары озвучивается идея по теме. Прикрепляем в корзину всё, что говорят. Составляется перечень идей. </a:t>
            </a:r>
          </a:p>
          <a:p>
            <a:pPr algn="just"/>
            <a:r>
              <a:rPr lang="ru-RU" sz="2200" dirty="0" smtClean="0"/>
              <a:t>Выяснение вопросов и интересов</a:t>
            </a:r>
          </a:p>
          <a:p>
            <a:pPr marL="0" indent="0" algn="just">
              <a:buNone/>
            </a:pPr>
            <a:r>
              <a:rPr lang="ru-RU" sz="1700" dirty="0" smtClean="0"/>
              <a:t>Ученики обсуждают какие из идей списка вызывают интерес и хотелось бы узнать об этом больше. Задают вопросы. Если вопросов нет, то учитель предлагает сам. </a:t>
            </a:r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solidFill>
                  <a:srgbClr val="D92D09"/>
                </a:solidFill>
              </a:rPr>
              <a:t>Применение на уроке</a:t>
            </a:r>
            <a:endParaRPr lang="ru-RU" sz="3600" b="1" dirty="0">
              <a:solidFill>
                <a:srgbClr val="D92D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/>
              <a:t>Предмет: русский язык</a:t>
            </a:r>
          </a:p>
          <a:p>
            <a:pPr algn="just"/>
            <a:r>
              <a:rPr lang="ru-RU" sz="2200" dirty="0" smtClean="0"/>
              <a:t>Класс: 2</a:t>
            </a:r>
          </a:p>
          <a:p>
            <a:pPr algn="just"/>
            <a:r>
              <a:rPr lang="ru-RU" sz="2200" dirty="0" smtClean="0"/>
              <a:t>Тема: «Безударный гласный в корне слова»</a:t>
            </a:r>
          </a:p>
          <a:p>
            <a:pPr algn="just"/>
            <a:r>
              <a:rPr lang="ru-RU" sz="2200" dirty="0" smtClean="0"/>
              <a:t>Этап урока: актуализация знаний</a:t>
            </a:r>
          </a:p>
          <a:p>
            <a:pPr algn="just"/>
            <a:r>
              <a:rPr lang="ru-RU" sz="2200" dirty="0" smtClean="0"/>
              <a:t>Парная форма работы</a:t>
            </a:r>
            <a:endParaRPr lang="ru-RU" sz="2200" dirty="0"/>
          </a:p>
          <a:p>
            <a:pPr algn="just"/>
            <a:r>
              <a:rPr lang="ru-RU" sz="2200" dirty="0" smtClean="0"/>
              <a:t>Необходимые материалы: картинка с изображением корзины, полоски бумаги (для записи идей), фломастеры, магниты</a:t>
            </a:r>
          </a:p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92D09"/>
                </a:solidFill>
              </a:rPr>
              <a:t>Применение на уроке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86" y="3676135"/>
            <a:ext cx="2957512" cy="1595137"/>
          </a:xfrm>
        </p:spPr>
        <p:txBody>
          <a:bodyPr/>
          <a:lstStyle/>
          <a:p>
            <a:r>
              <a:rPr lang="ru-RU" dirty="0" smtClean="0"/>
              <a:t>Фото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858000" cy="296562"/>
          </a:xfrm>
          <a:prstGeom prst="rect">
            <a:avLst/>
          </a:prstGeom>
          <a:solidFill>
            <a:srgbClr val="333777"/>
          </a:solidFill>
          <a:ln>
            <a:solidFill>
              <a:srgbClr val="33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22" y="6013621"/>
            <a:ext cx="1927402" cy="108524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29001" y="1833862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2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1488" y="1807566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1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8766" y="3676134"/>
            <a:ext cx="2957512" cy="159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Фото 4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71487" y="1301302"/>
            <a:ext cx="4961545" cy="4900715"/>
            <a:chOff x="471487" y="1251607"/>
            <a:chExt cx="4204218" cy="461063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t="26298" b="1985"/>
            <a:stretch/>
          </p:blipFill>
          <p:spPr>
            <a:xfrm>
              <a:off x="471487" y="1268279"/>
              <a:ext cx="2231956" cy="213426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t="7308" b="7245"/>
            <a:stretch/>
          </p:blipFill>
          <p:spPr>
            <a:xfrm>
              <a:off x="2703443" y="1251607"/>
              <a:ext cx="1887971" cy="21509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/>
            <a:srcRect t="7098" b="5000"/>
            <a:stretch/>
          </p:blipFill>
          <p:spPr>
            <a:xfrm>
              <a:off x="499424" y="3402545"/>
              <a:ext cx="2098670" cy="245969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/>
            <a:srcRect t="11207"/>
            <a:stretch/>
          </p:blipFill>
          <p:spPr>
            <a:xfrm>
              <a:off x="2598094" y="3402546"/>
              <a:ext cx="2077611" cy="245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266</Words>
  <Application>Microsoft Office PowerPoint</Application>
  <PresentationFormat>Произвольный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Педагогический вернисаж</vt:lpstr>
      <vt:lpstr>Приём «Корзина идей»</vt:lpstr>
      <vt:lpstr>Применение на уроке</vt:lpstr>
      <vt:lpstr>Применение на уроке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Шесть шляп</dc:title>
  <dc:creator>Лия Губар</dc:creator>
  <cp:lastModifiedBy>RePack by Diakov</cp:lastModifiedBy>
  <cp:revision>21</cp:revision>
  <dcterms:created xsi:type="dcterms:W3CDTF">2023-01-11T06:34:10Z</dcterms:created>
  <dcterms:modified xsi:type="dcterms:W3CDTF">2023-05-16T18:51:24Z</dcterms:modified>
</cp:coreProperties>
</file>