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2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1500" y="-8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Пестерева</a:t>
            </a:r>
            <a:r>
              <a:rPr lang="ru-RU" dirty="0" smtClean="0"/>
              <a:t> Наталья Александровна </a:t>
            </a:r>
          </a:p>
          <a:p>
            <a:r>
              <a:rPr lang="ru-RU" dirty="0" smtClean="0"/>
              <a:t>Учитель изобразительного искусства </a:t>
            </a:r>
          </a:p>
          <a:p>
            <a:r>
              <a:rPr lang="ru-RU" dirty="0"/>
              <a:t>Филиал МАОУ  "</a:t>
            </a:r>
            <a:r>
              <a:rPr lang="ru-RU" dirty="0" err="1"/>
              <a:t>Аромашевская</a:t>
            </a:r>
            <a:r>
              <a:rPr lang="ru-RU" dirty="0"/>
              <a:t> СОШ им. Героя Советского Союза В.Д. </a:t>
            </a:r>
            <a:r>
              <a:rPr lang="ru-RU" dirty="0" err="1"/>
              <a:t>Кармацкого</a:t>
            </a:r>
            <a:r>
              <a:rPr lang="ru-RU" dirty="0"/>
              <a:t>" Кармацкая </a:t>
            </a:r>
            <a:r>
              <a:rPr lang="ru-RU" dirty="0" smtClean="0"/>
              <a:t>СОШ</a:t>
            </a:r>
          </a:p>
          <a:p>
            <a:r>
              <a:rPr lang="ru-RU" dirty="0"/>
              <a:t>Каждый день, это новый шанс.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9" name="Рисунок 8" descr="C:\Users\user\Desktop\20230518_134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36424" y="1167790"/>
            <a:ext cx="2577947" cy="268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Метод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«Рисование мятой бумагой»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/>
              <a:t>Используя нетрадиционную технику рисования на уроках, ученикам удается воплощать свои замыслы, свободно выражать свои мысли. Творческий процесс научил детей исследовать, и умело обращаться со своим миром. Дети научились помогать друг другу, выстраивать партнерские отношения с педагогом, это придало им уверенности. Ребята начинают чувствовать пользу творчества и верят, что это шаги к достижению цели, а не препятствие. Ведь главным является не готовый продукт – рисунок или поделка, а развитие личности: формирование уверенности в себе, в своих способностях. При применении нетрадиционных техник рисования, у детей формируется устойчивый интерес к изобразительной деятельности. </a:t>
            </a:r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4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Предмет: Изобразительное искусство </a:t>
            </a:r>
          </a:p>
          <a:p>
            <a:pPr algn="just"/>
            <a:r>
              <a:rPr lang="ru-RU" sz="2000" dirty="0" smtClean="0"/>
              <a:t>Класс:7</a:t>
            </a:r>
          </a:p>
          <a:p>
            <a:pPr algn="just"/>
            <a:r>
              <a:rPr lang="ru-RU" sz="2000" dirty="0" smtClean="0"/>
              <a:t>Тема: Цвет </a:t>
            </a:r>
            <a:r>
              <a:rPr lang="ru-RU" sz="2000" dirty="0"/>
              <a:t>— элемент композиционного творчества. Свободные формы: линии и тоновые пятна</a:t>
            </a:r>
            <a:endParaRPr lang="ru-RU" sz="2000" dirty="0" smtClean="0"/>
          </a:p>
          <a:p>
            <a:pPr algn="just"/>
            <a:r>
              <a:rPr lang="ru-RU" sz="2000" dirty="0" smtClean="0"/>
              <a:t>Этап урока: Изучение нового материала </a:t>
            </a:r>
            <a:endParaRPr lang="ru-RU" sz="2000" dirty="0"/>
          </a:p>
          <a:p>
            <a:pPr algn="just"/>
            <a:r>
              <a:rPr lang="ru-RU" sz="2000" dirty="0" smtClean="0"/>
              <a:t>Необходимые материалы: бумага , краски , мольберт 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9" name="Рисунок 8" descr="C:\Users\user\Desktop\18-05-2023_14-43-14\IMG-20230518-WA000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41" y="1443208"/>
            <a:ext cx="2640763" cy="223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user\Desktop\18-05-2023_14-43-14\IMG-20230518-WA000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443209"/>
            <a:ext cx="2619375" cy="223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user\Desktop\18-05-2023_14-43-14\IMG-20230518-WA000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41" y="4016557"/>
            <a:ext cx="2861099" cy="2478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user\Desktop\18-05-2023_14-43-14\IMG-20230518-WA0005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97" y="4016556"/>
            <a:ext cx="2686781" cy="2478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</TotalTime>
  <Words>187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Метод  «Рисование мятой бумагой»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user</cp:lastModifiedBy>
  <cp:revision>22</cp:revision>
  <dcterms:created xsi:type="dcterms:W3CDTF">2023-01-11T06:34:10Z</dcterms:created>
  <dcterms:modified xsi:type="dcterms:W3CDTF">2023-05-19T04:41:49Z</dcterms:modified>
</cp:coreProperties>
</file>