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954" y="48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Педагогический вернисаж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fontScale="92500" lnSpcReduction="20000"/>
          </a:bodyPr>
          <a:lstStyle/>
          <a:p>
            <a:r>
              <a:rPr lang="ru-RU" sz="2300" dirty="0" err="1"/>
              <a:t>Очилбоева</a:t>
            </a:r>
            <a:r>
              <a:rPr lang="ru-RU" sz="2300" dirty="0"/>
              <a:t> Екатерина Петровна</a:t>
            </a:r>
          </a:p>
          <a:p>
            <a:r>
              <a:rPr lang="ru-RU" sz="2300" dirty="0"/>
              <a:t>Учитель информатики, физики</a:t>
            </a:r>
          </a:p>
          <a:p>
            <a:r>
              <a:rPr lang="ru-RU" sz="2300" dirty="0"/>
              <a:t>Филиал МАОУ «</a:t>
            </a:r>
            <a:r>
              <a:rPr lang="ru-RU" sz="2300" dirty="0" err="1"/>
              <a:t>Аромашевская</a:t>
            </a:r>
            <a:r>
              <a:rPr lang="ru-RU" sz="2300" dirty="0"/>
              <a:t> СОШ им. В.Д. </a:t>
            </a:r>
            <a:r>
              <a:rPr lang="ru-RU" sz="2300" dirty="0" err="1"/>
              <a:t>Кармацкого</a:t>
            </a:r>
            <a:r>
              <a:rPr lang="ru-RU" sz="2300" dirty="0"/>
              <a:t>» </a:t>
            </a:r>
            <a:r>
              <a:rPr lang="ru-RU" sz="2300" dirty="0" err="1"/>
              <a:t>Юрминская</a:t>
            </a:r>
            <a:r>
              <a:rPr lang="ru-RU" sz="2300" dirty="0"/>
              <a:t> СОШ</a:t>
            </a:r>
          </a:p>
          <a:p>
            <a:r>
              <a:rPr lang="ru-RU" sz="2300" dirty="0"/>
              <a:t>Моё педагогическое кредо: «Современные технологии + творческая деятельность + сотрудничество» – это формула успешности ученика!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  <a:p>
            <a:r>
              <a:rPr lang="ru-RU" dirty="0"/>
              <a:t>Фото педагога</a:t>
            </a:r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0396341-F9BD-49D6-987C-29EB76528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98" y="1277432"/>
            <a:ext cx="21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D92D09"/>
                </a:solidFill>
              </a:rPr>
              <a:t>Plickers</a:t>
            </a:r>
            <a:r>
              <a:rPr lang="en-US" sz="3600" b="1" dirty="0">
                <a:solidFill>
                  <a:srgbClr val="D92D09"/>
                </a:solidFill>
              </a:rPr>
              <a:t> (</a:t>
            </a:r>
            <a:r>
              <a:rPr lang="ru-RU" sz="3600" b="1" dirty="0" err="1">
                <a:solidFill>
                  <a:srgbClr val="D92D09"/>
                </a:solidFill>
              </a:rPr>
              <a:t>Пликерс</a:t>
            </a:r>
            <a:r>
              <a:rPr lang="ru-RU" sz="3600" b="1" dirty="0">
                <a:solidFill>
                  <a:srgbClr val="D92D09"/>
                </a:solidFill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000" dirty="0"/>
              <a:t>Это приложение, позволяющее мгновенно оценить ответы всего класса и упростить сбор статистики прямо на уроке. Работает оно с применением QR-кодов, более привычных нам в рекламе, магазинах. </a:t>
            </a:r>
            <a:r>
              <a:rPr lang="ru-RU" sz="2000" dirty="0" err="1"/>
              <a:t>Plickers</a:t>
            </a:r>
            <a:r>
              <a:rPr lang="ru-RU" sz="2000" dirty="0"/>
              <a:t> используется учителем на планшете или смартфоне, в связке с ноутбуком.</a:t>
            </a:r>
          </a:p>
          <a:p>
            <a:pPr algn="just"/>
            <a:r>
              <a:rPr lang="ru-RU" sz="2000" dirty="0"/>
              <a:t>Камерой планшета (телефона) учитель сканирует поднятые детьми карточки с QR-кодами с по их мнению правильными ответами.</a:t>
            </a:r>
          </a:p>
          <a:p>
            <a:pPr algn="just"/>
            <a:r>
              <a:rPr lang="ru-RU" sz="2000" dirty="0"/>
              <a:t>Отсканированные варианты ответов всех учеников в классе можно вывести на доску.</a:t>
            </a:r>
          </a:p>
          <a:p>
            <a:pPr algn="just"/>
            <a:r>
              <a:rPr lang="ru-RU" sz="2000" dirty="0"/>
              <a:t>У каждого ученика свой номер карточки, который в дальнейшем будет отображен на карточке, сгенерированной </a:t>
            </a:r>
            <a:r>
              <a:rPr lang="ru-RU" sz="2000" dirty="0" err="1"/>
              <a:t>Plickers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Задания составляются самим учителем. Готовых заданий нет.</a:t>
            </a:r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/>
              <a:t>Предмет: физика</a:t>
            </a:r>
          </a:p>
          <a:p>
            <a:pPr algn="just"/>
            <a:r>
              <a:rPr lang="ru-RU" sz="2200" dirty="0"/>
              <a:t>Класс: 7</a:t>
            </a:r>
          </a:p>
          <a:p>
            <a:pPr algn="just"/>
            <a:r>
              <a:rPr lang="ru-RU" sz="2200" dirty="0"/>
              <a:t>Тема: Сообщающиеся сосуды</a:t>
            </a:r>
          </a:p>
          <a:p>
            <a:pPr algn="just"/>
            <a:r>
              <a:rPr lang="ru-RU" sz="2200" dirty="0"/>
              <a:t>Этап урока: повторение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Необходимые материалы: карточки с </a:t>
            </a:r>
            <a:r>
              <a:rPr lang="en-US" sz="2200" dirty="0"/>
              <a:t>QR</a:t>
            </a:r>
            <a:r>
              <a:rPr lang="ru-RU" sz="2200" dirty="0"/>
              <a:t>-кодами, камера телефона, ноутбук, проектор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/>
              <a:t>Фото 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2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1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Фото 4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03B3A53-B28D-4C4C-A213-75B9C8AB76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5"/>
          <a:stretch/>
        </p:blipFill>
        <p:spPr>
          <a:xfrm>
            <a:off x="319767" y="1690689"/>
            <a:ext cx="2803799" cy="236211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7577C8-A7F0-4DCA-A6D3-407FC83199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34" y="4337183"/>
            <a:ext cx="3334223" cy="186817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03DE318-E9F3-4A9B-AA72-E8432F7F59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" t="10606" b="5955"/>
          <a:stretch/>
        </p:blipFill>
        <p:spPr>
          <a:xfrm>
            <a:off x="268407" y="4326233"/>
            <a:ext cx="2798922" cy="179049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78574F9-55D0-4575-BD06-49759013BDB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10179" b="2061"/>
          <a:stretch/>
        </p:blipFill>
        <p:spPr>
          <a:xfrm>
            <a:off x="3309234" y="1690688"/>
            <a:ext cx="3453989" cy="236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193</Words>
  <Application>Microsoft Office PowerPoint</Application>
  <PresentationFormat>Произвольный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Педагогический вернисаж</vt:lpstr>
      <vt:lpstr>Plickers (Пликерс)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Shool</cp:lastModifiedBy>
  <cp:revision>19</cp:revision>
  <dcterms:created xsi:type="dcterms:W3CDTF">2023-01-11T06:34:10Z</dcterms:created>
  <dcterms:modified xsi:type="dcterms:W3CDTF">2023-05-18T05:20:22Z</dcterms:modified>
</cp:coreProperties>
</file>