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1" r:id="rId3"/>
    <p:sldId id="260" r:id="rId4"/>
    <p:sldId id="259" r:id="rId5"/>
  </p:sldIdLst>
  <p:sldSz cx="6858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2D09"/>
    <a:srgbClr val="33377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-1812" y="-90"/>
      </p:cViewPr>
      <p:guideLst>
        <p:guide orient="horz" pos="216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122363"/>
            <a:ext cx="58293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3602038"/>
            <a:ext cx="51435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257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5779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50544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428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6600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709740"/>
            <a:ext cx="5915025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4589465"/>
            <a:ext cx="5915025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65862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825625"/>
            <a:ext cx="291465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774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65127"/>
            <a:ext cx="59150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681163"/>
            <a:ext cx="2901255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2505075"/>
            <a:ext cx="2901255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681163"/>
            <a:ext cx="2915543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2505075"/>
            <a:ext cx="2915543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0703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88560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7307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987427"/>
            <a:ext cx="3471863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0848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57200"/>
            <a:ext cx="2211884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987427"/>
            <a:ext cx="3471863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057400"/>
            <a:ext cx="2211884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BCFC-6931-497B-AA59-B6861AC518C5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59325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365127"/>
            <a:ext cx="59150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825625"/>
            <a:ext cx="59150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0BCFC-6931-497B-AA59-B6861AC518C5}" type="datetimeFigureOut">
              <a:rPr lang="ru-RU" smtClean="0"/>
              <a:pPr/>
              <a:t>12.05.2023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6356352"/>
            <a:ext cx="23145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6356352"/>
            <a:ext cx="1543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FB8ABD-46CF-449B-ADD4-B57A2560298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40869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7614" y="0"/>
            <a:ext cx="5915025" cy="13255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D92D09"/>
                </a:solidFill>
              </a:rPr>
              <a:t>Педагогический вернисаж</a:t>
            </a:r>
            <a:endParaRPr lang="ru-RU" sz="36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511711" y="3880020"/>
            <a:ext cx="5834578" cy="233813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Левицкая Вероника Викторовна</a:t>
            </a:r>
          </a:p>
          <a:p>
            <a:r>
              <a:rPr lang="ru-RU" dirty="0" smtClean="0"/>
              <a:t>Учитель музыки, ИЗО</a:t>
            </a:r>
          </a:p>
          <a:p>
            <a:r>
              <a:rPr lang="ru-RU" dirty="0" smtClean="0"/>
              <a:t>МАОУ «Аромашевская СОШ</a:t>
            </a:r>
          </a:p>
          <a:p>
            <a:pPr>
              <a:buNone/>
            </a:pPr>
            <a:r>
              <a:rPr lang="ru-RU" dirty="0" smtClean="0"/>
              <a:t> им. В. Д. Кармацкого»</a:t>
            </a:r>
          </a:p>
          <a:p>
            <a:r>
              <a:rPr lang="ru-RU" dirty="0" smtClean="0"/>
              <a:t>Люблю слушать пение птиц! «В </a:t>
            </a:r>
            <a:r>
              <a:rPr lang="ru-RU" dirty="0" smtClean="0"/>
              <a:t>каждом ребенке дремлет птица, которую нужно разбудить для полета. Творчество – вот имя этой птицы!» (Сухомлинский В.А.)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  <p:sp>
        <p:nvSpPr>
          <p:cNvPr id="6" name="Объект 6"/>
          <p:cNvSpPr txBox="1">
            <a:spLocks/>
          </p:cNvSpPr>
          <p:nvPr/>
        </p:nvSpPr>
        <p:spPr>
          <a:xfrm>
            <a:off x="2372498" y="1374844"/>
            <a:ext cx="2331307" cy="234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Фото педагога</a:t>
            </a:r>
          </a:p>
          <a:p>
            <a:endParaRPr lang="ru-RU" dirty="0"/>
          </a:p>
        </p:txBody>
      </p:sp>
      <p:pic>
        <p:nvPicPr>
          <p:cNvPr id="1026" name="Picture 2" descr="C:\windows\system32\config\systemprofile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3931" y="1227907"/>
            <a:ext cx="2717075" cy="2259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9681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D92D09"/>
                </a:solidFill>
              </a:rPr>
              <a:t>Метод  «Цвет – Образ»</a:t>
            </a:r>
            <a:endParaRPr lang="ru-RU" sz="36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71488" y="1541417"/>
            <a:ext cx="5915025" cy="4635546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200" dirty="0" smtClean="0"/>
              <a:t>Метод позволяет вовлечь учеников в процесс размышления о музыке с помощью цвета (цветомузыкальное восприятие). Происходит яркое осмысление связи музыки с жизнью, близости искусств, поскольку в сознании стирается относительная грань между ними. Зная значение цвета, можно придать окраску любому музыкальному произведению. Дети выражают эмоции при помощи цвета. При слушании музыки определяется характер произведения, динамический и эмоциональный планы, образы. Им соответствует цветовая палитра, которую увидели-услышали дети в своем воображении. Впечатления о музыке они переносят красками или цветными карандашами на лист бумаги.</a:t>
            </a:r>
            <a:endParaRPr lang="ru-RU" sz="2200" dirty="0" smtClean="0"/>
          </a:p>
          <a:p>
            <a:endParaRPr lang="ru-RU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8934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>
                <a:solidFill>
                  <a:srgbClr val="D92D09"/>
                </a:solidFill>
              </a:rPr>
              <a:t>Применение на уроке</a:t>
            </a:r>
            <a:endParaRPr lang="ru-RU" sz="3600" b="1" dirty="0">
              <a:solidFill>
                <a:srgbClr val="D92D09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200" dirty="0" smtClean="0"/>
              <a:t>Предмет: </a:t>
            </a:r>
            <a:r>
              <a:rPr lang="ru-RU" sz="2200" dirty="0" smtClean="0"/>
              <a:t>музыка и ИЗО (интегрированный)</a:t>
            </a:r>
            <a:endParaRPr lang="ru-RU" sz="2200" dirty="0" smtClean="0"/>
          </a:p>
          <a:p>
            <a:pPr algn="just"/>
            <a:r>
              <a:rPr lang="ru-RU" sz="2200" dirty="0" smtClean="0"/>
              <a:t>Класс: 5</a:t>
            </a:r>
          </a:p>
          <a:p>
            <a:pPr algn="just"/>
            <a:r>
              <a:rPr lang="ru-RU" sz="2200" dirty="0" smtClean="0"/>
              <a:t>Тема: «Музыкальная живопись и живописная музыка»</a:t>
            </a:r>
          </a:p>
          <a:p>
            <a:pPr algn="just"/>
            <a:r>
              <a:rPr lang="ru-RU" sz="2200" dirty="0" smtClean="0"/>
              <a:t>Этап урока</a:t>
            </a:r>
            <a:r>
              <a:rPr lang="ru-RU" sz="2200" dirty="0" smtClean="0"/>
              <a:t>: изучение нового материала, знакомство с музыкальным произведением в процессе творческой деятельности</a:t>
            </a:r>
            <a:endParaRPr lang="ru-RU" sz="2200" dirty="0" smtClean="0"/>
          </a:p>
          <a:p>
            <a:pPr algn="just"/>
            <a:r>
              <a:rPr lang="ru-RU" sz="2200" dirty="0" smtClean="0"/>
              <a:t>Необходимые материалы: аудиозапись с музыкальным произведением (фортепиано, ноты),  элементарные музыкальные инструменты, краски и кисти, цветные карандаши, альбомные листы</a:t>
            </a:r>
          </a:p>
          <a:p>
            <a:pPr algn="just"/>
            <a:endParaRPr lang="ru-RU" sz="2200" dirty="0" smtClean="0"/>
          </a:p>
          <a:p>
            <a:pPr algn="just"/>
            <a:endParaRPr lang="ru-RU" sz="2200" dirty="0" smtClean="0"/>
          </a:p>
          <a:p>
            <a:endParaRPr lang="ru-RU" dirty="0"/>
          </a:p>
        </p:txBody>
      </p:sp>
      <p:pic>
        <p:nvPicPr>
          <p:cNvPr id="8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4900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0676" y="0"/>
            <a:ext cx="5915025" cy="132556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D92D09"/>
                </a:solidFill>
              </a:rPr>
              <a:t>Применение на уроке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6858000" cy="296562"/>
          </a:xfrm>
          <a:prstGeom prst="rect">
            <a:avLst/>
          </a:prstGeom>
          <a:solidFill>
            <a:srgbClr val="333777"/>
          </a:solidFill>
          <a:ln>
            <a:solidFill>
              <a:srgbClr val="33377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522" y="6013621"/>
            <a:ext cx="1927402" cy="1085249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3429001" y="1833862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2</a:t>
            </a:r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471488" y="1807566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1</a:t>
            </a:r>
            <a:endParaRPr lang="ru-RU" dirty="0"/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3548766" y="3676134"/>
            <a:ext cx="2957512" cy="15951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Фото 4</a:t>
            </a:r>
            <a:endParaRPr lang="ru-RU" dirty="0"/>
          </a:p>
        </p:txBody>
      </p:sp>
      <p:pic>
        <p:nvPicPr>
          <p:cNvPr id="1026" name="Picture 2" descr="C:\Users\AG\Desktop\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899" y="966651"/>
            <a:ext cx="2840809" cy="2678249"/>
          </a:xfrm>
          <a:prstGeom prst="rect">
            <a:avLst/>
          </a:prstGeom>
          <a:noFill/>
        </p:spPr>
      </p:pic>
      <p:pic>
        <p:nvPicPr>
          <p:cNvPr id="1027" name="Picture 3" descr="C:\Users\AG\Desktop\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3721100"/>
            <a:ext cx="3074126" cy="2470694"/>
          </a:xfrm>
          <a:prstGeom prst="rect">
            <a:avLst/>
          </a:prstGeom>
          <a:noFill/>
        </p:spPr>
      </p:pic>
      <p:pic>
        <p:nvPicPr>
          <p:cNvPr id="1028" name="Picture 4" descr="C:\Users\AG\Desktop\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0099" y="966651"/>
            <a:ext cx="3112951" cy="2651759"/>
          </a:xfrm>
          <a:prstGeom prst="rect">
            <a:avLst/>
          </a:prstGeom>
          <a:noFill/>
        </p:spPr>
      </p:pic>
      <p:pic>
        <p:nvPicPr>
          <p:cNvPr id="2050" name="Picture 2" descr="C:\windows\system32\config\systemprofile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9007" y="3801290"/>
            <a:ext cx="2860764" cy="26648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5430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179</TotalTime>
  <Words>224</Words>
  <Application>Microsoft Office PowerPoint</Application>
  <PresentationFormat>Произвольный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Педагогический вернисаж</vt:lpstr>
      <vt:lpstr>Метод  «Цвет – Образ»</vt:lpstr>
      <vt:lpstr>Применение на уроке</vt:lpstr>
      <vt:lpstr>Применение на уроке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Шесть шляп</dc:title>
  <dc:creator>Лия Губар</dc:creator>
  <cp:lastModifiedBy>ПК</cp:lastModifiedBy>
  <cp:revision>24</cp:revision>
  <dcterms:created xsi:type="dcterms:W3CDTF">2023-01-11T06:34:10Z</dcterms:created>
  <dcterms:modified xsi:type="dcterms:W3CDTF">2023-05-12T17:20:34Z</dcterms:modified>
</cp:coreProperties>
</file>