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59" r:id="rId5"/>
  </p:sldIdLst>
  <p:sldSz cx="6858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D09"/>
    <a:srgbClr val="33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20" y="53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3E60BCFC-6931-497B-AA59-B6861AC518C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059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E60BCFC-6931-497B-AA59-B6861AC518C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7FB8ABD-46CF-449B-ADD4-B57A25602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b="1" smtClean="0">
                <a:solidFill>
                  <a:srgbClr val="D92D09"/>
                </a:solidFill>
              </a:rPr>
              <a:t>Педагогический вернисаж</a:t>
            </a:r>
            <a:endParaRPr lang="ru-RU" sz="3600" b="1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1108" y="1856904"/>
            <a:ext cx="3822008" cy="4197926"/>
          </a:xfrm>
        </p:spPr>
        <p:txBody>
          <a:bodyPr>
            <a:normAutofit fontScale="92500" lnSpcReduction="20000"/>
          </a:bodyPr>
          <a:lstStyle>
            <a:defPPr/>
          </a:lstStyle>
          <a:p>
            <a:r>
              <a:rPr lang="ru-RU" smtClean="0"/>
              <a:t>Гогадзе Анита Гочовна</a:t>
            </a:r>
          </a:p>
          <a:p>
            <a:r>
              <a:rPr lang="ru-RU" smtClean="0"/>
              <a:t>Учитель географии, биологии и химии</a:t>
            </a:r>
          </a:p>
          <a:p>
            <a:r>
              <a:rPr lang="ru-RU" smtClean="0"/>
              <a:t>Филиал </a:t>
            </a:r>
            <a:r>
              <a:rPr lang="ru-RU"/>
              <a:t>МАОУ «Аромашевская СОШ им. В.Д. Кармацкого» Слободчиковская  </a:t>
            </a:r>
            <a:r>
              <a:rPr lang="ru-RU" smtClean="0"/>
              <a:t>ООШ</a:t>
            </a:r>
          </a:p>
          <a:p>
            <a:r>
              <a:rPr lang="ru-RU" smtClean="0"/>
              <a:t>«</a:t>
            </a:r>
            <a:r>
              <a:rPr lang="ru-RU"/>
              <a:t>Если учитель имеет только любовь к делу, он будет хорошим учителем. Если учитель имеет только любовь к ученику, как отец, мать,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— совершенный учитель</a:t>
            </a:r>
            <a:r>
              <a:rPr lang="ru-RU" smtClean="0"/>
              <a:t>».</a:t>
            </a:r>
            <a:r>
              <a:rPr lang="ru-RU"/>
              <a:t> </a:t>
            </a:r>
            <a:endParaRPr lang="ru-RU" smtClean="0"/>
          </a:p>
          <a:p>
            <a:pPr marL="0" indent="0" algn="r">
              <a:buNone/>
            </a:pPr>
            <a:r>
              <a:rPr lang="ru-RU" b="1" smtClean="0"/>
              <a:t>Лев Толстой </a:t>
            </a:r>
            <a:endParaRPr lang="ru-RU" b="1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6"/>
          <p:cNvSpPr txBox="1"/>
          <p:nvPr/>
        </p:nvSpPr>
        <p:spPr>
          <a:xfrm>
            <a:off x="2372498" y="1374844"/>
            <a:ext cx="2331307" cy="2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16" y="1690690"/>
            <a:ext cx="2581699" cy="41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096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b="1" smtClean="0">
                <a:solidFill>
                  <a:srgbClr val="D92D09"/>
                </a:solidFill>
              </a:rPr>
              <a:t>Игровой прием «Шпион»</a:t>
            </a:r>
            <a:endParaRPr lang="ru-RU" sz="3600" b="1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64195" y="1337946"/>
            <a:ext cx="6129610" cy="4351338"/>
          </a:xfrm>
        </p:spPr>
        <p:txBody>
          <a:bodyPr>
            <a:noAutofit/>
          </a:bodyPr>
          <a:lstStyle>
            <a:defPPr/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/>
              <a:t>Игра </a:t>
            </a:r>
            <a:r>
              <a:rPr lang="ru-RU" sz="1200" smtClean="0"/>
              <a:t>«</a:t>
            </a:r>
            <a:r>
              <a:rPr lang="ru-RU" sz="1200"/>
              <a:t>ШПИОН», ведётся в режиме реального времени и рассчитана на </a:t>
            </a:r>
            <a:r>
              <a:rPr lang="ru-RU" sz="1200" smtClean="0"/>
              <a:t>8-10 </a:t>
            </a:r>
            <a:r>
              <a:rPr lang="ru-RU" sz="1200"/>
              <a:t>активных участников</a:t>
            </a:r>
            <a:r>
              <a:rPr lang="ru-RU" sz="1200" smtClean="0"/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 smtClean="0"/>
              <a:t>Цель игры: игрокам </a:t>
            </a:r>
            <a:r>
              <a:rPr lang="ru-RU" sz="1200"/>
              <a:t>необходимо выявить </a:t>
            </a:r>
            <a:r>
              <a:rPr lang="ru-RU" sz="1200" smtClean="0"/>
              <a:t>шпиона, шпиону </a:t>
            </a:r>
            <a:r>
              <a:rPr lang="ru-RU" sz="1200"/>
              <a:t>необходимо определить </a:t>
            </a:r>
            <a:r>
              <a:rPr lang="ru-RU" sz="1200" smtClean="0"/>
              <a:t>локацию.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 smtClean="0"/>
              <a:t> Ведущий выбирает локацию. Локация </a:t>
            </a:r>
            <a:r>
              <a:rPr lang="ru-RU" sz="1200"/>
              <a:t>представляет собой какое-то определённое место – </a:t>
            </a:r>
            <a:r>
              <a:rPr lang="ru-RU" sz="1200" smtClean="0"/>
              <a:t>Африка, р. Нил, п. Сахара, сквер кошек (г. Тюмень) и т.д.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 smtClean="0"/>
              <a:t>Ведущий сообщает игрокам локацию. </a:t>
            </a:r>
            <a:r>
              <a:rPr lang="ru-RU" sz="1200"/>
              <a:t>Один из игроков получает сообщение о том, что он шпион</a:t>
            </a:r>
            <a:r>
              <a:rPr lang="ru-RU" sz="1200" smtClean="0"/>
              <a:t>. Соответственно</a:t>
            </a:r>
            <a:r>
              <a:rPr lang="ru-RU" sz="1200"/>
              <a:t>, «мирные игроки» не знают, кто шпион, шпион не знает, где они играют</a:t>
            </a:r>
            <a:r>
              <a:rPr lang="ru-RU" sz="1200" smtClean="0"/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/>
              <a:t> Игроки задают друг другу вопросы и по ответам пытаются вычислить шпиона. Шпион по ответам остальных игроков пытается определить локацию, в то же время сам старается не попасться. Поэтому ответы «мирных» должны быть такими, чтобы знающий человек мог догадаться, о чём речь, а шпион не смог. Естественно, шпион маскируется под «мирного игрока», он тоже задаёт свои вопросы и отвечает на вопросы к нему</a:t>
            </a:r>
            <a:r>
              <a:rPr lang="ru-RU" sz="1200" smtClean="0"/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 smtClean="0"/>
              <a:t> Игра </a:t>
            </a:r>
            <a:r>
              <a:rPr lang="ru-RU" sz="1200"/>
              <a:t>заканчивается, когда какой-нибудь игрок вычислит шпиона или шпион угадает локацию. </a:t>
            </a:r>
            <a:endParaRPr lang="ru-RU" sz="1200" smtClean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 smtClean="0"/>
              <a:t>В </a:t>
            </a:r>
            <a:r>
              <a:rPr lang="ru-RU" sz="1200"/>
              <a:t>любой момент любой игрок, даже шпион (но у каждого есть такое право только один раз за игру) может объявить: «СТОП ИГРА», после чего он должен сообщить о своём предположении: «Я догадался, игрок </a:t>
            </a:r>
            <a:r>
              <a:rPr lang="ru-RU" sz="1200" smtClean="0"/>
              <a:t>ИМЯ </a:t>
            </a:r>
            <a:r>
              <a:rPr lang="ru-RU" sz="1200"/>
              <a:t>– шпион</a:t>
            </a:r>
            <a:r>
              <a:rPr lang="ru-RU" sz="1200" smtClean="0"/>
              <a:t>». После </a:t>
            </a:r>
            <a:r>
              <a:rPr lang="ru-RU" sz="1200"/>
              <a:t>этого все игроки тут же должны проголосовать «ЗА» или «ПРОТИВ» предложенной версии. Если «ЗА» кандидата проголосуют все и он действительно шпион, то шпион проиграл, если не шпион – шпион выиграл. Если не все игроки поддержали инициатора, то игра продолжается с того момента, на котором </a:t>
            </a:r>
            <a:r>
              <a:rPr lang="ru-RU" sz="1200" smtClean="0"/>
              <a:t>остановилась.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sz="1200" smtClean="0"/>
              <a:t>В </a:t>
            </a:r>
            <a:r>
              <a:rPr lang="ru-RU" sz="1200"/>
              <a:t>любой момент шпионом объявляется «СТОП ИГРА» и он раскрывается: «Я шпион, мы в такой-то локации». Если шпион угадал, он выиграл, если не угадал – </a:t>
            </a:r>
            <a:r>
              <a:rPr lang="ru-RU" sz="1200" smtClean="0"/>
              <a:t>проиграл.</a:t>
            </a:r>
            <a:endParaRPr lang="ru-RU" sz="120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63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b="1">
                <a:solidFill>
                  <a:srgbClr val="D92D09"/>
                </a:solidFill>
              </a:rPr>
              <a:t>Применение на уроке</a:t>
            </a:r>
            <a:endParaRPr lang="ru-RU" sz="3600" b="1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algn="just"/>
            <a:r>
              <a:rPr lang="ru-RU" sz="2200" smtClean="0"/>
              <a:t>Предмет: география</a:t>
            </a:r>
          </a:p>
          <a:p>
            <a:pPr algn="just"/>
            <a:r>
              <a:rPr lang="ru-RU" sz="2200" smtClean="0"/>
              <a:t>Класс: 9 </a:t>
            </a:r>
          </a:p>
          <a:p>
            <a:pPr algn="just"/>
            <a:r>
              <a:rPr lang="ru-RU" sz="2200"/>
              <a:t>Тема</a:t>
            </a:r>
            <a:r>
              <a:rPr lang="ru-RU" sz="2200" smtClean="0"/>
              <a:t>: общая </a:t>
            </a:r>
            <a:r>
              <a:rPr lang="ru-RU" sz="2200"/>
              <a:t>характеристика </a:t>
            </a:r>
            <a:r>
              <a:rPr lang="ru-RU" sz="2200" smtClean="0"/>
              <a:t>Тюменской области</a:t>
            </a:r>
          </a:p>
          <a:p>
            <a:pPr algn="just"/>
            <a:r>
              <a:rPr lang="ru-RU" sz="2200" smtClean="0"/>
              <a:t>Этап урока: закрепление изученного материала</a:t>
            </a:r>
          </a:p>
          <a:p>
            <a:pPr algn="just"/>
            <a:endParaRPr lang="ru-RU" sz="2200"/>
          </a:p>
          <a:p>
            <a:pPr algn="just"/>
            <a:r>
              <a:rPr lang="ru-RU" sz="2200" smtClean="0"/>
              <a:t>Необходимые материалы: ручка, листок, ножницы</a:t>
            </a:r>
          </a:p>
          <a:p>
            <a:pPr/>
            <a:endParaRPr lang="ru-RU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003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b="1" smtClean="0">
                <a:solidFill>
                  <a:srgbClr val="D92D09"/>
                </a:solidFill>
              </a:rPr>
              <a:t>Применение на уроке</a:t>
            </a:r>
            <a:endParaRPr lang="ru-RU" sz="360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6" name="Объект 2"/>
          <p:cNvSpPr txBox="1"/>
          <p:nvPr/>
        </p:nvSpPr>
        <p:spPr>
          <a:xfrm>
            <a:off x="3429001" y="1833862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Фото 2</a:t>
            </a:r>
            <a:endParaRPr lang="ru-RU"/>
          </a:p>
        </p:txBody>
      </p:sp>
      <p:sp>
        <p:nvSpPr>
          <p:cNvPr id="7" name="Объект 2"/>
          <p:cNvSpPr txBox="1"/>
          <p:nvPr/>
        </p:nvSpPr>
        <p:spPr>
          <a:xfrm>
            <a:off x="471488" y="1807566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Фото 1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8" y="1475960"/>
            <a:ext cx="3081252" cy="23109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831" y="1449664"/>
            <a:ext cx="3081252" cy="2310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4" y="3976099"/>
            <a:ext cx="3081986" cy="23114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831" y="3973581"/>
            <a:ext cx="3085343" cy="2314007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639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Произвольный</PresentationFormat>
  <Paragraphs>24</Paragraphs>
  <Slides>4</Slides>
  <Notes>0</Notes>
  <TotalTime>134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8">
      <vt:lpstr>Arial</vt:lpstr>
      <vt:lpstr>Calibri Light</vt:lpstr>
      <vt:lpstr>Calibri</vt:lpstr>
      <vt:lpstr>Тема Office</vt:lpstr>
      <vt:lpstr>Педагогический вернисаж</vt:lpstr>
      <vt:lpstr>Игровой прием «Шпион»</vt:lpstr>
      <vt:lpstr>Применение на уроке</vt:lpstr>
      <vt:lpstr>Применение на уроке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Шесть шляп</dc:title>
  <dc:creator>Лия Губар</dc:creator>
  <cp:lastModifiedBy>Анита Гогадзе</cp:lastModifiedBy>
  <cp:revision>15</cp:revision>
  <dcterms:created xsi:type="dcterms:W3CDTF">2023-01-11T06:34:10Z</dcterms:created>
  <dcterms:modified xsi:type="dcterms:W3CDTF">2023-05-15T16:30:39Z</dcterms:modified>
</cp:coreProperties>
</file>