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66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9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5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7165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29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022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0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6424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0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8A2E88-E32B-4F38-87B4-0077604893C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074654-839B-4DCF-8012-BB52294778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35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STEPS TO THE FUTURE.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GLOBALIZATION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2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76" y="187569"/>
            <a:ext cx="10879015" cy="10316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READ THE QUOTATIONS. CHOOSE SOME AND COMMENT ON THEM.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75" y="1379095"/>
            <a:ext cx="11136925" cy="547890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never think of the future. It comes soon enough.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(Albert Einstein)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dreams of the future better than the history of the past. (Thomas Jefferson)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has a way of arriving unannounced. (George Will)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is made of the same stuff as the present. (Simone Weil)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is very difficult , especially of the future. (Niels Bohr)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Fear not for the future, weep not for the past. (Percy Bysshe Shelly)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earth does grow inhospitable toward human presence, it is primarily because we have lost our sense of courtesy toward the earth and its inhabitants. (Thomas Berry)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will shall shape the future. Whether I fail or succeed shall be no man’s doing but my own. (Elaine Maxwell)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is the law of life. And those who look only to the past or present are certain to miss the future. (John 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Kennedy)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6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18169"/>
          </a:xfrm>
        </p:spPr>
        <p:txBody>
          <a:bodyPr/>
          <a:lstStyle/>
          <a:p>
            <a:r>
              <a:rPr lang="en-US" dirty="0" smtClean="0"/>
              <a:t>Listen and read new words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723868"/>
            <a:ext cx="10102122" cy="4934839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Adjustment</a:t>
            </a:r>
            <a:r>
              <a:rPr lang="en-US" dirty="0" smtClean="0"/>
              <a:t> </a:t>
            </a:r>
            <a:r>
              <a:rPr lang="ru-RU" dirty="0" smtClean="0"/>
              <a:t>– приспособление, урегулирование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Arrange</a:t>
            </a:r>
            <a:r>
              <a:rPr lang="ru-RU" dirty="0" smtClean="0"/>
              <a:t>  - 1) устраивать, организовывать; 2) расставлять, приводить в порядок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Confess</a:t>
            </a:r>
            <a:r>
              <a:rPr lang="ru-RU" dirty="0" smtClean="0"/>
              <a:t> - признаваться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Deliberately</a:t>
            </a:r>
            <a:r>
              <a:rPr lang="ru-RU" dirty="0" smtClean="0"/>
              <a:t> - намеренно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Delicate</a:t>
            </a:r>
            <a:r>
              <a:rPr lang="ru-RU" dirty="0" smtClean="0"/>
              <a:t> – тонкий, утонченный, деликатный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Enclose</a:t>
            </a:r>
            <a:r>
              <a:rPr lang="ru-RU" dirty="0" smtClean="0"/>
              <a:t> – 1) окружать; 2) прикладывать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Intention</a:t>
            </a:r>
            <a:r>
              <a:rPr lang="ru-RU" dirty="0" smtClean="0"/>
              <a:t> – намерение 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Relieve</a:t>
            </a:r>
            <a:r>
              <a:rPr lang="ru-RU" dirty="0" smtClean="0"/>
              <a:t> – облегчать, успокаивать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In quotes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в кавычках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Set </a:t>
            </a:r>
            <a:r>
              <a:rPr lang="en-US" b="1" i="1" dirty="0" err="1" smtClean="0">
                <a:solidFill>
                  <a:srgbClr val="FF0000"/>
                </a:solidFill>
              </a:rPr>
              <a:t>smth</a:t>
            </a:r>
            <a:r>
              <a:rPr lang="en-US" b="1" i="1" dirty="0" smtClean="0">
                <a:solidFill>
                  <a:srgbClr val="FF0000"/>
                </a:solidFill>
              </a:rPr>
              <a:t> up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установить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0453" y="3019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translate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259174"/>
            <a:ext cx="10102122" cy="5258857"/>
          </a:xfrm>
        </p:spPr>
        <p:txBody>
          <a:bodyPr>
            <a:noAutofit/>
          </a:bodyPr>
          <a:lstStyle/>
          <a:p>
            <a:r>
              <a:rPr lang="en-US" sz="2800" i="1" dirty="0"/>
              <a:t>t</a:t>
            </a:r>
            <a:r>
              <a:rPr lang="en-US" sz="2800" i="1" dirty="0" smtClean="0"/>
              <a:t>o make an adjustment</a:t>
            </a:r>
          </a:p>
          <a:p>
            <a:r>
              <a:rPr lang="en-US" sz="2800" i="1" dirty="0"/>
              <a:t>t</a:t>
            </a:r>
            <a:r>
              <a:rPr lang="en-US" sz="2800" i="1" dirty="0" smtClean="0"/>
              <a:t>o arrange a meeting</a:t>
            </a:r>
          </a:p>
          <a:p>
            <a:r>
              <a:rPr lang="en-US" sz="2800" i="1" dirty="0"/>
              <a:t>t</a:t>
            </a:r>
            <a:r>
              <a:rPr lang="en-US" sz="2800" i="1" dirty="0" smtClean="0"/>
              <a:t>o confess to </a:t>
            </a:r>
            <a:r>
              <a:rPr lang="en-US" sz="2800" i="1" dirty="0" err="1" smtClean="0"/>
              <a:t>smb</a:t>
            </a:r>
            <a:endParaRPr lang="en-US" sz="2800" i="1" dirty="0" smtClean="0"/>
          </a:p>
          <a:p>
            <a:r>
              <a:rPr lang="en-US" sz="2800" i="1" dirty="0"/>
              <a:t>t</a:t>
            </a:r>
            <a:r>
              <a:rPr lang="en-US" sz="2800" i="1" dirty="0" smtClean="0"/>
              <a:t>o do </a:t>
            </a:r>
            <a:r>
              <a:rPr lang="en-US" sz="2800" i="1" dirty="0" err="1" smtClean="0"/>
              <a:t>smth</a:t>
            </a:r>
            <a:r>
              <a:rPr lang="en-US" sz="2800" i="1" dirty="0" smtClean="0"/>
              <a:t> deliberately</a:t>
            </a:r>
          </a:p>
          <a:p>
            <a:r>
              <a:rPr lang="en-US" sz="2800" i="1" dirty="0"/>
              <a:t>a</a:t>
            </a:r>
            <a:r>
              <a:rPr lang="en-US" sz="2800" i="1" dirty="0" smtClean="0"/>
              <a:t> delicate matter</a:t>
            </a:r>
          </a:p>
          <a:p>
            <a:r>
              <a:rPr lang="en-US" sz="2800" i="1" dirty="0"/>
              <a:t>t</a:t>
            </a:r>
            <a:r>
              <a:rPr lang="en-US" sz="2800" i="1" dirty="0" smtClean="0"/>
              <a:t>o enclose </a:t>
            </a:r>
            <a:r>
              <a:rPr lang="en-US" sz="2800" i="1" dirty="0" err="1" smtClean="0"/>
              <a:t>smb</a:t>
            </a:r>
            <a:endParaRPr lang="en-US" sz="2800" i="1" dirty="0" smtClean="0"/>
          </a:p>
          <a:p>
            <a:r>
              <a:rPr lang="en-US" sz="2800" i="1" dirty="0"/>
              <a:t>t</a:t>
            </a:r>
            <a:r>
              <a:rPr lang="en-US" sz="2800" i="1" dirty="0" smtClean="0"/>
              <a:t>o be enclosed by </a:t>
            </a:r>
            <a:r>
              <a:rPr lang="en-US" sz="2800" i="1" dirty="0" err="1" smtClean="0"/>
              <a:t>smth</a:t>
            </a:r>
            <a:endParaRPr lang="en-US" sz="2800" i="1" dirty="0" smtClean="0"/>
          </a:p>
          <a:p>
            <a:r>
              <a:rPr lang="en-US" sz="2800" i="1" dirty="0"/>
              <a:t>a</a:t>
            </a:r>
            <a:r>
              <a:rPr lang="en-US" sz="2800" i="1" dirty="0" smtClean="0"/>
              <a:t>n intention to do </a:t>
            </a:r>
            <a:r>
              <a:rPr lang="en-US" sz="2800" i="1" dirty="0" err="1" smtClean="0"/>
              <a:t>smth</a:t>
            </a:r>
            <a:endParaRPr lang="en-US" sz="2800" i="1" dirty="0" smtClean="0"/>
          </a:p>
          <a:p>
            <a:r>
              <a:rPr lang="en-US" sz="2800" i="1" dirty="0"/>
              <a:t>t</a:t>
            </a:r>
            <a:r>
              <a:rPr lang="en-US" sz="2800" i="1" dirty="0" smtClean="0"/>
              <a:t>o relieve one’s pain</a:t>
            </a:r>
          </a:p>
          <a:p>
            <a:r>
              <a:rPr lang="en-US" sz="2800" i="1" dirty="0"/>
              <a:t>t</a:t>
            </a:r>
            <a:r>
              <a:rPr lang="en-US" sz="2800" i="1" dirty="0" smtClean="0"/>
              <a:t>o set up one’s PC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96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302" y="194871"/>
            <a:ext cx="11127697" cy="64919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Choose the appropriate definitions for these words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302" y="1334125"/>
            <a:ext cx="10846344" cy="5254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Confession</a:t>
            </a:r>
          </a:p>
          <a:p>
            <a:pPr marL="514350" indent="-514350">
              <a:buAutoNum type="alphaLcParenR"/>
            </a:pPr>
            <a:r>
              <a:rPr lang="en-US" dirty="0"/>
              <a:t>t</a:t>
            </a:r>
            <a:r>
              <a:rPr lang="en-US" dirty="0" smtClean="0"/>
              <a:t>o say </a:t>
            </a:r>
            <a:r>
              <a:rPr lang="en-US" dirty="0" err="1" smtClean="0"/>
              <a:t>smth</a:t>
            </a:r>
            <a:r>
              <a:rPr lang="en-US" dirty="0" smtClean="0"/>
              <a:t> about yourself that you would not normally tell people</a:t>
            </a:r>
          </a:p>
          <a:p>
            <a:pPr marL="514350" indent="-514350">
              <a:buAutoNum type="alphaLcParenR"/>
            </a:pPr>
            <a:r>
              <a:rPr lang="en-US" dirty="0"/>
              <a:t>s</a:t>
            </a:r>
            <a:r>
              <a:rPr lang="en-US" dirty="0" smtClean="0"/>
              <a:t>omeone who knows that he has done wrong</a:t>
            </a:r>
          </a:p>
          <a:p>
            <a:pPr marL="514350" indent="-514350">
              <a:buAutoNum type="alphaLcParenR"/>
            </a:pPr>
            <a:r>
              <a:rPr lang="en-US" dirty="0"/>
              <a:t>a</a:t>
            </a:r>
            <a:r>
              <a:rPr lang="en-US" dirty="0" smtClean="0"/>
              <a:t> statement in which you say that you have done wrong</a:t>
            </a:r>
          </a:p>
          <a:p>
            <a:pPr marL="0" indent="0">
              <a:buNone/>
            </a:pPr>
            <a:r>
              <a:rPr lang="en-US" b="1" dirty="0" smtClean="0"/>
              <a:t>Relief</a:t>
            </a:r>
          </a:p>
          <a:p>
            <a:pPr marL="514350" indent="-514350">
              <a:buAutoNum type="alphaLcParenR"/>
            </a:pPr>
            <a:r>
              <a:rPr lang="en-US" dirty="0"/>
              <a:t>h</a:t>
            </a:r>
            <a:r>
              <a:rPr lang="en-US" dirty="0" smtClean="0"/>
              <a:t>appy and relaxed because </a:t>
            </a:r>
            <a:r>
              <a:rPr lang="en-US" dirty="0" err="1" smtClean="0"/>
              <a:t>smth</a:t>
            </a:r>
            <a:r>
              <a:rPr lang="en-US" dirty="0" smtClean="0"/>
              <a:t> bad has not happened</a:t>
            </a:r>
          </a:p>
          <a:p>
            <a:pPr marL="514350" indent="-514350">
              <a:buAutoNum type="alphaLcParenR"/>
            </a:pPr>
            <a:r>
              <a:rPr lang="en-US" dirty="0" err="1"/>
              <a:t>s</a:t>
            </a:r>
            <a:r>
              <a:rPr lang="en-US" dirty="0" err="1" smtClean="0"/>
              <a:t>mth</a:t>
            </a:r>
            <a:r>
              <a:rPr lang="en-US" dirty="0" smtClean="0"/>
              <a:t> bad that has not happened</a:t>
            </a:r>
          </a:p>
          <a:p>
            <a:pPr marL="514350" indent="-514350">
              <a:buAutoNum type="alphaLcParenR"/>
            </a:pPr>
            <a:r>
              <a:rPr lang="en-US" dirty="0"/>
              <a:t>a</a:t>
            </a:r>
            <a:r>
              <a:rPr lang="en-US" dirty="0" smtClean="0"/>
              <a:t> relaxed happy feeling that you get because </a:t>
            </a:r>
            <a:r>
              <a:rPr lang="en-US" dirty="0" err="1" smtClean="0"/>
              <a:t>smth</a:t>
            </a:r>
            <a:r>
              <a:rPr lang="en-US" dirty="0" smtClean="0"/>
              <a:t> bad has not happened</a:t>
            </a:r>
          </a:p>
          <a:p>
            <a:pPr marL="0" indent="0">
              <a:buNone/>
            </a:pPr>
            <a:r>
              <a:rPr lang="en-US" b="1" dirty="0" smtClean="0"/>
              <a:t>Deliberate</a:t>
            </a:r>
          </a:p>
          <a:p>
            <a:pPr marL="514350" indent="-514350">
              <a:buAutoNum type="alphaLcParenR"/>
            </a:pPr>
            <a:r>
              <a:rPr lang="en-US" dirty="0"/>
              <a:t>b</a:t>
            </a:r>
            <a:r>
              <a:rPr lang="en-US" dirty="0" smtClean="0"/>
              <a:t>ehaving in the way you want</a:t>
            </a:r>
          </a:p>
          <a:p>
            <a:pPr marL="514350" indent="-514350">
              <a:buAutoNum type="alphaLcParenR"/>
            </a:pPr>
            <a:r>
              <a:rPr lang="en-US" dirty="0"/>
              <a:t>i</a:t>
            </a:r>
            <a:r>
              <a:rPr lang="en-US" dirty="0" smtClean="0"/>
              <a:t>ntended, meant to be done</a:t>
            </a:r>
          </a:p>
          <a:p>
            <a:pPr marL="514350" indent="-514350">
              <a:buAutoNum type="alphaLcParenR"/>
            </a:pPr>
            <a:r>
              <a:rPr lang="en-US" dirty="0" smtClean="0"/>
              <a:t>accepting different opinions and ways of behaving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281" y="304800"/>
            <a:ext cx="10259519" cy="63773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Arrangements</a:t>
            </a:r>
          </a:p>
          <a:p>
            <a:pPr marL="514350" indent="-514350">
              <a:buAutoNum type="alphaLcParenR"/>
            </a:pPr>
            <a:r>
              <a:rPr lang="en-US" dirty="0" smtClean="0"/>
              <a:t>plans or preparations</a:t>
            </a:r>
          </a:p>
          <a:p>
            <a:pPr marL="514350" indent="-514350">
              <a:buAutoNum type="alphaLcParenR"/>
            </a:pPr>
            <a:r>
              <a:rPr lang="en-US" dirty="0"/>
              <a:t>t</a:t>
            </a:r>
            <a:r>
              <a:rPr lang="en-US" dirty="0" smtClean="0"/>
              <a:t>o prepare for </a:t>
            </a:r>
            <a:r>
              <a:rPr lang="en-US" dirty="0" err="1" smtClean="0"/>
              <a:t>smth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/>
              <a:t>p</a:t>
            </a:r>
            <a:r>
              <a:rPr lang="en-US" dirty="0" smtClean="0"/>
              <a:t>repared beforehand</a:t>
            </a:r>
          </a:p>
          <a:p>
            <a:pPr marL="0" indent="0">
              <a:buNone/>
            </a:pPr>
            <a:r>
              <a:rPr lang="en-US" b="1" dirty="0" smtClean="0"/>
              <a:t>Intend</a:t>
            </a:r>
          </a:p>
          <a:p>
            <a:pPr marL="514350" indent="-514350">
              <a:buAutoNum type="alphaLcParenR"/>
            </a:pPr>
            <a:r>
              <a:rPr lang="en-US" dirty="0"/>
              <a:t>t</a:t>
            </a:r>
            <a:r>
              <a:rPr lang="en-US" dirty="0" smtClean="0"/>
              <a:t>o put in or introduce</a:t>
            </a:r>
          </a:p>
          <a:p>
            <a:pPr marL="514350" indent="-514350">
              <a:buAutoNum type="alphaLcParenR"/>
            </a:pPr>
            <a:r>
              <a:rPr lang="en-US" dirty="0"/>
              <a:t>t</a:t>
            </a:r>
            <a:r>
              <a:rPr lang="en-US" dirty="0" smtClean="0"/>
              <a:t>o have in mind as a plan</a:t>
            </a:r>
          </a:p>
          <a:p>
            <a:pPr marL="514350" indent="-514350">
              <a:buAutoNum type="alphaLcParenR"/>
            </a:pPr>
            <a:r>
              <a:rPr lang="en-US" dirty="0"/>
              <a:t>t</a:t>
            </a:r>
            <a:r>
              <a:rPr lang="en-US" dirty="0" smtClean="0"/>
              <a:t>o prepare for </a:t>
            </a:r>
            <a:r>
              <a:rPr lang="en-US" dirty="0" err="1" smtClean="0"/>
              <a:t>smth</a:t>
            </a:r>
            <a:r>
              <a:rPr lang="en-US" dirty="0" smtClean="0"/>
              <a:t> carefully</a:t>
            </a:r>
          </a:p>
          <a:p>
            <a:pPr marL="0" indent="0">
              <a:buNone/>
            </a:pPr>
            <a:r>
              <a:rPr lang="en-US" b="1" dirty="0" smtClean="0"/>
              <a:t>Delicately</a:t>
            </a:r>
          </a:p>
          <a:p>
            <a:pPr marL="514350" indent="-514350">
              <a:buAutoNum type="alphaLcParenR"/>
            </a:pPr>
            <a:r>
              <a:rPr lang="en-US" dirty="0"/>
              <a:t>e</a:t>
            </a:r>
            <a:r>
              <a:rPr lang="en-US" dirty="0" smtClean="0"/>
              <a:t>asily damaged</a:t>
            </a:r>
          </a:p>
          <a:p>
            <a:pPr marL="514350" indent="-514350">
              <a:buAutoNum type="alphaLcParenR"/>
            </a:pPr>
            <a:r>
              <a:rPr lang="en-US" dirty="0"/>
              <a:t>v</a:t>
            </a:r>
            <a:r>
              <a:rPr lang="en-US" dirty="0" smtClean="0"/>
              <a:t>ery carefully</a:t>
            </a:r>
          </a:p>
          <a:p>
            <a:pPr marL="514350" indent="-514350">
              <a:buAutoNum type="alphaLcParenR"/>
            </a:pPr>
            <a:r>
              <a:rPr lang="en-US" dirty="0"/>
              <a:t>v</a:t>
            </a:r>
            <a:r>
              <a:rPr lang="en-US" dirty="0" smtClean="0"/>
              <a:t>ery pleasantly</a:t>
            </a:r>
          </a:p>
          <a:p>
            <a:pPr marL="0" indent="0">
              <a:buNone/>
            </a:pPr>
            <a:r>
              <a:rPr lang="en-US" b="1" dirty="0" smtClean="0"/>
              <a:t>Adjust</a:t>
            </a:r>
          </a:p>
          <a:p>
            <a:pPr marL="514350" indent="-514350">
              <a:buAutoNum type="alphaLcParenR"/>
            </a:pPr>
            <a:r>
              <a:rPr lang="en-US" dirty="0"/>
              <a:t>c</a:t>
            </a:r>
            <a:r>
              <a:rPr lang="en-US" dirty="0" smtClean="0"/>
              <a:t>hanges or regulations</a:t>
            </a:r>
          </a:p>
          <a:p>
            <a:pPr marL="514350" indent="-514350">
              <a:buAutoNum type="alphaLcParenR"/>
            </a:pPr>
            <a:r>
              <a:rPr lang="en-US" dirty="0"/>
              <a:t>c</a:t>
            </a:r>
            <a:r>
              <a:rPr lang="en-US" dirty="0" smtClean="0"/>
              <a:t>omfortable in a certain situation</a:t>
            </a:r>
          </a:p>
          <a:p>
            <a:pPr marL="514350" indent="-514350">
              <a:buAutoNum type="alphaLcParenR"/>
            </a:pPr>
            <a:r>
              <a:rPr lang="en-US" dirty="0"/>
              <a:t>t</a:t>
            </a:r>
            <a:r>
              <a:rPr lang="en-US" dirty="0" smtClean="0"/>
              <a:t>o change or regulate so as to correct or improve </a:t>
            </a:r>
          </a:p>
          <a:p>
            <a:pPr marL="514350" indent="-514350"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8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9882"/>
            <a:ext cx="10515600" cy="89864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Use new words to paraphrase the sentences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252" y="1383324"/>
            <a:ext cx="10747948" cy="525193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Jane </a:t>
            </a:r>
            <a:r>
              <a:rPr lang="en-US" u="sng" dirty="0" smtClean="0"/>
              <a:t>admitted</a:t>
            </a:r>
            <a:r>
              <a:rPr lang="en-US" dirty="0" smtClean="0"/>
              <a:t> that she had stolen the money.</a:t>
            </a:r>
          </a:p>
          <a:p>
            <a:pPr marL="514350" indent="-514350">
              <a:buAutoNum type="arabicParenR"/>
            </a:pPr>
            <a:r>
              <a:rPr lang="en-US" dirty="0" smtClean="0"/>
              <a:t>Bob </a:t>
            </a:r>
            <a:r>
              <a:rPr lang="en-US" u="sng" dirty="0" smtClean="0"/>
              <a:t>put the check into the letter </a:t>
            </a:r>
            <a:r>
              <a:rPr lang="en-US" dirty="0" smtClean="0"/>
              <a:t>and wrote Eliza’s name on the envelope.</a:t>
            </a:r>
          </a:p>
          <a:p>
            <a:pPr marL="514350" indent="-514350">
              <a:buAutoNum type="arabicParenR"/>
            </a:pPr>
            <a:r>
              <a:rPr lang="en-US" dirty="0" smtClean="0"/>
              <a:t>I’m trying </a:t>
            </a:r>
            <a:r>
              <a:rPr lang="en-US" u="sng" dirty="0" smtClean="0"/>
              <a:t>to organize</a:t>
            </a:r>
            <a:r>
              <a:rPr lang="en-US" dirty="0" smtClean="0"/>
              <a:t> a meeting with all the members of the team.</a:t>
            </a:r>
          </a:p>
          <a:p>
            <a:pPr marL="514350" indent="-514350">
              <a:buAutoNum type="arabicParenR"/>
            </a:pPr>
            <a:r>
              <a:rPr lang="en-US" dirty="0" smtClean="0"/>
              <a:t>Philip did it </a:t>
            </a:r>
            <a:r>
              <a:rPr lang="en-US" u="sng" dirty="0" smtClean="0"/>
              <a:t>on purpose</a:t>
            </a:r>
            <a:r>
              <a:rPr lang="en-US" dirty="0" smtClean="0"/>
              <a:t>.</a:t>
            </a:r>
          </a:p>
          <a:p>
            <a:pPr marL="514350" indent="-514350">
              <a:buAutoNum type="arabicParenR"/>
            </a:pPr>
            <a:r>
              <a:rPr lang="en-US" dirty="0" smtClean="0"/>
              <a:t>Write the word </a:t>
            </a:r>
            <a:r>
              <a:rPr lang="en-US" i="1" dirty="0" smtClean="0"/>
              <a:t>punishment</a:t>
            </a:r>
            <a:r>
              <a:rPr lang="en-US" dirty="0" smtClean="0"/>
              <a:t> </a:t>
            </a:r>
            <a:r>
              <a:rPr lang="en-US" u="sng" dirty="0" smtClean="0"/>
              <a:t>in quotation marks</a:t>
            </a:r>
            <a:r>
              <a:rPr lang="en-US" dirty="0" smtClean="0"/>
              <a:t>.</a:t>
            </a:r>
          </a:p>
          <a:p>
            <a:pPr marL="514350" indent="-514350">
              <a:buAutoNum type="arabicParenR"/>
            </a:pPr>
            <a:r>
              <a:rPr lang="en-US" dirty="0" smtClean="0"/>
              <a:t>We’ll need </a:t>
            </a:r>
            <a:r>
              <a:rPr lang="en-US" u="sng" dirty="0" smtClean="0"/>
              <a:t>to put the chairs </a:t>
            </a:r>
            <a:r>
              <a:rPr lang="en-US" dirty="0" smtClean="0"/>
              <a:t>around the table.</a:t>
            </a:r>
          </a:p>
          <a:p>
            <a:pPr marL="514350" indent="-514350">
              <a:buAutoNum type="arabicParenR"/>
            </a:pPr>
            <a:r>
              <a:rPr lang="en-US" dirty="0" smtClean="0"/>
              <a:t>I know that he </a:t>
            </a:r>
            <a:r>
              <a:rPr lang="en-US" u="sng" dirty="0" smtClean="0"/>
              <a:t>is going to take part </a:t>
            </a:r>
            <a:r>
              <a:rPr lang="en-US" dirty="0" smtClean="0"/>
              <a:t>in the competition.</a:t>
            </a:r>
          </a:p>
          <a:p>
            <a:pPr marL="514350" indent="-514350">
              <a:buAutoNum type="arabicParenR"/>
            </a:pPr>
            <a:r>
              <a:rPr lang="en-US" dirty="0" smtClean="0"/>
              <a:t>Use this gel </a:t>
            </a:r>
            <a:r>
              <a:rPr lang="en-US" u="sng" dirty="0" smtClean="0"/>
              <a:t>to make the discomfort of sunburn less painful </a:t>
            </a:r>
            <a:r>
              <a:rPr lang="en-US" dirty="0" smtClean="0"/>
              <a:t>and unpleasant.</a:t>
            </a:r>
          </a:p>
          <a:p>
            <a:pPr marL="514350" indent="-514350">
              <a:buAutoNum type="arabicParenR"/>
            </a:pPr>
            <a:r>
              <a:rPr lang="en-US" dirty="0" smtClean="0"/>
              <a:t>A statue </a:t>
            </a:r>
            <a:r>
              <a:rPr lang="en-US" u="sng" dirty="0" smtClean="0"/>
              <a:t>was put up </a:t>
            </a:r>
            <a:r>
              <a:rPr lang="en-US" dirty="0" smtClean="0"/>
              <a:t>in this </a:t>
            </a:r>
            <a:r>
              <a:rPr lang="en-US" dirty="0" err="1" smtClean="0"/>
              <a:t>honour</a:t>
            </a:r>
            <a:r>
              <a:rPr lang="en-US" dirty="0" smtClean="0"/>
              <a:t>.</a:t>
            </a:r>
          </a:p>
          <a:p>
            <a:pPr marL="514350" indent="-514350">
              <a:buAutoNum type="arabicParenR"/>
            </a:pPr>
            <a:r>
              <a:rPr lang="en-US" dirty="0" smtClean="0"/>
              <a:t>This subject </a:t>
            </a:r>
            <a:r>
              <a:rPr lang="en-US" u="sng" dirty="0" smtClean="0"/>
              <a:t>needs to</a:t>
            </a:r>
            <a:r>
              <a:rPr lang="en-US" dirty="0" smtClean="0"/>
              <a:t> be dealt with carefully.</a:t>
            </a:r>
          </a:p>
          <a:p>
            <a:pPr marL="514350" indent="-514350">
              <a:buAutoNum type="arabicParenR"/>
            </a:pPr>
            <a:r>
              <a:rPr lang="en-US" u="sng" dirty="0" smtClean="0"/>
              <a:t>There was a wall around </a:t>
            </a:r>
            <a:r>
              <a:rPr lang="en-US" dirty="0" smtClean="0"/>
              <a:t>the playground.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1197</TotalTime>
  <Words>571</Words>
  <Application>Microsoft Office PowerPoint</Application>
  <PresentationFormat>Широкоэкранный</PresentationFormat>
  <Paragraphs>75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Times New Roman</vt:lpstr>
      <vt:lpstr>Badge</vt:lpstr>
      <vt:lpstr>STEPS TO THE FUTURE.</vt:lpstr>
      <vt:lpstr>READ THE QUOTATIONS. CHOOSE SOME AND COMMENT ON THEM.</vt:lpstr>
      <vt:lpstr>Listen and read new words</vt:lpstr>
      <vt:lpstr>Read and translate</vt:lpstr>
      <vt:lpstr>Choose the appropriate definitions for these words</vt:lpstr>
      <vt:lpstr>Презентация PowerPoint</vt:lpstr>
      <vt:lpstr>Use new words to paraphrase the sentences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THE FUTURE.</dc:title>
  <dc:creator>AnnA</dc:creator>
  <cp:lastModifiedBy>AnnA</cp:lastModifiedBy>
  <cp:revision>17</cp:revision>
  <dcterms:created xsi:type="dcterms:W3CDTF">2023-03-21T04:59:14Z</dcterms:created>
  <dcterms:modified xsi:type="dcterms:W3CDTF">2023-04-04T01:38:13Z</dcterms:modified>
</cp:coreProperties>
</file>