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65" autoAdjust="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8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05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29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25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3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4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2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8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2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8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1758-2814-4EFD-A41E-B2B4E9212B44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E707F9-932E-490A-8503-D24D9AD048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9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1016"/>
            <a:ext cx="9144000" cy="933039"/>
          </a:xfrm>
        </p:spPr>
        <p:txBody>
          <a:bodyPr/>
          <a:lstStyle/>
          <a:p>
            <a:pPr algn="ctr"/>
            <a:r>
              <a:rPr lang="en-US" b="1" i="1" u="sng" dirty="0" smtClean="0">
                <a:solidFill>
                  <a:srgbClr val="00B050"/>
                </a:solidFill>
              </a:rPr>
              <a:t>CITY &amp; COUNTRY</a:t>
            </a:r>
            <a:endParaRPr lang="ru-RU" b="1" i="1" u="sng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59" y="1890220"/>
            <a:ext cx="6180082" cy="49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TODAY’S GOALS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remember the words and word combinations, to practice them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95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70"/>
            <a:ext cx="10515600" cy="4728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READ AND TRANSLATE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1958" y="863600"/>
            <a:ext cx="9871841" cy="5994400"/>
          </a:xfrm>
        </p:spPr>
        <p:txBody>
          <a:bodyPr>
            <a:normAutofit lnSpcReduction="10000"/>
          </a:bodyPr>
          <a:lstStyle/>
          <a:p>
            <a:r>
              <a:rPr lang="en-US" sz="1900" b="1" i="1" dirty="0"/>
              <a:t>to live in the </a:t>
            </a:r>
            <a:r>
              <a:rPr lang="en-US" sz="1900" b="1" i="1" dirty="0" smtClean="0"/>
              <a:t>country</a:t>
            </a:r>
          </a:p>
          <a:p>
            <a:r>
              <a:rPr lang="en-US" sz="1900" b="1" i="1" dirty="0" smtClean="0"/>
              <a:t>heavy traffic </a:t>
            </a:r>
          </a:p>
          <a:p>
            <a:r>
              <a:rPr lang="en-US" sz="1900" b="1" i="1" dirty="0" smtClean="0"/>
              <a:t>convenient </a:t>
            </a:r>
          </a:p>
          <a:p>
            <a:r>
              <a:rPr lang="en-US" sz="1900" b="1" i="1" dirty="0" smtClean="0"/>
              <a:t>public transport </a:t>
            </a:r>
          </a:p>
          <a:p>
            <a:r>
              <a:rPr lang="en-US" sz="1900" b="1" i="1" dirty="0" smtClean="0"/>
              <a:t>fresh air</a:t>
            </a:r>
          </a:p>
          <a:p>
            <a:r>
              <a:rPr lang="en-US" sz="1900" b="1" i="1" dirty="0" smtClean="0"/>
              <a:t>pollution </a:t>
            </a:r>
          </a:p>
          <a:p>
            <a:r>
              <a:rPr lang="en-US" sz="1900" b="1" i="1" dirty="0" smtClean="0"/>
              <a:t>high/low </a:t>
            </a:r>
            <a:r>
              <a:rPr lang="en-US" sz="1900" b="1" i="1" dirty="0"/>
              <a:t>rate of </a:t>
            </a:r>
            <a:r>
              <a:rPr lang="en-US" sz="1900" b="1" i="1" dirty="0" smtClean="0"/>
              <a:t>unemployment </a:t>
            </a:r>
          </a:p>
          <a:p>
            <a:r>
              <a:rPr lang="en-US" sz="1900" b="1" i="1" dirty="0"/>
              <a:t>to live in the city</a:t>
            </a:r>
          </a:p>
          <a:p>
            <a:r>
              <a:rPr lang="en-US" sz="1900" b="1" i="1" dirty="0" smtClean="0"/>
              <a:t>high/low </a:t>
            </a:r>
            <a:r>
              <a:rPr lang="en-US" sz="1900" b="1" i="1" dirty="0"/>
              <a:t>cost of </a:t>
            </a:r>
            <a:r>
              <a:rPr lang="en-US" sz="1900" b="1" i="1" dirty="0" smtClean="0"/>
              <a:t>living </a:t>
            </a:r>
          </a:p>
          <a:p>
            <a:r>
              <a:rPr lang="en-US" sz="1900" b="1" i="1" dirty="0" smtClean="0"/>
              <a:t>crowded streets</a:t>
            </a:r>
          </a:p>
          <a:p>
            <a:r>
              <a:rPr lang="en-US" sz="1900" b="1" i="1" dirty="0" smtClean="0"/>
              <a:t>lifestyle</a:t>
            </a:r>
          </a:p>
          <a:p>
            <a:r>
              <a:rPr lang="en-US" sz="1900" b="1" i="1" dirty="0" smtClean="0"/>
              <a:t>huge</a:t>
            </a:r>
          </a:p>
          <a:p>
            <a:r>
              <a:rPr lang="en-US" sz="1900" b="1" i="1" dirty="0" smtClean="0"/>
              <a:t>peace and quiet</a:t>
            </a:r>
          </a:p>
          <a:p>
            <a:r>
              <a:rPr lang="en-US" sz="1900" b="1" i="1" dirty="0" smtClean="0"/>
              <a:t>lead</a:t>
            </a:r>
          </a:p>
          <a:p>
            <a:r>
              <a:rPr lang="en-US" sz="1900" b="1" i="1" dirty="0" smtClean="0"/>
              <a:t>constant</a:t>
            </a:r>
            <a:endParaRPr lang="ru-RU" sz="1900" b="1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PUT THE LETTERS INTO CORRECT ORDER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40621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s,l,f,t,i,e,y,e,l</a:t>
            </a:r>
          </a:p>
          <a:p>
            <a:r>
              <a:rPr lang="en-US" sz="3200" b="1" dirty="0" err="1" smtClean="0"/>
              <a:t>t,p,l,o,u,l,i,n,o</a:t>
            </a:r>
            <a:endParaRPr lang="en-US" sz="3200" b="1" dirty="0" smtClean="0"/>
          </a:p>
          <a:p>
            <a:r>
              <a:rPr lang="en-US" sz="3200" b="1" dirty="0" smtClean="0"/>
              <a:t>v,i,n,c,o,n,t,e</a:t>
            </a:r>
            <a:r>
              <a:rPr lang="ru-RU" sz="3200" b="1" dirty="0" smtClean="0"/>
              <a:t>,</a:t>
            </a:r>
            <a:r>
              <a:rPr lang="en-US" sz="3200" b="1" dirty="0" err="1" smtClean="0"/>
              <a:t>e,n</a:t>
            </a:r>
            <a:endParaRPr lang="en-US" sz="3200" b="1" dirty="0" smtClean="0"/>
          </a:p>
          <a:p>
            <a:r>
              <a:rPr lang="en-US" sz="3200" b="1" dirty="0" err="1" smtClean="0"/>
              <a:t>t,y,c,i</a:t>
            </a:r>
            <a:endParaRPr lang="en-US" sz="3200" b="1" dirty="0" smtClean="0"/>
          </a:p>
          <a:p>
            <a:r>
              <a:rPr lang="en-US" sz="3200" b="1" dirty="0" err="1"/>
              <a:t>e,h,g,u</a:t>
            </a:r>
            <a:endParaRPr lang="en-US" sz="3200" b="1" dirty="0"/>
          </a:p>
          <a:p>
            <a:r>
              <a:rPr lang="en-US" sz="3200" b="1" dirty="0" err="1" smtClean="0"/>
              <a:t>y,n,c,u,o,r,t</a:t>
            </a:r>
            <a:endParaRPr lang="en-US" sz="3200" b="1" dirty="0" smtClean="0"/>
          </a:p>
          <a:p>
            <a:r>
              <a:rPr lang="en-US" sz="3200" b="1" dirty="0" err="1" smtClean="0"/>
              <a:t>r,c,d,w,o,e,d</a:t>
            </a:r>
            <a:endParaRPr lang="en-US" sz="3200" b="1" dirty="0" smtClean="0"/>
          </a:p>
          <a:p>
            <a:r>
              <a:rPr lang="en-US" sz="3200" b="1" dirty="0" err="1" smtClean="0"/>
              <a:t>l,t,m,n,y,e,u,n,m,p,o,e</a:t>
            </a:r>
            <a:endParaRPr lang="en-US" sz="3200" b="1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" y="141891"/>
            <a:ext cx="11700844" cy="67091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MATCH THE WORDS TO MAKE THE WORD COMBINATIONS</a:t>
            </a:r>
            <a:endParaRPr lang="ru-RU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923387"/>
              </p:ext>
            </p:extLst>
          </p:nvPr>
        </p:nvGraphicFramePr>
        <p:xfrm>
          <a:off x="1483170" y="1210557"/>
          <a:ext cx="10356733" cy="5647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510">
                  <a:extLst>
                    <a:ext uri="{9D8B030D-6E8A-4147-A177-3AD203B41FA5}">
                      <a16:colId xmlns:a16="http://schemas.microsoft.com/office/drawing/2014/main" val="2577027882"/>
                    </a:ext>
                  </a:extLst>
                </a:gridCol>
                <a:gridCol w="5396223">
                  <a:extLst>
                    <a:ext uri="{9D8B030D-6E8A-4147-A177-3AD203B41FA5}">
                      <a16:colId xmlns:a16="http://schemas.microsoft.com/office/drawing/2014/main" val="193760729"/>
                    </a:ext>
                  </a:extLst>
                </a:gridCol>
              </a:tblGrid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to milk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350515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 feed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and bustle</a:t>
                      </a:r>
                      <a:endParaRPr lang="ru-RU" sz="2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151548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close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at hand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94892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constant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of living</a:t>
                      </a:r>
                      <a:endParaRPr lang="ru-RU" sz="2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817722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peace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noise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79605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hustle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the chickens</a:t>
                      </a:r>
                      <a:endParaRPr lang="ru-R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28288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convenient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 cow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739873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fresh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public transport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460439"/>
                  </a:ext>
                </a:extLst>
              </a:tr>
              <a:tr h="522507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the cost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streets</a:t>
                      </a:r>
                      <a:endParaRPr lang="ru-RU" sz="2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13626"/>
                  </a:ext>
                </a:extLst>
              </a:tr>
              <a:tr h="67873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crowded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and quiet</a:t>
                      </a:r>
                      <a:endParaRPr lang="ru-RU" sz="28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001271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4067503" y="1592317"/>
            <a:ext cx="2459421" cy="3137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04897" y="2049517"/>
            <a:ext cx="2806262" cy="2159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846786" y="2412124"/>
            <a:ext cx="2680138" cy="236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909848" y="3129455"/>
            <a:ext cx="2617076" cy="49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46786" y="3724603"/>
            <a:ext cx="2664373" cy="2455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67503" y="4666593"/>
            <a:ext cx="2459421" cy="54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367048" y="1602171"/>
            <a:ext cx="2159876" cy="3580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698124" y="3160986"/>
            <a:ext cx="1828800" cy="2561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997669" y="5722883"/>
            <a:ext cx="1529255" cy="78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2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3974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FILL IN THE CORRECT WORDS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524" y="1608084"/>
            <a:ext cx="10988566" cy="4945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LEAD    CONSTANT    CONVENIENT     UNEMPLOYMENT   ISOLATED  LANDSCAPES 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Very few people ___________ a healthy lifestyle in big cities.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Our house is next to the train station, which is very _____________.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Many young people have to deal with _________________ when they finish their studies.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Thailand is a country with amazing _______________.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 can’t study when there’s ___________ noise around me.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She lives in a(n) _______________ </a:t>
            </a:r>
            <a:r>
              <a:rPr lang="en-US" sz="2400" dirty="0"/>
              <a:t>s</a:t>
            </a:r>
            <a:r>
              <a:rPr lang="en-US" sz="2400" dirty="0" smtClean="0"/>
              <a:t>ea in Northern Norway.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39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TRANSLATE INTO RUSSIAN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1. ЖИЗНЬ В СЕЛЕ ПОЛЕЗНЕЕ ДЛЯ ЗДОРОВЬЯ.</a:t>
            </a:r>
          </a:p>
          <a:p>
            <a:pPr marL="0" indent="0">
              <a:buNone/>
            </a:pPr>
            <a:r>
              <a:rPr lang="ru-RU" sz="2400" dirty="0" smtClean="0"/>
              <a:t>2. УРОВЕНЬ БЕЗРАБОТИЦЫ В ДЕРЕВНЕ ВЫШЕ.</a:t>
            </a:r>
          </a:p>
          <a:p>
            <a:pPr marL="0" indent="0">
              <a:buNone/>
            </a:pPr>
            <a:r>
              <a:rPr lang="ru-RU" sz="2400" dirty="0" smtClean="0"/>
              <a:t>3. В ГОРОДЕ ОЖИВЛЕННОЕ ДВИЖЕНИЕ.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4. СТОИМОСТЬ ЖИЗНИ В ГОРОДЕ ВЫСОКАЯ. </a:t>
            </a:r>
          </a:p>
        </p:txBody>
      </p:sp>
    </p:spTree>
    <p:extLst>
      <p:ext uri="{BB962C8B-B14F-4D97-AF65-F5344CB8AC3E}">
        <p14:creationId xmlns:p14="http://schemas.microsoft.com/office/powerpoint/2010/main" val="42145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0717"/>
            <a:ext cx="8911687" cy="88286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HOME ASSIGNMENT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009"/>
            <a:ext cx="6353504" cy="49943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93" y="1513490"/>
            <a:ext cx="6611007" cy="53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1651</TotalTime>
  <Words>222</Words>
  <Application>Microsoft Office PowerPoint</Application>
  <PresentationFormat>Широкоэкранный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Легкий дым</vt:lpstr>
      <vt:lpstr>CITY &amp; COUNTRY</vt:lpstr>
      <vt:lpstr>TODAY’S GOALS</vt:lpstr>
      <vt:lpstr>READ AND TRANSLATE</vt:lpstr>
      <vt:lpstr>PUT THE LETTERS INTO CORRECT ORDER</vt:lpstr>
      <vt:lpstr>MATCH THE WORDS TO MAKE THE WORD COMBINATIONS</vt:lpstr>
      <vt:lpstr>FILL IN THE CORRECT WORDS</vt:lpstr>
      <vt:lpstr>TRANSLATE INTO RUSSIAN</vt:lpstr>
      <vt:lpstr>HOME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28</cp:revision>
  <dcterms:created xsi:type="dcterms:W3CDTF">2023-03-14T05:16:15Z</dcterms:created>
  <dcterms:modified xsi:type="dcterms:W3CDTF">2023-04-07T13:23:57Z</dcterms:modified>
</cp:coreProperties>
</file>