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2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9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67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7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0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1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7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6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4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3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8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DC5039-DA53-4715-A74C-A840262EFE75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CF141D-6C20-4FA1-A0C2-83A8ACE6A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304800"/>
            <a:ext cx="7578436" cy="655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546"/>
            <a:ext cx="9144000" cy="91439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Living things around us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503671"/>
            <a:ext cx="8224885" cy="5811838"/>
          </a:xfrm>
        </p:spPr>
      </p:pic>
    </p:spTree>
    <p:extLst>
      <p:ext uri="{BB962C8B-B14F-4D97-AF65-F5344CB8AC3E}">
        <p14:creationId xmlns:p14="http://schemas.microsoft.com/office/powerpoint/2010/main" val="360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b="1" i="1" u="sng" dirty="0">
                <a:solidFill>
                  <a:srgbClr val="FF0000"/>
                </a:solidFill>
              </a:rPr>
              <a:t>Today’s goals</a:t>
            </a:r>
            <a:r>
              <a:rPr lang="en-US" altLang="ru-RU" b="1" i="1" u="sng" dirty="0"/>
              <a:t> </a:t>
            </a:r>
            <a:r>
              <a:rPr lang="ru-RU" altLang="zh-CN" b="1" i="1" u="sng" dirty="0"/>
              <a:t>(цели)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buFont typeface="Wingdings" panose="05000000000000000000" pitchFamily="2" charset="2"/>
              <a:buChar char="ü"/>
            </a:pPr>
            <a:r>
              <a:rPr lang="en-US" sz="3600" b="1" i="1" noProof="1"/>
              <a:t>to learn </a:t>
            </a:r>
            <a:r>
              <a:rPr lang="en-US" sz="3600" b="1" i="1" noProof="1" smtClean="0"/>
              <a:t>new words</a:t>
            </a:r>
            <a:endParaRPr lang="en-US" sz="3600" b="1" i="1" noProof="1"/>
          </a:p>
          <a:p>
            <a:pPr fontAlgn="auto">
              <a:buFont typeface="Wingdings" panose="05000000000000000000" pitchFamily="2" charset="2"/>
              <a:buChar char="ü"/>
            </a:pPr>
            <a:r>
              <a:rPr lang="en-US" sz="3600" b="1" i="1" noProof="1"/>
              <a:t>to </a:t>
            </a:r>
            <a:r>
              <a:rPr lang="en-US" sz="3600" b="1" i="1" noProof="1" smtClean="0"/>
              <a:t>practice </a:t>
            </a:r>
            <a:r>
              <a:rPr lang="en-US" sz="3600" b="1" i="1" noProof="1"/>
              <a:t>them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5400" b="1" i="1" dirty="0"/>
              <a:t>DO YOUR BEST!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803564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Read the names of birds and translate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them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861894"/>
            <a:ext cx="3047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a sparrow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 parrot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 swan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 budgie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an emu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 kookaburra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a canary</a:t>
            </a:r>
            <a:endParaRPr lang="ru-RU" sz="3600" b="1" dirty="0">
              <a:solidFill>
                <a:srgbClr val="00B050"/>
              </a:solidFill>
            </a:endParaRPr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85018" y="1260717"/>
            <a:ext cx="3068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 woodpecker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a crow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an owl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a pigeon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a seagull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a swallow</a:t>
            </a:r>
          </a:p>
          <a:p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4182" y="1122218"/>
            <a:ext cx="28263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 turkey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 goose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 duck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an ostrich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 magpie</a:t>
            </a:r>
            <a:endParaRPr lang="ru-RU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a starling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 nightingale</a:t>
            </a:r>
            <a:endParaRPr lang="ru-RU" sz="3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5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96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Name the bird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509666"/>
            <a:ext cx="11887200" cy="634833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1. </a:t>
            </a:r>
            <a:r>
              <a:rPr lang="en-US" b="1" dirty="0" smtClean="0"/>
              <a:t>This </a:t>
            </a:r>
            <a:r>
              <a:rPr lang="en-US" b="1" dirty="0" smtClean="0"/>
              <a:t>is a seabird. It feeds mostly on fish and often follow ships.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2. </a:t>
            </a:r>
            <a:r>
              <a:rPr lang="en-US" b="1" dirty="0" smtClean="0"/>
              <a:t>A </a:t>
            </a:r>
            <a:r>
              <a:rPr lang="en-US" b="1" dirty="0" smtClean="0"/>
              <a:t>bird with a strong narrow beak. People sometimes call it the “doctor” of trees.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3. </a:t>
            </a:r>
            <a:r>
              <a:rPr lang="en-US" b="1" dirty="0" smtClean="0"/>
              <a:t>This </a:t>
            </a:r>
            <a:r>
              <a:rPr lang="en-US" b="1" dirty="0" smtClean="0"/>
              <a:t>bird lives in Africa, Australia and South America. People often keep them as pets and teach them to talk.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4. </a:t>
            </a:r>
            <a:r>
              <a:rPr lang="en-US" b="1" dirty="0" smtClean="0"/>
              <a:t>It’s </a:t>
            </a:r>
            <a:r>
              <a:rPr lang="en-US" b="1" dirty="0" smtClean="0"/>
              <a:t>a small bird. People usually say that it can sing better than any other. It usually sings at night or in the early hours of the morning.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5. </a:t>
            </a:r>
            <a:r>
              <a:rPr lang="en-US" b="1" dirty="0" smtClean="0"/>
              <a:t>This </a:t>
            </a:r>
            <a:r>
              <a:rPr lang="en-US" b="1" dirty="0" smtClean="0"/>
              <a:t>black-and-white bird lives in the woods and forests, but people often see it near their houses. The bird has a long tail and a loud cry.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6. </a:t>
            </a:r>
            <a:r>
              <a:rPr lang="en-US" b="1" dirty="0" smtClean="0"/>
              <a:t>This </a:t>
            </a:r>
            <a:r>
              <a:rPr lang="en-US" b="1" dirty="0" smtClean="0"/>
              <a:t>bird is larger than a sparrow but smaller than a crow. It can be blue-grey, grey, sometimes white or brown. Some time ago people use them to carry short letters</a:t>
            </a:r>
            <a:r>
              <a:rPr lang="en-US" b="1" dirty="0" smtClean="0"/>
              <a:t>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7. </a:t>
            </a:r>
            <a:r>
              <a:rPr lang="en-US" b="1" dirty="0" smtClean="0"/>
              <a:t>A </a:t>
            </a:r>
            <a:r>
              <a:rPr lang="en-US" b="1" dirty="0" smtClean="0"/>
              <a:t>large water bird, usually white, sometimes black in </a:t>
            </a:r>
            <a:r>
              <a:rPr lang="en-US" b="1" dirty="0" err="1" smtClean="0"/>
              <a:t>colour</a:t>
            </a:r>
            <a:r>
              <a:rPr lang="en-US" b="1" dirty="0" smtClean="0"/>
              <a:t>, it has a long neck and flies to the south in autumn.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8. </a:t>
            </a:r>
            <a:r>
              <a:rPr lang="en-US" b="1" dirty="0" smtClean="0"/>
              <a:t>A </a:t>
            </a:r>
            <a:r>
              <a:rPr lang="en-US" b="1" dirty="0" smtClean="0"/>
              <a:t>night bird with large round eyes, it hunts and eats small animals.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9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127"/>
          </a:xfrm>
        </p:spPr>
        <p:txBody>
          <a:bodyPr>
            <a:normAutofit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Divide birds into small groups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45127"/>
            <a:ext cx="10515600" cy="6012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Water birds: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swan</a:t>
            </a:r>
            <a:r>
              <a:rPr lang="en-US" dirty="0" smtClean="0"/>
              <a:t>, seagull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Song birds: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nightingale</a:t>
            </a:r>
            <a:r>
              <a:rPr lang="en-US" dirty="0" smtClean="0"/>
              <a:t>, canary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Forest birds: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nightingale</a:t>
            </a:r>
            <a:r>
              <a:rPr lang="en-US" dirty="0" smtClean="0"/>
              <a:t>, magpie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Town birds: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pigeon</a:t>
            </a:r>
            <a:r>
              <a:rPr lang="en-US" dirty="0" smtClean="0"/>
              <a:t>, sparrow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Wild birds: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crow</a:t>
            </a:r>
            <a:r>
              <a:rPr lang="en-US" dirty="0" smtClean="0"/>
              <a:t>, kookaburra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Domestic birds</a:t>
            </a:r>
            <a:r>
              <a:rPr lang="en-US" b="1" u="sng" dirty="0" smtClean="0">
                <a:solidFill>
                  <a:srgbClr val="0070C0"/>
                </a:solidFill>
              </a:rPr>
              <a:t>: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turkey</a:t>
            </a:r>
            <a:r>
              <a:rPr lang="en-US" dirty="0" smtClean="0"/>
              <a:t>, duck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Talking birds: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parrot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0070C0"/>
                </a:solidFill>
              </a:rPr>
              <a:t>Birds that make good pets: 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canary</a:t>
            </a:r>
            <a:r>
              <a:rPr lang="en-US" dirty="0" smtClean="0"/>
              <a:t>, budgie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6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Read the text and translate (SB p.9 ex.3)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5" y="762001"/>
            <a:ext cx="7274936" cy="31034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3865419"/>
            <a:ext cx="6885709" cy="28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5873" cy="951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</a:rPr>
              <a:t>Find the English equivalents in the text</a:t>
            </a:r>
            <a:r>
              <a:rPr lang="ru-RU" sz="4000" b="1" i="1" u="sng" dirty="0" smtClean="0">
                <a:solidFill>
                  <a:srgbClr val="FF0000"/>
                </a:solidFill>
              </a:rPr>
              <a:t> (</a:t>
            </a:r>
            <a:r>
              <a:rPr lang="en-US" sz="4000" b="1" i="1" u="sng" dirty="0" smtClean="0">
                <a:solidFill>
                  <a:srgbClr val="FF0000"/>
                </a:solidFill>
              </a:rPr>
              <a:t>SB </a:t>
            </a:r>
            <a:r>
              <a:rPr lang="en-US" sz="4000" b="1" i="1" u="sng" dirty="0">
                <a:solidFill>
                  <a:srgbClr val="FF0000"/>
                </a:solidFill>
              </a:rPr>
              <a:t>p.9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ex.3</a:t>
            </a:r>
            <a:r>
              <a:rPr lang="ru-RU" sz="4000" b="1" i="1" u="sng" dirty="0" smtClean="0">
                <a:solidFill>
                  <a:srgbClr val="FF0000"/>
                </a:solidFill>
              </a:rPr>
              <a:t>) 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Пингвины известны тем, что…</a:t>
            </a:r>
          </a:p>
          <a:p>
            <a:r>
              <a:rPr lang="ru-RU" dirty="0" smtClean="0"/>
              <a:t>Они кажутся нам смешными</a:t>
            </a:r>
          </a:p>
          <a:p>
            <a:r>
              <a:rPr lang="ru-RU" dirty="0" smtClean="0"/>
              <a:t>Много лет назад</a:t>
            </a:r>
          </a:p>
          <a:p>
            <a:r>
              <a:rPr lang="ru-RU" dirty="0" smtClean="0"/>
              <a:t>Два метра ростом</a:t>
            </a:r>
          </a:p>
          <a:p>
            <a:r>
              <a:rPr lang="ru-RU" dirty="0" smtClean="0"/>
              <a:t>Так же хорошо, как и…</a:t>
            </a:r>
          </a:p>
          <a:p>
            <a:r>
              <a:rPr lang="ru-RU" dirty="0" smtClean="0"/>
              <a:t>У них короткие крылья</a:t>
            </a:r>
          </a:p>
          <a:p>
            <a:r>
              <a:rPr lang="ru-RU" dirty="0" smtClean="0"/>
              <a:t>Как это случилось?</a:t>
            </a:r>
          </a:p>
          <a:p>
            <a:r>
              <a:rPr lang="ru-RU" dirty="0" smtClean="0"/>
              <a:t>Очень мало врагов </a:t>
            </a:r>
          </a:p>
          <a:p>
            <a:r>
              <a:rPr lang="ru-RU" dirty="0" smtClean="0"/>
              <a:t>Они перестали использовать крылья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1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9" y="365125"/>
            <a:ext cx="1115290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u="sng" dirty="0" smtClean="0">
                <a:solidFill>
                  <a:srgbClr val="FF0000"/>
                </a:solidFill>
              </a:rPr>
              <a:t>Listen to the recording and decide which of the facts is not stated in the text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Kiwi birds are not very big birds.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a long time kiwi birds did not have any enemies on the land where they lived.</a:t>
            </a:r>
          </a:p>
          <a:p>
            <a:pPr marL="514350" indent="-514350">
              <a:buAutoNum type="arabicPeriod"/>
            </a:pPr>
            <a:r>
              <a:rPr lang="en-US" dirty="0" smtClean="0"/>
              <a:t>Kiwi birds are disappearing.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kiwi is the bird that is symbol of New Zealand.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 not easy to see kiwi birds because of their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 possible to say that kiwi birds are night birds.</a:t>
            </a:r>
            <a:endParaRPr lang="ru-RU" dirty="0"/>
          </a:p>
        </p:txBody>
      </p:sp>
      <p:pic>
        <p:nvPicPr>
          <p:cNvPr id="4" name="(15), Unit 4, Ex-2, Page 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7382" y="5354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Home task 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SB p.7 ex.5 A,B (to learn birds’ names)</a:t>
            </a:r>
          </a:p>
          <a:p>
            <a:r>
              <a:rPr lang="en-US" sz="3200" b="1" dirty="0" smtClean="0"/>
              <a:t>SB p.12 ex.8</a:t>
            </a:r>
          </a:p>
          <a:p>
            <a:r>
              <a:rPr lang="en-US" sz="3200" b="1" dirty="0" smtClean="0"/>
              <a:t>SB p.10 (to write down the rule in a copybook)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48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572</TotalTime>
  <Words>508</Words>
  <Application>Microsoft Office PowerPoint</Application>
  <PresentationFormat>Широкоэкранный</PresentationFormat>
  <Paragraphs>76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宋体</vt:lpstr>
      <vt:lpstr>Arial</vt:lpstr>
      <vt:lpstr>Tw Cen MT</vt:lpstr>
      <vt:lpstr>Wingdings</vt:lpstr>
      <vt:lpstr>Капля</vt:lpstr>
      <vt:lpstr>Living things around us</vt:lpstr>
      <vt:lpstr>Today’s goals (цели)</vt:lpstr>
      <vt:lpstr>Read the names of birds and translate them</vt:lpstr>
      <vt:lpstr>Name the bird</vt:lpstr>
      <vt:lpstr>Divide birds into small groups</vt:lpstr>
      <vt:lpstr>Read the text and translate (SB p.9 ex.3)</vt:lpstr>
      <vt:lpstr>Find the English equivalents in the text (SB p.9 ex.3) </vt:lpstr>
      <vt:lpstr>Listen to the recording and decide which of the facts is not stated in the text</vt:lpstr>
      <vt:lpstr>Home task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 to the recording and complete the statements</dc:title>
  <dc:creator>AnnA</dc:creator>
  <cp:lastModifiedBy>AnnA</cp:lastModifiedBy>
  <cp:revision>35</cp:revision>
  <dcterms:created xsi:type="dcterms:W3CDTF">2023-02-21T03:51:39Z</dcterms:created>
  <dcterms:modified xsi:type="dcterms:W3CDTF">2023-02-27T08:27:43Z</dcterms:modified>
</cp:coreProperties>
</file>