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5" d="100"/>
          <a:sy n="95" d="100"/>
        </p:scale>
        <p:origin x="1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G:\&#1096;&#1082;&#1086;&#1083;&#1072;%202022\&#1087;&#1086;&#1088;&#1090;&#1092;&#1086;&#1083;&#1080;&#1086;\&#1091;&#1095;&#1080;&#1090;&#1077;&#1083;&#1100;%20&#1075;&#1086;&#1076;&#1072;\&#1074;&#1085;&#1077;&#1091;&#1088;&#1086;&#1095;&#1082;&#1072;\&#1089;&#1090;&#1072;&#1090;&#1080;&#1089;&#1090;&#1080;&#1082;&#1072;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5.4741431777549546E-2"/>
          <c:y val="5.0222483291346251E-2"/>
          <c:w val="0.8993648484156872"/>
          <c:h val="0.6176870194868796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Лист2!$A$2</c:f>
              <c:strCache>
                <c:ptCount val="1"/>
                <c:pt idx="0">
                  <c:v>Грипп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Лист2!$B$1:$C$1</c:f>
              <c:strCache>
                <c:ptCount val="2"/>
                <c:pt idx="0">
                  <c:v>1 неделя</c:v>
                </c:pt>
                <c:pt idx="1">
                  <c:v>2 неделя</c:v>
                </c:pt>
              </c:strCache>
            </c:strRef>
          </c:cat>
          <c:val>
            <c:numRef>
              <c:f>Лист2!$B$2:$C$2</c:f>
              <c:numCache>
                <c:formatCode>General</c:formatCode>
                <c:ptCount val="2"/>
                <c:pt idx="0">
                  <c:v>18</c:v>
                </c:pt>
                <c:pt idx="1">
                  <c:v>27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D94-41E0-83C2-E02B9711343F}"/>
            </c:ext>
          </c:extLst>
        </c:ser>
        <c:ser>
          <c:idx val="1"/>
          <c:order val="1"/>
          <c:tx>
            <c:strRef>
              <c:f>Лист2!$A$3</c:f>
              <c:strCache>
                <c:ptCount val="1"/>
                <c:pt idx="0">
                  <c:v>желудочно-кишечные заболевания 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Лист2!$B$1:$C$1</c:f>
              <c:strCache>
                <c:ptCount val="2"/>
                <c:pt idx="0">
                  <c:v>1 неделя</c:v>
                </c:pt>
                <c:pt idx="1">
                  <c:v>2 неделя</c:v>
                </c:pt>
              </c:strCache>
            </c:strRef>
          </c:cat>
          <c:val>
            <c:numRef>
              <c:f>Лист2!$B$3:$C$3</c:f>
              <c:numCache>
                <c:formatCode>General</c:formatCode>
                <c:ptCount val="2"/>
                <c:pt idx="0">
                  <c:v>20</c:v>
                </c:pt>
                <c:pt idx="1">
                  <c:v>16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ED94-41E0-83C2-E02B9711343F}"/>
            </c:ext>
          </c:extLst>
        </c:ser>
        <c:ser>
          <c:idx val="2"/>
          <c:order val="2"/>
          <c:tx>
            <c:strRef>
              <c:f>Лист2!$A$4</c:f>
              <c:strCache>
                <c:ptCount val="1"/>
                <c:pt idx="0">
                  <c:v>Заболевания глаз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Лист2!$B$1:$C$1</c:f>
              <c:strCache>
                <c:ptCount val="2"/>
                <c:pt idx="0">
                  <c:v>1 неделя</c:v>
                </c:pt>
                <c:pt idx="1">
                  <c:v>2 неделя</c:v>
                </c:pt>
              </c:strCache>
            </c:strRef>
          </c:cat>
          <c:val>
            <c:numRef>
              <c:f>Лист2!$B$4:$C$4</c:f>
              <c:numCache>
                <c:formatCode>General</c:formatCode>
                <c:ptCount val="2"/>
                <c:pt idx="0">
                  <c:v>8</c:v>
                </c:pt>
                <c:pt idx="1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ED94-41E0-83C2-E02B9711343F}"/>
            </c:ext>
          </c:extLst>
        </c:ser>
        <c:ser>
          <c:idx val="3"/>
          <c:order val="3"/>
          <c:tx>
            <c:strRef>
              <c:f>Лист2!$A$5</c:f>
              <c:strCache>
                <c:ptCount val="1"/>
                <c:pt idx="0">
                  <c:v>Заболевания уха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Лист2!$B$1:$C$1</c:f>
              <c:strCache>
                <c:ptCount val="2"/>
                <c:pt idx="0">
                  <c:v>1 неделя</c:v>
                </c:pt>
                <c:pt idx="1">
                  <c:v>2 неделя</c:v>
                </c:pt>
              </c:strCache>
            </c:strRef>
          </c:cat>
          <c:val>
            <c:numRef>
              <c:f>Лист2!$B$5:$C$5</c:f>
              <c:numCache>
                <c:formatCode>General</c:formatCode>
                <c:ptCount val="2"/>
                <c:pt idx="0">
                  <c:v>3</c:v>
                </c:pt>
                <c:pt idx="1">
                  <c:v>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ED94-41E0-83C2-E02B9711343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28972688"/>
        <c:axId val="328976216"/>
      </c:barChart>
      <c:catAx>
        <c:axId val="3289726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28976216"/>
        <c:crosses val="autoZero"/>
        <c:auto val="1"/>
        <c:lblAlgn val="ctr"/>
        <c:lblOffset val="100"/>
        <c:noMultiLvlLbl val="0"/>
      </c:catAx>
      <c:valAx>
        <c:axId val="3289762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289726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A339F-4BB9-4AE7-B7DC-AA0933C94388}" type="datetimeFigureOut">
              <a:rPr lang="ru-RU" smtClean="0"/>
              <a:t>06.03.2023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23D78-772B-410D-95DB-E7D2CC5E21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85169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A339F-4BB9-4AE7-B7DC-AA0933C94388}" type="datetimeFigureOut">
              <a:rPr lang="ru-RU" smtClean="0"/>
              <a:t>06.03.2023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23D78-772B-410D-95DB-E7D2CC5E21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82353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A339F-4BB9-4AE7-B7DC-AA0933C94388}" type="datetimeFigureOut">
              <a:rPr lang="ru-RU" smtClean="0"/>
              <a:t>06.03.2023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23D78-772B-410D-95DB-E7D2CC5E21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63027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A339F-4BB9-4AE7-B7DC-AA0933C94388}" type="datetimeFigureOut">
              <a:rPr lang="ru-RU" smtClean="0"/>
              <a:t>06.03.2023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23D78-772B-410D-95DB-E7D2CC5E21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63977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A339F-4BB9-4AE7-B7DC-AA0933C94388}" type="datetimeFigureOut">
              <a:rPr lang="ru-RU" smtClean="0"/>
              <a:t>06.03.2023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23D78-772B-410D-95DB-E7D2CC5E21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02983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A339F-4BB9-4AE7-B7DC-AA0933C94388}" type="datetimeFigureOut">
              <a:rPr lang="ru-RU" smtClean="0"/>
              <a:t>06.03.2023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23D78-772B-410D-95DB-E7D2CC5E21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05638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A339F-4BB9-4AE7-B7DC-AA0933C94388}" type="datetimeFigureOut">
              <a:rPr lang="ru-RU" smtClean="0"/>
              <a:t>06.03.2023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23D78-772B-410D-95DB-E7D2CC5E21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32968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A339F-4BB9-4AE7-B7DC-AA0933C94388}" type="datetimeFigureOut">
              <a:rPr lang="ru-RU" smtClean="0"/>
              <a:t>06.03.2023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23D78-772B-410D-95DB-E7D2CC5E21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39016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A339F-4BB9-4AE7-B7DC-AA0933C94388}" type="datetimeFigureOut">
              <a:rPr lang="ru-RU" smtClean="0"/>
              <a:t>06.03.2023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23D78-772B-410D-95DB-E7D2CC5E21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05133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A339F-4BB9-4AE7-B7DC-AA0933C94388}" type="datetimeFigureOut">
              <a:rPr lang="ru-RU" smtClean="0"/>
              <a:t>06.03.2023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23D78-772B-410D-95DB-E7D2CC5E21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33691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A339F-4BB9-4AE7-B7DC-AA0933C94388}" type="datetimeFigureOut">
              <a:rPr lang="ru-RU" smtClean="0"/>
              <a:t>06.03.2023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23D78-772B-410D-95DB-E7D2CC5E21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6838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7A339F-4BB9-4AE7-B7DC-AA0933C94388}" type="datetimeFigureOut">
              <a:rPr lang="ru-RU" smtClean="0"/>
              <a:t>06.03.2023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023D78-772B-410D-95DB-E7D2CC5E21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2990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Статистика заболевания за две недели февраля 2023 г</a:t>
            </a:r>
            <a:r>
              <a:rPr lang="ru-RU" dirty="0" smtClean="0"/>
              <a:t>.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93150985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5254540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9</Words>
  <Application>Microsoft Office PowerPoint</Application>
  <PresentationFormat>Широкоэкранный</PresentationFormat>
  <Paragraphs>1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Статистика заболевания за две недели февраля 2023 г.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Статистика заболевания за две недели февраля 2023 г.</dc:title>
  <dc:creator>Shool</dc:creator>
  <cp:lastModifiedBy>Учетная запись Майкрософт</cp:lastModifiedBy>
  <cp:revision>2</cp:revision>
  <dcterms:created xsi:type="dcterms:W3CDTF">2023-02-18T07:15:45Z</dcterms:created>
  <dcterms:modified xsi:type="dcterms:W3CDTF">2023-03-06T17:17:01Z</dcterms:modified>
</cp:coreProperties>
</file>