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sldIdLst>
    <p:sldId id="309" r:id="rId2"/>
    <p:sldId id="256" r:id="rId3"/>
    <p:sldId id="285" r:id="rId4"/>
    <p:sldId id="304" r:id="rId5"/>
    <p:sldId id="310" r:id="rId6"/>
    <p:sldId id="306" r:id="rId7"/>
    <p:sldId id="307" r:id="rId8"/>
    <p:sldId id="308" r:id="rId9"/>
    <p:sldId id="311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3" clrIdx="0">
    <p:extLst>
      <p:ext uri="{19B8F6BF-5375-455C-9EA6-DF929625EA0E}">
        <p15:presenceInfo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658" y="67"/>
      </p:cViewPr>
      <p:guideLst>
        <p:guide orient="horz" pos="894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FCE47F-7A7C-4201-914E-2B6296CA9D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5BBD0D-357D-4608-8622-A2EEC50506FD}">
      <dgm:prSet phldrT="[Текст]"/>
      <dgm:spPr/>
      <dgm:t>
        <a:bodyPr/>
        <a:lstStyle/>
        <a:p>
          <a:r>
            <a:rPr lang="ru-RU" dirty="0" smtClean="0"/>
            <a:t>Мои финансы</a:t>
          </a:r>
          <a:endParaRPr lang="ru-RU" dirty="0"/>
        </a:p>
      </dgm:t>
    </dgm:pt>
    <dgm:pt modelId="{89CF855A-0CDA-4807-81AE-4952DDDA52A2}" type="parTrans" cxnId="{AF21D1BD-4809-40F8-8E4B-95B8CA421572}">
      <dgm:prSet/>
      <dgm:spPr/>
      <dgm:t>
        <a:bodyPr/>
        <a:lstStyle/>
        <a:p>
          <a:endParaRPr lang="ru-RU"/>
        </a:p>
      </dgm:t>
    </dgm:pt>
    <dgm:pt modelId="{90B83EA6-614F-4C85-9D26-4A34B161B44D}" type="sibTrans" cxnId="{AF21D1BD-4809-40F8-8E4B-95B8CA421572}">
      <dgm:prSet/>
      <dgm:spPr/>
      <dgm:t>
        <a:bodyPr/>
        <a:lstStyle/>
        <a:p>
          <a:endParaRPr lang="ru-RU"/>
        </a:p>
      </dgm:t>
    </dgm:pt>
    <dgm:pt modelId="{27C6F2D2-44E3-43BC-BB35-D5F7D408A48F}">
      <dgm:prSet phldrT="[Текст]"/>
      <dgm:spPr/>
      <dgm:t>
        <a:bodyPr/>
        <a:lstStyle/>
        <a:p>
          <a:r>
            <a:rPr lang="ru-RU"/>
            <a:t>коплю дальше на ...</a:t>
          </a:r>
        </a:p>
      </dgm:t>
    </dgm:pt>
    <dgm:pt modelId="{B0332793-91A1-4237-87B5-887E6C70DF02}" type="parTrans" cxnId="{1C5BCC96-CC44-4617-9B19-8BCB0D09C519}">
      <dgm:prSet/>
      <dgm:spPr/>
      <dgm:t>
        <a:bodyPr/>
        <a:lstStyle/>
        <a:p>
          <a:endParaRPr lang="ru-RU"/>
        </a:p>
      </dgm:t>
    </dgm:pt>
    <dgm:pt modelId="{CE2485D2-40D3-4AC6-9906-69F8E3D519DC}" type="sibTrans" cxnId="{1C5BCC96-CC44-4617-9B19-8BCB0D09C519}">
      <dgm:prSet/>
      <dgm:spPr/>
      <dgm:t>
        <a:bodyPr/>
        <a:lstStyle/>
        <a:p>
          <a:endParaRPr lang="ru-RU"/>
        </a:p>
      </dgm:t>
    </dgm:pt>
    <dgm:pt modelId="{4A4CA36D-5647-4EDA-8A54-2F7BFE22788A}">
      <dgm:prSet phldrT="[Текст]"/>
      <dgm:spPr/>
      <dgm:t>
        <a:bodyPr/>
        <a:lstStyle/>
        <a:p>
          <a:r>
            <a:rPr lang="ru-RU"/>
            <a:t>покупаю подарок </a:t>
          </a:r>
        </a:p>
      </dgm:t>
    </dgm:pt>
    <dgm:pt modelId="{49017253-A1C4-41EC-88D6-3BBCE0173A2B}" type="parTrans" cxnId="{701BE32E-3572-4F8A-A492-0D83864CC8A3}">
      <dgm:prSet/>
      <dgm:spPr/>
      <dgm:t>
        <a:bodyPr/>
        <a:lstStyle/>
        <a:p>
          <a:endParaRPr lang="ru-RU"/>
        </a:p>
      </dgm:t>
    </dgm:pt>
    <dgm:pt modelId="{A059693C-F3CC-4465-8EC9-F25A37102B13}" type="sibTrans" cxnId="{701BE32E-3572-4F8A-A492-0D83864CC8A3}">
      <dgm:prSet/>
      <dgm:spPr/>
      <dgm:t>
        <a:bodyPr/>
        <a:lstStyle/>
        <a:p>
          <a:endParaRPr lang="ru-RU"/>
        </a:p>
      </dgm:t>
    </dgm:pt>
    <dgm:pt modelId="{3045A96D-1B1C-44EF-B623-B7F1FB45E7C6}">
      <dgm:prSet phldrT="[Текст]"/>
      <dgm:spPr/>
      <dgm:t>
        <a:bodyPr/>
        <a:lstStyle/>
        <a:p>
          <a:r>
            <a:rPr lang="ru-RU"/>
            <a:t>делаю покупку для себя</a:t>
          </a:r>
        </a:p>
      </dgm:t>
    </dgm:pt>
    <dgm:pt modelId="{E5DF0283-4364-4C0E-A7EE-6728ECBA8207}" type="parTrans" cxnId="{795A1969-E78C-4F01-982F-A01795CE671A}">
      <dgm:prSet/>
      <dgm:spPr/>
      <dgm:t>
        <a:bodyPr/>
        <a:lstStyle/>
        <a:p>
          <a:endParaRPr lang="ru-RU"/>
        </a:p>
      </dgm:t>
    </dgm:pt>
    <dgm:pt modelId="{6354E544-D7CB-4FF3-B616-FA0DAEDB263C}" type="sibTrans" cxnId="{795A1969-E78C-4F01-982F-A01795CE671A}">
      <dgm:prSet/>
      <dgm:spPr/>
      <dgm:t>
        <a:bodyPr/>
        <a:lstStyle/>
        <a:p>
          <a:endParaRPr lang="ru-RU"/>
        </a:p>
      </dgm:t>
    </dgm:pt>
    <dgm:pt modelId="{95F712C6-13B3-4E0D-A1A0-9EB15B3A9C0F}" type="pres">
      <dgm:prSet presAssocID="{9FFCE47F-7A7C-4201-914E-2B6296CA9D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E684F01-541C-4968-B220-8E8C0AD2CB61}" type="pres">
      <dgm:prSet presAssocID="{F75BBD0D-357D-4608-8622-A2EEC50506FD}" presName="hierRoot1" presStyleCnt="0">
        <dgm:presLayoutVars>
          <dgm:hierBranch val="init"/>
        </dgm:presLayoutVars>
      </dgm:prSet>
      <dgm:spPr/>
    </dgm:pt>
    <dgm:pt modelId="{343B3701-5720-4218-98C4-CC27CE67E43F}" type="pres">
      <dgm:prSet presAssocID="{F75BBD0D-357D-4608-8622-A2EEC50506FD}" presName="rootComposite1" presStyleCnt="0"/>
      <dgm:spPr/>
    </dgm:pt>
    <dgm:pt modelId="{BFF0D03A-2170-4224-A0CF-81A819F62F63}" type="pres">
      <dgm:prSet presAssocID="{F75BBD0D-357D-4608-8622-A2EEC50506F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F57AF1-FA18-4720-B4EA-145F056C054A}" type="pres">
      <dgm:prSet presAssocID="{F75BBD0D-357D-4608-8622-A2EEC50506F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4A1C78D-5F29-4364-89A6-1AE00E6A3EFA}" type="pres">
      <dgm:prSet presAssocID="{F75BBD0D-357D-4608-8622-A2EEC50506FD}" presName="hierChild2" presStyleCnt="0"/>
      <dgm:spPr/>
    </dgm:pt>
    <dgm:pt modelId="{8C70CB23-35A7-473B-8008-035E371CFF2D}" type="pres">
      <dgm:prSet presAssocID="{B0332793-91A1-4237-87B5-887E6C70DF02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1FCE10A-69D0-4320-960B-74B3EB19D20A}" type="pres">
      <dgm:prSet presAssocID="{27C6F2D2-44E3-43BC-BB35-D5F7D408A48F}" presName="hierRoot2" presStyleCnt="0">
        <dgm:presLayoutVars>
          <dgm:hierBranch val="init"/>
        </dgm:presLayoutVars>
      </dgm:prSet>
      <dgm:spPr/>
    </dgm:pt>
    <dgm:pt modelId="{C18A8DA1-4A18-4F35-9D0C-E57ED4B7B010}" type="pres">
      <dgm:prSet presAssocID="{27C6F2D2-44E3-43BC-BB35-D5F7D408A48F}" presName="rootComposite" presStyleCnt="0"/>
      <dgm:spPr/>
    </dgm:pt>
    <dgm:pt modelId="{03552A6B-86CB-4CAC-8086-0576F47AAC38}" type="pres">
      <dgm:prSet presAssocID="{27C6F2D2-44E3-43BC-BB35-D5F7D408A48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72B7D2-06C1-4B03-8871-9FE3182E1BBD}" type="pres">
      <dgm:prSet presAssocID="{27C6F2D2-44E3-43BC-BB35-D5F7D408A48F}" presName="rootConnector" presStyleLbl="node2" presStyleIdx="0" presStyleCnt="3"/>
      <dgm:spPr/>
      <dgm:t>
        <a:bodyPr/>
        <a:lstStyle/>
        <a:p>
          <a:endParaRPr lang="ru-RU"/>
        </a:p>
      </dgm:t>
    </dgm:pt>
    <dgm:pt modelId="{9325957A-3D99-4318-96AF-E2B7B88BE0C4}" type="pres">
      <dgm:prSet presAssocID="{27C6F2D2-44E3-43BC-BB35-D5F7D408A48F}" presName="hierChild4" presStyleCnt="0"/>
      <dgm:spPr/>
    </dgm:pt>
    <dgm:pt modelId="{723E2076-2AFE-43BE-A75A-ECE521342D05}" type="pres">
      <dgm:prSet presAssocID="{27C6F2D2-44E3-43BC-BB35-D5F7D408A48F}" presName="hierChild5" presStyleCnt="0"/>
      <dgm:spPr/>
    </dgm:pt>
    <dgm:pt modelId="{CC48404F-7695-4CD6-BCF5-F5A516231A73}" type="pres">
      <dgm:prSet presAssocID="{49017253-A1C4-41EC-88D6-3BBCE0173A2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774FFDF1-B03F-47E4-9D04-C0056B695C17}" type="pres">
      <dgm:prSet presAssocID="{4A4CA36D-5647-4EDA-8A54-2F7BFE22788A}" presName="hierRoot2" presStyleCnt="0">
        <dgm:presLayoutVars>
          <dgm:hierBranch val="init"/>
        </dgm:presLayoutVars>
      </dgm:prSet>
      <dgm:spPr/>
    </dgm:pt>
    <dgm:pt modelId="{479EF1F4-B7A9-411F-8F7A-25CC3A1CE129}" type="pres">
      <dgm:prSet presAssocID="{4A4CA36D-5647-4EDA-8A54-2F7BFE22788A}" presName="rootComposite" presStyleCnt="0"/>
      <dgm:spPr/>
    </dgm:pt>
    <dgm:pt modelId="{09D17A33-B4AF-48C2-AB16-F7B27CFF088E}" type="pres">
      <dgm:prSet presAssocID="{4A4CA36D-5647-4EDA-8A54-2F7BFE22788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43CDE5-8048-4149-B6FD-6AEDA5483730}" type="pres">
      <dgm:prSet presAssocID="{4A4CA36D-5647-4EDA-8A54-2F7BFE22788A}" presName="rootConnector" presStyleLbl="node2" presStyleIdx="1" presStyleCnt="3"/>
      <dgm:spPr/>
      <dgm:t>
        <a:bodyPr/>
        <a:lstStyle/>
        <a:p>
          <a:endParaRPr lang="ru-RU"/>
        </a:p>
      </dgm:t>
    </dgm:pt>
    <dgm:pt modelId="{B4ED811E-44C5-4E9C-87EF-BA5B22BF9B16}" type="pres">
      <dgm:prSet presAssocID="{4A4CA36D-5647-4EDA-8A54-2F7BFE22788A}" presName="hierChild4" presStyleCnt="0"/>
      <dgm:spPr/>
    </dgm:pt>
    <dgm:pt modelId="{6B80AC06-B497-46E1-873B-3B9936D19D76}" type="pres">
      <dgm:prSet presAssocID="{4A4CA36D-5647-4EDA-8A54-2F7BFE22788A}" presName="hierChild5" presStyleCnt="0"/>
      <dgm:spPr/>
    </dgm:pt>
    <dgm:pt modelId="{04A6CB78-5EE0-42F4-8257-7D84F5F6B2EA}" type="pres">
      <dgm:prSet presAssocID="{E5DF0283-4364-4C0E-A7EE-6728ECBA820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B1C15D7F-740F-42FD-8B92-C71B85AE43F1}" type="pres">
      <dgm:prSet presAssocID="{3045A96D-1B1C-44EF-B623-B7F1FB45E7C6}" presName="hierRoot2" presStyleCnt="0">
        <dgm:presLayoutVars>
          <dgm:hierBranch val="init"/>
        </dgm:presLayoutVars>
      </dgm:prSet>
      <dgm:spPr/>
    </dgm:pt>
    <dgm:pt modelId="{B54542D3-6389-490F-8445-FB67C4E8C1CC}" type="pres">
      <dgm:prSet presAssocID="{3045A96D-1B1C-44EF-B623-B7F1FB45E7C6}" presName="rootComposite" presStyleCnt="0"/>
      <dgm:spPr/>
    </dgm:pt>
    <dgm:pt modelId="{6E997CCE-94A9-4134-8B5B-0A4DFEC20B8E}" type="pres">
      <dgm:prSet presAssocID="{3045A96D-1B1C-44EF-B623-B7F1FB45E7C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3D89A5-A760-47A3-BA28-E9F912F34D80}" type="pres">
      <dgm:prSet presAssocID="{3045A96D-1B1C-44EF-B623-B7F1FB45E7C6}" presName="rootConnector" presStyleLbl="node2" presStyleIdx="2" presStyleCnt="3"/>
      <dgm:spPr/>
      <dgm:t>
        <a:bodyPr/>
        <a:lstStyle/>
        <a:p>
          <a:endParaRPr lang="ru-RU"/>
        </a:p>
      </dgm:t>
    </dgm:pt>
    <dgm:pt modelId="{2909B529-F5FD-4AED-8D1F-F315D56AFF57}" type="pres">
      <dgm:prSet presAssocID="{3045A96D-1B1C-44EF-B623-B7F1FB45E7C6}" presName="hierChild4" presStyleCnt="0"/>
      <dgm:spPr/>
    </dgm:pt>
    <dgm:pt modelId="{B6EA1DB0-0310-4997-ADF3-C4FA4CF669B5}" type="pres">
      <dgm:prSet presAssocID="{3045A96D-1B1C-44EF-B623-B7F1FB45E7C6}" presName="hierChild5" presStyleCnt="0"/>
      <dgm:spPr/>
    </dgm:pt>
    <dgm:pt modelId="{DE803A62-FDA7-4406-BD57-AE3CAE4391DA}" type="pres">
      <dgm:prSet presAssocID="{F75BBD0D-357D-4608-8622-A2EEC50506FD}" presName="hierChild3" presStyleCnt="0"/>
      <dgm:spPr/>
    </dgm:pt>
  </dgm:ptLst>
  <dgm:cxnLst>
    <dgm:cxn modelId="{A0C8193C-9D0D-4261-B491-718F214AA427}" type="presOf" srcId="{F75BBD0D-357D-4608-8622-A2EEC50506FD}" destId="{BFF0D03A-2170-4224-A0CF-81A819F62F63}" srcOrd="0" destOrd="0" presId="urn:microsoft.com/office/officeart/2005/8/layout/orgChart1"/>
    <dgm:cxn modelId="{C8D5FBB4-A417-454E-85ED-9A2A23A7E02B}" type="presOf" srcId="{F75BBD0D-357D-4608-8622-A2EEC50506FD}" destId="{2EF57AF1-FA18-4720-B4EA-145F056C054A}" srcOrd="1" destOrd="0" presId="urn:microsoft.com/office/officeart/2005/8/layout/orgChart1"/>
    <dgm:cxn modelId="{795A1969-E78C-4F01-982F-A01795CE671A}" srcId="{F75BBD0D-357D-4608-8622-A2EEC50506FD}" destId="{3045A96D-1B1C-44EF-B623-B7F1FB45E7C6}" srcOrd="2" destOrd="0" parTransId="{E5DF0283-4364-4C0E-A7EE-6728ECBA8207}" sibTransId="{6354E544-D7CB-4FF3-B616-FA0DAEDB263C}"/>
    <dgm:cxn modelId="{AF21D1BD-4809-40F8-8E4B-95B8CA421572}" srcId="{9FFCE47F-7A7C-4201-914E-2B6296CA9D23}" destId="{F75BBD0D-357D-4608-8622-A2EEC50506FD}" srcOrd="0" destOrd="0" parTransId="{89CF855A-0CDA-4807-81AE-4952DDDA52A2}" sibTransId="{90B83EA6-614F-4C85-9D26-4A34B161B44D}"/>
    <dgm:cxn modelId="{701BE32E-3572-4F8A-A492-0D83864CC8A3}" srcId="{F75BBD0D-357D-4608-8622-A2EEC50506FD}" destId="{4A4CA36D-5647-4EDA-8A54-2F7BFE22788A}" srcOrd="1" destOrd="0" parTransId="{49017253-A1C4-41EC-88D6-3BBCE0173A2B}" sibTransId="{A059693C-F3CC-4465-8EC9-F25A37102B13}"/>
    <dgm:cxn modelId="{1C5BCC96-CC44-4617-9B19-8BCB0D09C519}" srcId="{F75BBD0D-357D-4608-8622-A2EEC50506FD}" destId="{27C6F2D2-44E3-43BC-BB35-D5F7D408A48F}" srcOrd="0" destOrd="0" parTransId="{B0332793-91A1-4237-87B5-887E6C70DF02}" sibTransId="{CE2485D2-40D3-4AC6-9906-69F8E3D519DC}"/>
    <dgm:cxn modelId="{52EA8529-DD1F-4CEC-927D-E0A8C20420F2}" type="presOf" srcId="{27C6F2D2-44E3-43BC-BB35-D5F7D408A48F}" destId="{03552A6B-86CB-4CAC-8086-0576F47AAC38}" srcOrd="0" destOrd="0" presId="urn:microsoft.com/office/officeart/2005/8/layout/orgChart1"/>
    <dgm:cxn modelId="{00EB3D3A-0712-47FA-967C-E3B8E2D4E38A}" type="presOf" srcId="{E5DF0283-4364-4C0E-A7EE-6728ECBA8207}" destId="{04A6CB78-5EE0-42F4-8257-7D84F5F6B2EA}" srcOrd="0" destOrd="0" presId="urn:microsoft.com/office/officeart/2005/8/layout/orgChart1"/>
    <dgm:cxn modelId="{3095E2AC-43A5-402B-AB6E-BBC2E0327C2B}" type="presOf" srcId="{4A4CA36D-5647-4EDA-8A54-2F7BFE22788A}" destId="{B143CDE5-8048-4149-B6FD-6AEDA5483730}" srcOrd="1" destOrd="0" presId="urn:microsoft.com/office/officeart/2005/8/layout/orgChart1"/>
    <dgm:cxn modelId="{49193F70-1D23-49AB-B8B8-5B7AB1D00373}" type="presOf" srcId="{B0332793-91A1-4237-87B5-887E6C70DF02}" destId="{8C70CB23-35A7-473B-8008-035E371CFF2D}" srcOrd="0" destOrd="0" presId="urn:microsoft.com/office/officeart/2005/8/layout/orgChart1"/>
    <dgm:cxn modelId="{B34F50E3-277A-4681-B6A0-8037C5EB393B}" type="presOf" srcId="{27C6F2D2-44E3-43BC-BB35-D5F7D408A48F}" destId="{CE72B7D2-06C1-4B03-8871-9FE3182E1BBD}" srcOrd="1" destOrd="0" presId="urn:microsoft.com/office/officeart/2005/8/layout/orgChart1"/>
    <dgm:cxn modelId="{7AB51B4E-71A7-44B8-8E2B-BDC41ADCD32C}" type="presOf" srcId="{49017253-A1C4-41EC-88D6-3BBCE0173A2B}" destId="{CC48404F-7695-4CD6-BCF5-F5A516231A73}" srcOrd="0" destOrd="0" presId="urn:microsoft.com/office/officeart/2005/8/layout/orgChart1"/>
    <dgm:cxn modelId="{AFAE9250-F8E5-430B-A5FC-0B186345CA2F}" type="presOf" srcId="{3045A96D-1B1C-44EF-B623-B7F1FB45E7C6}" destId="{6E997CCE-94A9-4134-8B5B-0A4DFEC20B8E}" srcOrd="0" destOrd="0" presId="urn:microsoft.com/office/officeart/2005/8/layout/orgChart1"/>
    <dgm:cxn modelId="{58CAA8B8-EEA8-4B52-A4C1-0E9C9D00492D}" type="presOf" srcId="{9FFCE47F-7A7C-4201-914E-2B6296CA9D23}" destId="{95F712C6-13B3-4E0D-A1A0-9EB15B3A9C0F}" srcOrd="0" destOrd="0" presId="urn:microsoft.com/office/officeart/2005/8/layout/orgChart1"/>
    <dgm:cxn modelId="{CC31A0A1-AF64-48E4-B928-151FA07730F7}" type="presOf" srcId="{4A4CA36D-5647-4EDA-8A54-2F7BFE22788A}" destId="{09D17A33-B4AF-48C2-AB16-F7B27CFF088E}" srcOrd="0" destOrd="0" presId="urn:microsoft.com/office/officeart/2005/8/layout/orgChart1"/>
    <dgm:cxn modelId="{B7519669-6BCF-46CE-8028-B457DECCA9F9}" type="presOf" srcId="{3045A96D-1B1C-44EF-B623-B7F1FB45E7C6}" destId="{1E3D89A5-A760-47A3-BA28-E9F912F34D80}" srcOrd="1" destOrd="0" presId="urn:microsoft.com/office/officeart/2005/8/layout/orgChart1"/>
    <dgm:cxn modelId="{E797EF1C-2317-4AAB-8E42-CD3FD50D4211}" type="presParOf" srcId="{95F712C6-13B3-4E0D-A1A0-9EB15B3A9C0F}" destId="{5E684F01-541C-4968-B220-8E8C0AD2CB61}" srcOrd="0" destOrd="0" presId="urn:microsoft.com/office/officeart/2005/8/layout/orgChart1"/>
    <dgm:cxn modelId="{BE66F4F9-482C-4CBD-AE77-5A181D74B25C}" type="presParOf" srcId="{5E684F01-541C-4968-B220-8E8C0AD2CB61}" destId="{343B3701-5720-4218-98C4-CC27CE67E43F}" srcOrd="0" destOrd="0" presId="urn:microsoft.com/office/officeart/2005/8/layout/orgChart1"/>
    <dgm:cxn modelId="{63E493FA-E110-4CD7-93E1-02B9A14AB3EE}" type="presParOf" srcId="{343B3701-5720-4218-98C4-CC27CE67E43F}" destId="{BFF0D03A-2170-4224-A0CF-81A819F62F63}" srcOrd="0" destOrd="0" presId="urn:microsoft.com/office/officeart/2005/8/layout/orgChart1"/>
    <dgm:cxn modelId="{24963E25-7A58-49B6-9556-7CB941793000}" type="presParOf" srcId="{343B3701-5720-4218-98C4-CC27CE67E43F}" destId="{2EF57AF1-FA18-4720-B4EA-145F056C054A}" srcOrd="1" destOrd="0" presId="urn:microsoft.com/office/officeart/2005/8/layout/orgChart1"/>
    <dgm:cxn modelId="{671C4ADA-69E5-467C-8931-2DF57B69372E}" type="presParOf" srcId="{5E684F01-541C-4968-B220-8E8C0AD2CB61}" destId="{94A1C78D-5F29-4364-89A6-1AE00E6A3EFA}" srcOrd="1" destOrd="0" presId="urn:microsoft.com/office/officeart/2005/8/layout/orgChart1"/>
    <dgm:cxn modelId="{BC6B941E-7E81-43C5-9AC2-6C38108789A2}" type="presParOf" srcId="{94A1C78D-5F29-4364-89A6-1AE00E6A3EFA}" destId="{8C70CB23-35A7-473B-8008-035E371CFF2D}" srcOrd="0" destOrd="0" presId="urn:microsoft.com/office/officeart/2005/8/layout/orgChart1"/>
    <dgm:cxn modelId="{E311C077-55AA-4C49-8E8A-249B9CC296B9}" type="presParOf" srcId="{94A1C78D-5F29-4364-89A6-1AE00E6A3EFA}" destId="{21FCE10A-69D0-4320-960B-74B3EB19D20A}" srcOrd="1" destOrd="0" presId="urn:microsoft.com/office/officeart/2005/8/layout/orgChart1"/>
    <dgm:cxn modelId="{C05FAAFC-603D-4BB8-BBD1-2D569BD86A43}" type="presParOf" srcId="{21FCE10A-69D0-4320-960B-74B3EB19D20A}" destId="{C18A8DA1-4A18-4F35-9D0C-E57ED4B7B010}" srcOrd="0" destOrd="0" presId="urn:microsoft.com/office/officeart/2005/8/layout/orgChart1"/>
    <dgm:cxn modelId="{B1ADD9EB-EAC0-491F-84DF-365E5C8AA656}" type="presParOf" srcId="{C18A8DA1-4A18-4F35-9D0C-E57ED4B7B010}" destId="{03552A6B-86CB-4CAC-8086-0576F47AAC38}" srcOrd="0" destOrd="0" presId="urn:microsoft.com/office/officeart/2005/8/layout/orgChart1"/>
    <dgm:cxn modelId="{0986F3F3-A7F1-4A7D-A392-4CBDF2D74024}" type="presParOf" srcId="{C18A8DA1-4A18-4F35-9D0C-E57ED4B7B010}" destId="{CE72B7D2-06C1-4B03-8871-9FE3182E1BBD}" srcOrd="1" destOrd="0" presId="urn:microsoft.com/office/officeart/2005/8/layout/orgChart1"/>
    <dgm:cxn modelId="{AF9DFFEA-2B85-4914-9231-995D64CA6E51}" type="presParOf" srcId="{21FCE10A-69D0-4320-960B-74B3EB19D20A}" destId="{9325957A-3D99-4318-96AF-E2B7B88BE0C4}" srcOrd="1" destOrd="0" presId="urn:microsoft.com/office/officeart/2005/8/layout/orgChart1"/>
    <dgm:cxn modelId="{171CEEEC-3BB1-4F41-A8D2-C0462CBDCDB7}" type="presParOf" srcId="{21FCE10A-69D0-4320-960B-74B3EB19D20A}" destId="{723E2076-2AFE-43BE-A75A-ECE521342D05}" srcOrd="2" destOrd="0" presId="urn:microsoft.com/office/officeart/2005/8/layout/orgChart1"/>
    <dgm:cxn modelId="{C7066F8E-66F4-48F3-8FB7-5297DCBE0AA8}" type="presParOf" srcId="{94A1C78D-5F29-4364-89A6-1AE00E6A3EFA}" destId="{CC48404F-7695-4CD6-BCF5-F5A516231A73}" srcOrd="2" destOrd="0" presId="urn:microsoft.com/office/officeart/2005/8/layout/orgChart1"/>
    <dgm:cxn modelId="{7DC0269F-3C75-4171-9EA4-65658F8BB816}" type="presParOf" srcId="{94A1C78D-5F29-4364-89A6-1AE00E6A3EFA}" destId="{774FFDF1-B03F-47E4-9D04-C0056B695C17}" srcOrd="3" destOrd="0" presId="urn:microsoft.com/office/officeart/2005/8/layout/orgChart1"/>
    <dgm:cxn modelId="{24D63480-6D68-4B44-A335-16187EB8C6FD}" type="presParOf" srcId="{774FFDF1-B03F-47E4-9D04-C0056B695C17}" destId="{479EF1F4-B7A9-411F-8F7A-25CC3A1CE129}" srcOrd="0" destOrd="0" presId="urn:microsoft.com/office/officeart/2005/8/layout/orgChart1"/>
    <dgm:cxn modelId="{9785C927-8244-437B-8A56-4DAFB305BC27}" type="presParOf" srcId="{479EF1F4-B7A9-411F-8F7A-25CC3A1CE129}" destId="{09D17A33-B4AF-48C2-AB16-F7B27CFF088E}" srcOrd="0" destOrd="0" presId="urn:microsoft.com/office/officeart/2005/8/layout/orgChart1"/>
    <dgm:cxn modelId="{EDBE59E5-4B71-4820-9A65-6634FAE247F0}" type="presParOf" srcId="{479EF1F4-B7A9-411F-8F7A-25CC3A1CE129}" destId="{B143CDE5-8048-4149-B6FD-6AEDA5483730}" srcOrd="1" destOrd="0" presId="urn:microsoft.com/office/officeart/2005/8/layout/orgChart1"/>
    <dgm:cxn modelId="{EB4E758C-9DDD-4CC9-911C-61034A272B24}" type="presParOf" srcId="{774FFDF1-B03F-47E4-9D04-C0056B695C17}" destId="{B4ED811E-44C5-4E9C-87EF-BA5B22BF9B16}" srcOrd="1" destOrd="0" presId="urn:microsoft.com/office/officeart/2005/8/layout/orgChart1"/>
    <dgm:cxn modelId="{5677F2C7-BE8A-442A-8A42-36938BCD6B77}" type="presParOf" srcId="{774FFDF1-B03F-47E4-9D04-C0056B695C17}" destId="{6B80AC06-B497-46E1-873B-3B9936D19D76}" srcOrd="2" destOrd="0" presId="urn:microsoft.com/office/officeart/2005/8/layout/orgChart1"/>
    <dgm:cxn modelId="{DF142ED8-2AFC-475C-AA90-854450129210}" type="presParOf" srcId="{94A1C78D-5F29-4364-89A6-1AE00E6A3EFA}" destId="{04A6CB78-5EE0-42F4-8257-7D84F5F6B2EA}" srcOrd="4" destOrd="0" presId="urn:microsoft.com/office/officeart/2005/8/layout/orgChart1"/>
    <dgm:cxn modelId="{E88316EB-94D2-4C00-8317-D27716630676}" type="presParOf" srcId="{94A1C78D-5F29-4364-89A6-1AE00E6A3EFA}" destId="{B1C15D7F-740F-42FD-8B92-C71B85AE43F1}" srcOrd="5" destOrd="0" presId="urn:microsoft.com/office/officeart/2005/8/layout/orgChart1"/>
    <dgm:cxn modelId="{4A565BD3-278B-439E-86AB-D4D629F54137}" type="presParOf" srcId="{B1C15D7F-740F-42FD-8B92-C71B85AE43F1}" destId="{B54542D3-6389-490F-8445-FB67C4E8C1CC}" srcOrd="0" destOrd="0" presId="urn:microsoft.com/office/officeart/2005/8/layout/orgChart1"/>
    <dgm:cxn modelId="{6D20E62A-8C05-4D50-8102-ADFD450F83DF}" type="presParOf" srcId="{B54542D3-6389-490F-8445-FB67C4E8C1CC}" destId="{6E997CCE-94A9-4134-8B5B-0A4DFEC20B8E}" srcOrd="0" destOrd="0" presId="urn:microsoft.com/office/officeart/2005/8/layout/orgChart1"/>
    <dgm:cxn modelId="{2A7BA682-DE1C-4D42-B5DC-122F061DCE9A}" type="presParOf" srcId="{B54542D3-6389-490F-8445-FB67C4E8C1CC}" destId="{1E3D89A5-A760-47A3-BA28-E9F912F34D80}" srcOrd="1" destOrd="0" presId="urn:microsoft.com/office/officeart/2005/8/layout/orgChart1"/>
    <dgm:cxn modelId="{55287001-9AB0-4AFB-A2A9-C7E5EB64DA26}" type="presParOf" srcId="{B1C15D7F-740F-42FD-8B92-C71B85AE43F1}" destId="{2909B529-F5FD-4AED-8D1F-F315D56AFF57}" srcOrd="1" destOrd="0" presId="urn:microsoft.com/office/officeart/2005/8/layout/orgChart1"/>
    <dgm:cxn modelId="{4C32D131-E037-41ED-890F-7FF880A166CE}" type="presParOf" srcId="{B1C15D7F-740F-42FD-8B92-C71B85AE43F1}" destId="{B6EA1DB0-0310-4997-ADF3-C4FA4CF669B5}" srcOrd="2" destOrd="0" presId="urn:microsoft.com/office/officeart/2005/8/layout/orgChart1"/>
    <dgm:cxn modelId="{6F0C3818-39DB-49CE-A9E0-7A1C61095FF5}" type="presParOf" srcId="{5E684F01-541C-4968-B220-8E8C0AD2CB61}" destId="{DE803A62-FDA7-4406-BD57-AE3CAE4391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6CB78-5EE0-42F4-8257-7D84F5F6B2EA}">
      <dsp:nvSpPr>
        <dsp:cNvPr id="0" name=""/>
        <dsp:cNvSpPr/>
      </dsp:nvSpPr>
      <dsp:spPr>
        <a:xfrm>
          <a:off x="2743200" y="1431780"/>
          <a:ext cx="1940834" cy="33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8404F-7695-4CD6-BCF5-F5A516231A73}">
      <dsp:nvSpPr>
        <dsp:cNvPr id="0" name=""/>
        <dsp:cNvSpPr/>
      </dsp:nvSpPr>
      <dsp:spPr>
        <a:xfrm>
          <a:off x="2697479" y="1431780"/>
          <a:ext cx="91440" cy="336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0CB23-35A7-473B-8008-035E371CFF2D}">
      <dsp:nvSpPr>
        <dsp:cNvPr id="0" name=""/>
        <dsp:cNvSpPr/>
      </dsp:nvSpPr>
      <dsp:spPr>
        <a:xfrm>
          <a:off x="802365" y="1431780"/>
          <a:ext cx="1940834" cy="336838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0D03A-2170-4224-A0CF-81A819F62F63}">
      <dsp:nvSpPr>
        <dsp:cNvPr id="0" name=""/>
        <dsp:cNvSpPr/>
      </dsp:nvSpPr>
      <dsp:spPr>
        <a:xfrm>
          <a:off x="1941202" y="629782"/>
          <a:ext cx="1603995" cy="80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Мои финансы</a:t>
          </a:r>
          <a:endParaRPr lang="ru-RU" sz="1900" kern="1200" dirty="0"/>
        </a:p>
      </dsp:txBody>
      <dsp:txXfrm>
        <a:off x="1941202" y="629782"/>
        <a:ext cx="1603995" cy="801997"/>
      </dsp:txXfrm>
    </dsp:sp>
    <dsp:sp modelId="{03552A6B-86CB-4CAC-8086-0576F47AAC38}">
      <dsp:nvSpPr>
        <dsp:cNvPr id="0" name=""/>
        <dsp:cNvSpPr/>
      </dsp:nvSpPr>
      <dsp:spPr>
        <a:xfrm>
          <a:off x="368" y="1768619"/>
          <a:ext cx="1603995" cy="80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коплю дальше на ...</a:t>
          </a:r>
        </a:p>
      </dsp:txBody>
      <dsp:txXfrm>
        <a:off x="368" y="1768619"/>
        <a:ext cx="1603995" cy="801997"/>
      </dsp:txXfrm>
    </dsp:sp>
    <dsp:sp modelId="{09D17A33-B4AF-48C2-AB16-F7B27CFF088E}">
      <dsp:nvSpPr>
        <dsp:cNvPr id="0" name=""/>
        <dsp:cNvSpPr/>
      </dsp:nvSpPr>
      <dsp:spPr>
        <a:xfrm>
          <a:off x="1941202" y="1768619"/>
          <a:ext cx="1603995" cy="80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покупаю подарок </a:t>
          </a:r>
        </a:p>
      </dsp:txBody>
      <dsp:txXfrm>
        <a:off x="1941202" y="1768619"/>
        <a:ext cx="1603995" cy="801997"/>
      </dsp:txXfrm>
    </dsp:sp>
    <dsp:sp modelId="{6E997CCE-94A9-4134-8B5B-0A4DFEC20B8E}">
      <dsp:nvSpPr>
        <dsp:cNvPr id="0" name=""/>
        <dsp:cNvSpPr/>
      </dsp:nvSpPr>
      <dsp:spPr>
        <a:xfrm>
          <a:off x="3882036" y="1768619"/>
          <a:ext cx="1603995" cy="80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/>
            <a:t>делаю покупку для себя</a:t>
          </a:r>
        </a:p>
      </dsp:txBody>
      <dsp:txXfrm>
        <a:off x="3882036" y="1768619"/>
        <a:ext cx="1603995" cy="80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10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63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62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41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94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5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3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9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9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3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07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DBBC99E5-A8BF-460A-B2DC-99E9338787B9}" type="datetimeFigureOut">
              <a:rPr lang="ru-RU" smtClean="0"/>
              <a:t>21.02.2023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739504FE-4A8F-4B81-B954-F03E424A450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3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14952"/>
            <a:ext cx="7543800" cy="20687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Номинация «мастер-класс»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«Математика в жизни»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6136" y="3075806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Учитель математики</a:t>
            </a:r>
            <a:br>
              <a:rPr lang="ru-RU" sz="2400" dirty="0" smtClean="0"/>
            </a:br>
            <a:r>
              <a:rPr lang="ru-RU" sz="2400" dirty="0" err="1" smtClean="0"/>
              <a:t>Тишкаева</a:t>
            </a:r>
            <a:r>
              <a:rPr lang="ru-RU" sz="2400" dirty="0" smtClean="0"/>
              <a:t> Г.М.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3075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3651870"/>
            <a:ext cx="3816424" cy="79208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05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EB2B82-3235-4828-A643-0BD8C974C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23728" y="1563638"/>
            <a:ext cx="446449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35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EEAD8DE-C2F8-44C7-A359-B8A2D5621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7544" y="4155926"/>
            <a:ext cx="165618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450 рублей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4155926"/>
            <a:ext cx="165618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880 рублей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5403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36041068"/>
              </p:ext>
            </p:extLst>
          </p:nvPr>
        </p:nvGraphicFramePr>
        <p:xfrm>
          <a:off x="1619672" y="843558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993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EFB568-2165-4E9D-98CF-0FC33BBEF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43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BFD44-9382-482F-984A-CF75B4E2D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B08C5E-E127-410A-95AB-E3EF14AA1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061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D5493-0826-4C70-BBD3-DDBB02BC5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C307DC-B58B-4C7D-A0FD-E12D8614F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02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</a:t>
            </a:r>
            <a:r>
              <a:rPr lang="ru-RU" b="1" smtClean="0"/>
              <a:t>за внимание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6199780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</TotalTime>
  <Words>26</Words>
  <Application>Microsoft Office PowerPoint</Application>
  <PresentationFormat>Экран (16:9)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Ретро</vt:lpstr>
      <vt:lpstr>Номинация «мастер-класс»  «Математика в жизни»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«Мои финансы»</dc:title>
  <dc:creator>Светлана</dc:creator>
  <cp:lastModifiedBy>Shool</cp:lastModifiedBy>
  <cp:revision>14</cp:revision>
  <dcterms:created xsi:type="dcterms:W3CDTF">2020-07-21T08:07:59Z</dcterms:created>
  <dcterms:modified xsi:type="dcterms:W3CDTF">2023-02-21T02:34:30Z</dcterms:modified>
</cp:coreProperties>
</file>