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2" r:id="rId3"/>
    <p:sldId id="260" r:id="rId4"/>
    <p:sldId id="288" r:id="rId5"/>
    <p:sldId id="289" r:id="rId6"/>
    <p:sldId id="290" r:id="rId7"/>
    <p:sldId id="279" r:id="rId8"/>
    <p:sldId id="280" r:id="rId9"/>
    <p:sldId id="281" r:id="rId10"/>
    <p:sldId id="284" r:id="rId11"/>
    <p:sldId id="285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718" autoAdjust="0"/>
  </p:normalViewPr>
  <p:slideViewPr>
    <p:cSldViewPr>
      <p:cViewPr varScale="1">
        <p:scale>
          <a:sx n="69" d="100"/>
          <a:sy n="69" d="100"/>
        </p:scale>
        <p:origin x="138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006B7-C2C3-4D94-B1EA-DBEB9D8CCF9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8E95D-C510-46A2-8D3C-3ED79A679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2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8E95D-C510-46A2-8D3C-3ED79A679B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21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5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72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4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376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0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35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9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9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60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50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715BFE1-3F64-4EF7-868A-FB062AD4B643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8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3.xm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12" Type="http://schemas.openxmlformats.org/officeDocument/2006/relationships/image" Target="../media/image1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slide" Target="slide13.xml"/><Relationship Id="rId5" Type="http://schemas.openxmlformats.org/officeDocument/2006/relationships/slide" Target="slide14.xml"/><Relationship Id="rId10" Type="http://schemas.openxmlformats.org/officeDocument/2006/relationships/image" Target="../media/image12.jpeg"/><Relationship Id="rId4" Type="http://schemas.openxmlformats.org/officeDocument/2006/relationships/slide" Target="slide2.xml"/><Relationship Id="rId9" Type="http://schemas.openxmlformats.org/officeDocument/2006/relationships/slide" Target="slide15.xml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slide" Target="slide16.xml"/><Relationship Id="rId5" Type="http://schemas.openxmlformats.org/officeDocument/2006/relationships/image" Target="../media/image8.jpeg"/><Relationship Id="rId10" Type="http://schemas.openxmlformats.org/officeDocument/2006/relationships/slide" Target="slide5.xml"/><Relationship Id="rId4" Type="http://schemas.openxmlformats.org/officeDocument/2006/relationships/image" Target="../media/image7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 стрелкой 10"/>
          <p:cNvCxnSpPr/>
          <p:nvPr/>
        </p:nvCxnSpPr>
        <p:spPr>
          <a:xfrm rot="5400000">
            <a:off x="3000364" y="2786058"/>
            <a:ext cx="714380" cy="428628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89" name="WordArt 1"/>
          <p:cNvSpPr>
            <a:spLocks noChangeArrowheads="1" noChangeShapeType="1" noTextEdit="1"/>
          </p:cNvSpPr>
          <p:nvPr/>
        </p:nvSpPr>
        <p:spPr bwMode="auto">
          <a:xfrm>
            <a:off x="1571604" y="571480"/>
            <a:ext cx="6000792" cy="185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Comic Sans MS"/>
              </a:rPr>
              <a:t>ЛЕСНЫЕ ЯГОДЫ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latin typeface="Comic Sans MS"/>
            </a:endParaRPr>
          </a:p>
        </p:txBody>
      </p:sp>
      <p:sp>
        <p:nvSpPr>
          <p:cNvPr id="14" name="WordArt 1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20638143">
            <a:off x="1567427" y="3581909"/>
            <a:ext cx="2786082" cy="5306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latin typeface="Comic Sans MS"/>
              </a:rPr>
              <a:t>съедобные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6600"/>
              </a:solidFill>
              <a:effectLst/>
              <a:latin typeface="Comic Sans MS"/>
            </a:endParaRPr>
          </a:p>
        </p:txBody>
      </p:sp>
      <p:sp>
        <p:nvSpPr>
          <p:cNvPr id="12291" name="AutoShape 3" descr="http://mirgif.com/predmety/animaciya13.gif"/>
          <p:cNvSpPr>
            <a:spLocks noChangeAspect="1" noChangeArrowheads="1"/>
          </p:cNvSpPr>
          <p:nvPr/>
        </p:nvSpPr>
        <p:spPr bwMode="auto">
          <a:xfrm>
            <a:off x="155575" y="-990600"/>
            <a:ext cx="2381250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3" name="AutoShape 5" descr="http://mirgif.com/predmety/animaciya13.gif"/>
          <p:cNvSpPr>
            <a:spLocks noChangeAspect="1" noChangeArrowheads="1"/>
          </p:cNvSpPr>
          <p:nvPr/>
        </p:nvSpPr>
        <p:spPr bwMode="auto">
          <a:xfrm>
            <a:off x="63500" y="-136525"/>
            <a:ext cx="2381250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C:\Users\1\Desktop\animaciya1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00438"/>
            <a:ext cx="3850415" cy="3357562"/>
          </a:xfrm>
          <a:prstGeom prst="rect">
            <a:avLst/>
          </a:prstGeom>
          <a:noFill/>
        </p:spPr>
      </p:pic>
      <p:cxnSp>
        <p:nvCxnSpPr>
          <p:cNvPr id="25" name="Прямая со стрелкой 24"/>
          <p:cNvCxnSpPr/>
          <p:nvPr/>
        </p:nvCxnSpPr>
        <p:spPr>
          <a:xfrm>
            <a:off x="5643570" y="2571744"/>
            <a:ext cx="428628" cy="788426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5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214950"/>
            <a:ext cx="857256" cy="69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93852">
            <a:off x="3197878" y="5493878"/>
            <a:ext cx="671586" cy="85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067611">
            <a:off x="5152321" y="5655303"/>
            <a:ext cx="974806" cy="62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93852">
            <a:off x="5269580" y="4708060"/>
            <a:ext cx="671586" cy="85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714884"/>
            <a:ext cx="857256" cy="69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067611">
            <a:off x="3080618" y="4869486"/>
            <a:ext cx="974806" cy="62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WordArt 1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1329941">
            <a:off x="5064435" y="3738076"/>
            <a:ext cx="2406920" cy="399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latin typeface="Comic Sans MS"/>
              </a:rPr>
              <a:t>ядовитые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6600"/>
              </a:solidFill>
              <a:effectLst/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00364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Брусника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428596" y="6072206"/>
            <a:ext cx="533400" cy="457200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4100" name="Picture 4" descr="https://ketokotleta.ru/wp-content/uploads/4/d/5/4d5ec081ee62a0b0a2c7663180581dd3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6"/>
          <a:stretch/>
        </p:blipFill>
        <p:spPr bwMode="auto">
          <a:xfrm>
            <a:off x="1475656" y="2204864"/>
            <a:ext cx="619442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488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Рябина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s://ketokotleta.ru/wp-content/uploads/f/5/e/f5e94888b266ddeb8958aa9164147b1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286" y="1465584"/>
            <a:ext cx="6269429" cy="470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57422" y="0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Волчье лыко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&amp;vcy;&amp;ocy;&amp;lcy;&amp;chcy;&amp;softcy;&amp;iecy; &amp;lcy;&amp;ycy;&amp;kcy;&amp;o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14422"/>
            <a:ext cx="578647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57422" y="0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Вороний глаз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4green.ru/images/taigayagodi/voronii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643042" y="1214422"/>
            <a:ext cx="578647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0166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Майский ландыш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ohir.ru/yagodi/yadyagodilandish001foto006.jpg"/>
          <p:cNvPicPr/>
          <p:nvPr/>
        </p:nvPicPr>
        <p:blipFill>
          <a:blip r:embed="rId2"/>
          <a:srcRect b="72"/>
          <a:stretch>
            <a:fillRect/>
          </a:stretch>
        </p:blipFill>
        <p:spPr bwMode="auto">
          <a:xfrm>
            <a:off x="1643042" y="1285860"/>
            <a:ext cx="5762654" cy="5286412"/>
          </a:xfrm>
          <a:prstGeom prst="rect">
            <a:avLst/>
          </a:prstGeom>
          <a:noFill/>
        </p:spPr>
      </p:pic>
      <p:sp>
        <p:nvSpPr>
          <p:cNvPr id="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0166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Бузина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&amp;Bcy;&amp;ucy;&amp;zcy;&amp;icy;&amp;ncy;&amp;acy; &amp;vcy;&amp;ocy;&amp;ncy;&amp;yucy;&amp;chcy;&amp;acy;&amp;yacy; &amp;tcy;&amp;rcy;&amp;acy;&amp;vcy;&amp;yacy;&amp;ncy;&amp;acy;&amp;yacy; -&amp;yacy;&amp;dcy;&amp;ocy;&amp;vcy;&amp;icy;&amp;tcy;&amp;acy;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714480" y="1142984"/>
            <a:ext cx="571504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57290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Крушина </a:t>
            </a:r>
            <a:r>
              <a:rPr lang="ru-RU" sz="3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(волчьи ягоды)</a:t>
            </a:r>
            <a:endParaRPr lang="ru-RU" sz="32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026" name="AutoShape 2" descr="http://fitoapteka.org/images/foto/79/4.jpg"/>
          <p:cNvSpPr>
            <a:spLocks noChangeAspect="1" noChangeArrowheads="1"/>
          </p:cNvSpPr>
          <p:nvPr/>
        </p:nvSpPr>
        <p:spPr bwMode="auto">
          <a:xfrm>
            <a:off x="155575" y="-1965325"/>
            <a:ext cx="5048250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fitoapteka.org/images/foto/79/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214422"/>
            <a:ext cx="5715040" cy="5310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gs.by/get_img?ImageId=9043">
            <a:hlinkClick r:id="rId2" action="ppaction://hlinksldjump"/>
          </p:cNvPr>
          <p:cNvPicPr/>
          <p:nvPr/>
        </p:nvPicPr>
        <p:blipFill>
          <a:blip r:embed="rId3" cstate="print"/>
          <a:srcRect b="67"/>
          <a:stretch>
            <a:fillRect/>
          </a:stretch>
        </p:blipFill>
        <p:spPr bwMode="auto">
          <a:xfrm>
            <a:off x="1714480" y="1285860"/>
            <a:ext cx="1600200" cy="1533525"/>
          </a:xfrm>
          <a:prstGeom prst="rect">
            <a:avLst/>
          </a:prstGeom>
          <a:noFill/>
        </p:spPr>
      </p:pic>
      <p:pic>
        <p:nvPicPr>
          <p:cNvPr id="7" name="Рисунок 6" descr="&amp;Gcy;&amp;ocy;&amp;lcy;&amp;ucy;&amp;bcy;&amp;icy;&amp;kcy;&amp;acy;">
            <a:hlinkClick r:id="rId4" action="ppaction://hlinksldjump"/>
          </p:cNvPr>
          <p:cNvPicPr/>
          <p:nvPr/>
        </p:nvPicPr>
        <p:blipFill>
          <a:blip r:embed="rId5"/>
          <a:srcRect r="154" b="75"/>
          <a:stretch>
            <a:fillRect/>
          </a:stretch>
        </p:blipFill>
        <p:spPr bwMode="auto">
          <a:xfrm>
            <a:off x="3714744" y="2928934"/>
            <a:ext cx="1638300" cy="1533525"/>
          </a:xfrm>
          <a:prstGeom prst="rect">
            <a:avLst/>
          </a:prstGeom>
          <a:noFill/>
        </p:spPr>
      </p:pic>
      <p:pic>
        <p:nvPicPr>
          <p:cNvPr id="8" name="Рисунок 7" descr="http://img1.liveinternet.ru/images/attach/c/5/87/598/87598511_75995380_60217387_1276339352_0_14f2d_2d50063b_XL.jpg">
            <a:hlinkClick r:id="rId6" action="ppaction://hlinksldjump"/>
          </p:cNvPr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786446" y="1357298"/>
            <a:ext cx="1619250" cy="1533525"/>
          </a:xfrm>
          <a:prstGeom prst="rect">
            <a:avLst/>
          </a:prstGeom>
          <a:noFill/>
        </p:spPr>
      </p:pic>
      <p:pic>
        <p:nvPicPr>
          <p:cNvPr id="13" name="Рисунок 12" descr="&amp;Bcy;&amp;rcy;&amp;ucy;&amp;scy;&amp;ncy;&amp;icy;&amp;kcy;&amp;acy;">
            <a:hlinkClick r:id="rId8" action="ppaction://hlinksldjump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4714884"/>
            <a:ext cx="1619250" cy="153352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857224" y="0"/>
            <a:ext cx="735811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СЪЕДОБНЫЕ ЯГОДЫ</a:t>
            </a:r>
            <a:endParaRPr lang="ru-RU" sz="4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http://kolyan.net/uploads/posts/2009-09/thumbs/1252228550_img_4063_8.jpg">
            <a:hlinkClick r:id="rId10" action="ppaction://hlinksldjump"/>
          </p:cNvPr>
          <p:cNvPicPr/>
          <p:nvPr/>
        </p:nvPicPr>
        <p:blipFill>
          <a:blip r:embed="rId11"/>
          <a:srcRect r="53"/>
          <a:stretch>
            <a:fillRect/>
          </a:stretch>
        </p:blipFill>
        <p:spPr bwMode="auto">
          <a:xfrm>
            <a:off x="5715008" y="4714884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5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AutoShape 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285852" y="0"/>
            <a:ext cx="64294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ЯДОВИТЫЕ ЯГОДЫ</a:t>
            </a:r>
            <a:r>
              <a:rPr lang="ru-RU" sz="4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Рисунок 15" descr="http://ohir.ru/yagodi/yadyagodilandish001foto006.jpg">
            <a:hlinkClick r:id="rId5" action="ppaction://hlinksldjump"/>
          </p:cNvPr>
          <p:cNvPicPr/>
          <p:nvPr/>
        </p:nvPicPr>
        <p:blipFill>
          <a:blip r:embed="rId6"/>
          <a:srcRect b="72"/>
          <a:stretch>
            <a:fillRect/>
          </a:stretch>
        </p:blipFill>
        <p:spPr bwMode="auto">
          <a:xfrm>
            <a:off x="5715008" y="4572008"/>
            <a:ext cx="1619250" cy="1533525"/>
          </a:xfrm>
          <a:prstGeom prst="rect">
            <a:avLst/>
          </a:prstGeom>
          <a:noFill/>
        </p:spPr>
      </p:pic>
      <p:pic>
        <p:nvPicPr>
          <p:cNvPr id="19" name="Рисунок 18" descr="&amp;vcy;&amp;ocy;&amp;lcy;&amp;chcy;&amp;softcy;&amp;iecy; &amp;lcy;&amp;ycy;&amp;kcy;&amp;ocy;">
            <a:hlinkClick r:id="rId7" action="ppaction://hlinksldjump"/>
          </p:cNvPr>
          <p:cNvPicPr/>
          <p:nvPr/>
        </p:nvPicPr>
        <p:blipFill>
          <a:blip r:embed="rId8"/>
          <a:srcRect l="9804" r="9150"/>
          <a:stretch>
            <a:fillRect/>
          </a:stretch>
        </p:blipFill>
        <p:spPr bwMode="auto">
          <a:xfrm>
            <a:off x="1714480" y="4643446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&amp;Bcy;&amp;ucy;&amp;zcy;&amp;icy;&amp;ncy;&amp;acy; &amp;vcy;&amp;ocy;&amp;ncy;&amp;yucy;&amp;chcy;&amp;acy;&amp;yacy; &amp;tcy;&amp;rcy;&amp;acy;&amp;vcy;&amp;yacy;&amp;ncy;&amp;acy;&amp;yacy; -&amp;yacy;&amp;dcy;&amp;ocy;&amp;vcy;&amp;icy;&amp;tcy;&amp;acy;">
            <a:hlinkClick r:id="rId9" action="ppaction://hlinksldjump"/>
          </p:cNvPr>
          <p:cNvPicPr/>
          <p:nvPr/>
        </p:nvPicPr>
        <p:blipFill>
          <a:blip r:embed="rId10"/>
          <a:stretch>
            <a:fillRect/>
          </a:stretch>
        </p:blipFill>
        <p:spPr bwMode="auto">
          <a:xfrm>
            <a:off x="5786446" y="1357298"/>
            <a:ext cx="16002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4green.ru/images/taigayagodi/voronii.jpg">
            <a:hlinkClick r:id="rId11" action="ppaction://hlinksldjump"/>
          </p:cNvPr>
          <p:cNvPicPr/>
          <p:nvPr/>
        </p:nvPicPr>
        <p:blipFill>
          <a:blip r:embed="rId12"/>
          <a:srcRect l="4032" t="2260" r="4839" b="6779"/>
          <a:stretch>
            <a:fillRect/>
          </a:stretch>
        </p:blipFill>
        <p:spPr bwMode="auto">
          <a:xfrm>
            <a:off x="1714480" y="1214422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fitoapteka.org/images/foto/79/4.jpg">
            <a:hlinkClick r:id="rId13" action="ppaction://hlinksldjump"/>
          </p:cNvPr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14744" y="2857496"/>
            <a:ext cx="1626870" cy="1535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86" name="AutoShape 2" descr="http://im6-tub-ru.yandex.net/i?id=268353679-23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7907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://www.gs.by/get_img?ImageId=9043"/>
          <p:cNvPicPr/>
          <p:nvPr/>
        </p:nvPicPr>
        <p:blipFill>
          <a:blip r:embed="rId3" cstate="print"/>
          <a:srcRect b="67"/>
          <a:stretch>
            <a:fillRect/>
          </a:stretch>
        </p:blipFill>
        <p:spPr bwMode="auto">
          <a:xfrm>
            <a:off x="1214414" y="4429132"/>
            <a:ext cx="1600200" cy="1533525"/>
          </a:xfrm>
          <a:prstGeom prst="rect">
            <a:avLst/>
          </a:prstGeom>
          <a:noFill/>
        </p:spPr>
      </p:pic>
      <p:pic>
        <p:nvPicPr>
          <p:cNvPr id="7" name="Рисунок 6" descr="http://img1.liveinternet.ru/images/attach/c/5/87/598/87598511_75995380_60217387_1276339352_0_14f2d_2d50063b_XL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214942" y="714356"/>
            <a:ext cx="1619250" cy="1533525"/>
          </a:xfrm>
          <a:prstGeom prst="rect">
            <a:avLst/>
          </a:prstGeom>
          <a:noFill/>
        </p:spPr>
      </p:pic>
      <p:pic>
        <p:nvPicPr>
          <p:cNvPr id="8" name="Рисунок 7" descr="&amp;Bcy;&amp;rcy;&amp;ucy;&amp;scy;&amp;ncy;&amp;icy;&amp;kcy;&amp;acy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714356"/>
            <a:ext cx="1619250" cy="1533525"/>
          </a:xfrm>
          <a:prstGeom prst="rect">
            <a:avLst/>
          </a:prstGeom>
          <a:noFill/>
        </p:spPr>
      </p:pic>
      <p:pic>
        <p:nvPicPr>
          <p:cNvPr id="12" name="Рисунок 11" descr="http://ohir.ru/yagodi/yadyagodilandish001foto006.jpg"/>
          <p:cNvPicPr/>
          <p:nvPr/>
        </p:nvPicPr>
        <p:blipFill>
          <a:blip r:embed="rId6"/>
          <a:srcRect b="72"/>
          <a:stretch>
            <a:fillRect/>
          </a:stretch>
        </p:blipFill>
        <p:spPr bwMode="auto">
          <a:xfrm>
            <a:off x="6429388" y="4429132"/>
            <a:ext cx="1619250" cy="1533525"/>
          </a:xfrm>
          <a:prstGeom prst="rect">
            <a:avLst/>
          </a:prstGeom>
          <a:noFill/>
        </p:spPr>
      </p:pic>
      <p:pic>
        <p:nvPicPr>
          <p:cNvPr id="14" name="Рисунок 13" descr="http://4green.ru/images/taigayagodi/voronii.jpg"/>
          <p:cNvPicPr/>
          <p:nvPr/>
        </p:nvPicPr>
        <p:blipFill>
          <a:blip r:embed="rId7"/>
          <a:srcRect l="4032" t="2260" r="4839" b="6779"/>
          <a:stretch>
            <a:fillRect/>
          </a:stretch>
        </p:blipFill>
        <p:spPr bwMode="auto">
          <a:xfrm>
            <a:off x="357158" y="2428868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857356" y="0"/>
            <a:ext cx="5735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Игра «Что в твоем лукошке?» 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6334780"/>
            <a:ext cx="6128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Какие ягоды остались? Почему?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AutoShape 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643306" y="2714620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Проверь себя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3" name="Picture 20" descr="img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285992"/>
            <a:ext cx="3500462" cy="404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7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" name="Рисунок 25" descr="http://fitoapteka.org/images/foto/79/4.jpg">
            <a:hlinkClick r:id="rId11" action="ppaction://hlinksldjump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206" y="2357430"/>
            <a:ext cx="1626870" cy="1535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9456 C 0.01337 -0.10104 0.01129 -0.10774 0.00903 -0.11399 C 0.00278 -0.13271 0.00972 -0.15584 0.01059 -0.17688 C 0.01146 -0.19537 0.01979 -0.23653 0.02709 -0.25202 C 0.03247 -0.27607 0.04288 -0.29503 0.05469 -0.3126 C 0.05608 -0.31468 0.05643 -0.31815 0.05799 -0.31977 C 0.06233 -0.32555 0.07205 -0.33664 0.07761 -0.33942 C 0.08247 -0.34659 0.08577 -0.35075 0.09236 -0.35375 C 0.10104 -0.36254 0.10347 -0.36485 0.11337 -0.36832 C 0.15729 -0.4111 0.21441 -0.38058 0.24722 -0.33202 C 0.24896 -0.32069 0.25122 -0.31607 0.25677 -0.30774 C 0.25868 -0.29965 0.26007 -0.29318 0.26337 -0.28601 C 0.2691 -0.25664 0.2724 -0.22612 0.27657 -0.19653 C 0.27969 -0.13919 0.27969 -0.13965 0.27969 -0.05803 " pathEditMode="relative" rAng="0" ptsTypes="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45 -0.03445 C 0.10642 -0.02844 0.11059 -0.0252 0.12326 -0.01919 C 0.12795 -0.00994 0.13021 -0.00185 0.13472 0.00694 C 0.13993 0.03445 0.14219 0.06174 0.14462 0.08994 C 0.14792 0.12648 0.1434 0.10798 0.14792 0.12486 C 0.1493 0.13827 0.15139 0.15075 0.15278 0.16416 C 0.15226 0.20925 0.15816 0.28625 0.14288 0.33665 C 0.14097 0.35515 0.1408 0.37942 0.13646 0.39769 C 0.13472 0.48208 0.15555 0.4807 0.13142 0.4807 " pathEditMode="relative" ptsTypes="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52 -0.04115 C -0.11128 -0.04578 -0.1243 -0.04485 -0.13923 -0.04323 C -0.14774 -0.03954 -0.15017 -0.0319 -0.15729 -0.02566 C -0.15972 -0.01572 -0.16354 -0.00786 -0.16545 0.00255 C -0.16649 0.00833 -0.16875 0.02012 -0.16875 0.02012 C -0.17257 0.09619 -0.16007 0.17549 -0.17361 0.24925 C -0.175 0.32856 -0.17847 0.40786 -0.17847 0.4874 " pathEditMode="relative" ptsTypes="ffffff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0"/>
            <a:ext cx="65004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Игра: «Третий лишний»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28728" y="1500174"/>
            <a:ext cx="31277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1.Вороний </a:t>
            </a:r>
            <a:r>
              <a:rPr lang="ru-RU" sz="2800" b="1" dirty="0">
                <a:solidFill>
                  <a:srgbClr val="006600"/>
                </a:solidFill>
                <a:latin typeface="Comic Sans MS" pitchFamily="66" charset="0"/>
              </a:rPr>
              <a:t>глаз,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214810" y="1500174"/>
            <a:ext cx="19752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  малина,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29322" y="1500174"/>
            <a:ext cx="23358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 земляника</a:t>
            </a:r>
            <a:r>
              <a:rPr lang="ru-RU" sz="2800" b="1" dirty="0">
                <a:solidFill>
                  <a:srgbClr val="0066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428728" y="2357430"/>
            <a:ext cx="19046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2.Рябина</a:t>
            </a:r>
            <a:r>
              <a:rPr lang="ru-RU" sz="2800" b="1" dirty="0">
                <a:solidFill>
                  <a:srgbClr val="006600"/>
                </a:solidFill>
                <a:latin typeface="Comic Sans MS" pitchFamily="66" charset="0"/>
              </a:rPr>
              <a:t>,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14678" y="2357430"/>
            <a:ext cx="3158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ягоды ландыша,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215074" y="2357430"/>
            <a:ext cx="17299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черника.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428728" y="3286124"/>
            <a:ext cx="2348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3.Голубика,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643306" y="3286124"/>
            <a:ext cx="25939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Comic Sans MS" pitchFamily="66" charset="0"/>
              </a:rPr>
              <a:t>волчье лыко,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143636" y="3286124"/>
            <a:ext cx="19094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брусника.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9" y="4572008"/>
            <a:ext cx="64294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Почему ягоды - вороний глаз, волчье лыко и ягоды ландыша - лишние?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1071546"/>
            <a:ext cx="6572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Будьте внимательны при сборе ягод!</a:t>
            </a:r>
            <a:endParaRPr lang="ru-RU" sz="7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38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1030" name="Picture 6" descr="https://bee-master.ru/wp-content/uploads/7/c/f/7cf8380b1cb0bf3200e063dd38097ddf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441" y="1375588"/>
            <a:ext cx="6385117" cy="478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500034" y="6143644"/>
            <a:ext cx="428628" cy="385762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https://thepresentation.ru/img/tmb/4/312598/b67c270185a329813e62599043551f62-800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980728"/>
            <a:ext cx="624069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00364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Земляника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 rot="10800000">
            <a:off x="428596" y="6072206"/>
            <a:ext cx="533400" cy="457200"/>
          </a:xfrm>
          <a:prstGeom prst="actionButtonForwardNex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AutoShape 2" descr="http://img-fotki.yandex.ru/get/4522/10107275.a/0_64b0b_fe26f693_XL"/>
          <p:cNvSpPr>
            <a:spLocks noChangeAspect="1" noChangeArrowheads="1"/>
          </p:cNvSpPr>
          <p:nvPr/>
        </p:nvSpPr>
        <p:spPr bwMode="auto">
          <a:xfrm>
            <a:off x="63500" y="-136525"/>
            <a:ext cx="545782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43966" y="0"/>
            <a:ext cx="500034" cy="500042"/>
          </a:xfrm>
          <a:prstGeom prst="actionButtonHome">
            <a:avLst/>
          </a:prstGeom>
          <a:noFill/>
          <a:ln>
            <a:solidFill>
              <a:srgbClr val="006600"/>
            </a:solidFill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2920" t="15547" r="31184" b="19485"/>
          <a:stretch/>
        </p:blipFill>
        <p:spPr>
          <a:xfrm>
            <a:off x="951590" y="1078258"/>
            <a:ext cx="7272808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868</TotalTime>
  <Words>88</Words>
  <Application>Microsoft Office PowerPoint</Application>
  <PresentationFormat>Экран (4:3)</PresentationFormat>
  <Paragraphs>29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Comic Sans MS</vt:lpstr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96</cp:revision>
  <dcterms:created xsi:type="dcterms:W3CDTF">2013-02-11T13:54:12Z</dcterms:created>
  <dcterms:modified xsi:type="dcterms:W3CDTF">2023-02-17T06:52:34Z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517275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