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9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A6F0F-A595-44C1-872D-0A11C3878FA6}" type="datetimeFigureOut">
              <a:rPr lang="ru-RU" smtClean="0"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84E9-3DF0-4A37-8F94-22A3D20FC8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875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A6F0F-A595-44C1-872D-0A11C3878FA6}" type="datetimeFigureOut">
              <a:rPr lang="ru-RU" smtClean="0"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84E9-3DF0-4A37-8F94-22A3D20FC8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8818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A6F0F-A595-44C1-872D-0A11C3878FA6}" type="datetimeFigureOut">
              <a:rPr lang="ru-RU" smtClean="0"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84E9-3DF0-4A37-8F94-22A3D20FC8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4246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A6F0F-A595-44C1-872D-0A11C3878FA6}" type="datetimeFigureOut">
              <a:rPr lang="ru-RU" smtClean="0"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84E9-3DF0-4A37-8F94-22A3D20FC8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0738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A6F0F-A595-44C1-872D-0A11C3878FA6}" type="datetimeFigureOut">
              <a:rPr lang="ru-RU" smtClean="0"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84E9-3DF0-4A37-8F94-22A3D20FC8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1306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A6F0F-A595-44C1-872D-0A11C3878FA6}" type="datetimeFigureOut">
              <a:rPr lang="ru-RU" smtClean="0"/>
              <a:t>19.02.2023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84E9-3DF0-4A37-8F94-22A3D20FC8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6604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A6F0F-A595-44C1-872D-0A11C3878FA6}" type="datetimeFigureOut">
              <a:rPr lang="ru-RU" smtClean="0"/>
              <a:t>19.02.2023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84E9-3DF0-4A37-8F94-22A3D20FC8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1443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A6F0F-A595-44C1-872D-0A11C3878FA6}" type="datetimeFigureOut">
              <a:rPr lang="ru-RU" smtClean="0"/>
              <a:t>19.02.2023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84E9-3DF0-4A37-8F94-22A3D20FC8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590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A6F0F-A595-44C1-872D-0A11C3878FA6}" type="datetimeFigureOut">
              <a:rPr lang="ru-RU" smtClean="0"/>
              <a:t>19.02.2023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84E9-3DF0-4A37-8F94-22A3D20FC8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787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A6F0F-A595-44C1-872D-0A11C3878FA6}" type="datetimeFigureOut">
              <a:rPr lang="ru-RU" smtClean="0"/>
              <a:t>19.02.2023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84E9-3DF0-4A37-8F94-22A3D20FC8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158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A6F0F-A595-44C1-872D-0A11C3878FA6}" type="datetimeFigureOut">
              <a:rPr lang="ru-RU" smtClean="0"/>
              <a:t>19.02.2023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84E9-3DF0-4A37-8F94-22A3D20FC8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8215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1A6F0F-A595-44C1-872D-0A11C3878FA6}" type="datetimeFigureOut">
              <a:rPr lang="ru-RU" smtClean="0"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A84E9-3DF0-4A37-8F94-22A3D20FC8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09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f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f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f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kitchenheadquarters.org/images/Recipes/Beetroot/Beets.jpg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f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f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14375373_73-p-svetlii-fon-so-zvezdami-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1500" b="1" dirty="0"/>
              <a:t>Овощи</a:t>
            </a:r>
          </a:p>
        </p:txBody>
      </p:sp>
    </p:spTree>
    <p:extLst>
      <p:ext uri="{BB962C8B-B14F-4D97-AF65-F5344CB8AC3E}">
        <p14:creationId xmlns:p14="http://schemas.microsoft.com/office/powerpoint/2010/main" val="2312427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14375373_73-p-svetlii-fon-so-zvezdami-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696" y="-21258"/>
            <a:ext cx="4845934" cy="6879258"/>
          </a:xfrm>
        </p:spPr>
      </p:pic>
    </p:spTree>
    <p:extLst>
      <p:ext uri="{BB962C8B-B14F-4D97-AF65-F5344CB8AC3E}">
        <p14:creationId xmlns:p14="http://schemas.microsoft.com/office/powerpoint/2010/main" val="4164368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4375373_73-p-svetlii-fon-so-zvezdami-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732" y="9118"/>
            <a:ext cx="4824536" cy="6848882"/>
          </a:xfrm>
        </p:spPr>
      </p:pic>
    </p:spTree>
    <p:extLst>
      <p:ext uri="{BB962C8B-B14F-4D97-AF65-F5344CB8AC3E}">
        <p14:creationId xmlns:p14="http://schemas.microsoft.com/office/powerpoint/2010/main" val="3822925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14375373_73-p-svetlii-fon-so-zvezdami-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4671" y="1"/>
            <a:ext cx="4809561" cy="6827623"/>
          </a:xfrm>
        </p:spPr>
      </p:pic>
    </p:spTree>
    <p:extLst>
      <p:ext uri="{BB962C8B-B14F-4D97-AF65-F5344CB8AC3E}">
        <p14:creationId xmlns:p14="http://schemas.microsoft.com/office/powerpoint/2010/main" val="2539769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8314" y="274638"/>
            <a:ext cx="8715375" cy="2868612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мы хотим сохранить в свекле больше витаминов, то её надо есть сырую.</a:t>
            </a:r>
            <a:b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13315" name="Picture 4" descr="Картинка 44 из 15169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500" y="2928939"/>
            <a:ext cx="3429000" cy="277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420744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s://akademiarechi.ru/wp-content/uploads/2021/11/vershki-i-koreshki-5-e163604256250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45" y="184727"/>
            <a:ext cx="12053455" cy="64192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85357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6473" y="638519"/>
            <a:ext cx="5514109" cy="6120661"/>
          </a:xfrm>
        </p:spPr>
      </p:pic>
    </p:spTree>
    <p:extLst>
      <p:ext uri="{BB962C8B-B14F-4D97-AF65-F5344CB8AC3E}">
        <p14:creationId xmlns:p14="http://schemas.microsoft.com/office/powerpoint/2010/main" val="41300520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Овощи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3575720" y="1628800"/>
            <a:ext cx="1584176" cy="11521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6744072" y="1628800"/>
            <a:ext cx="1224136" cy="11521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364791" y="2815741"/>
            <a:ext cx="22172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/>
              <a:t>Вершки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356141" y="2871896"/>
            <a:ext cx="233429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/>
              <a:t>Корешки</a:t>
            </a:r>
          </a:p>
        </p:txBody>
      </p:sp>
      <p:pic>
        <p:nvPicPr>
          <p:cNvPr id="1026" name="Picture 2" descr="https://akademiarechi.ru/wp-content/uploads/2021/11/vershki-i-koreshki-2-1-e16360424805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1453" y="3650464"/>
            <a:ext cx="5353511" cy="301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140" b="94257" l="225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9301" y="3283600"/>
            <a:ext cx="3174571" cy="3523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785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32656"/>
            <a:ext cx="9145488" cy="6096992"/>
          </a:xfrm>
        </p:spPr>
      </p:pic>
    </p:spTree>
    <p:extLst>
      <p:ext uri="{BB962C8B-B14F-4D97-AF65-F5344CB8AC3E}">
        <p14:creationId xmlns:p14="http://schemas.microsoft.com/office/powerpoint/2010/main" val="2085980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8314" y="274639"/>
            <a:ext cx="8715375" cy="3011487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ru-RU" sz="28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Лук </a:t>
            </a: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чеснок </a:t>
            </a:r>
            <a:r>
              <a:rPr lang="ru-RU" sz="28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</a:t>
            </a: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давних пор славились своими лечебными свойствами. В этих овощах большое количество витамина С. 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10243" name="Picture 2" descr="Картинка 130 из 643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1" y="4054475"/>
            <a:ext cx="3000375" cy="224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2" descr="Картинка 15 из 108909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5564" y="4143376"/>
            <a:ext cx="3000375" cy="225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981510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14375373_73-p-svetlii-fon-so-zvezdami-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696" y="-21258"/>
            <a:ext cx="4845934" cy="6879258"/>
          </a:xfrm>
        </p:spPr>
      </p:pic>
    </p:spTree>
    <p:extLst>
      <p:ext uri="{BB962C8B-B14F-4D97-AF65-F5344CB8AC3E}">
        <p14:creationId xmlns:p14="http://schemas.microsoft.com/office/powerpoint/2010/main" val="639038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14375373_73-p-svetlii-fon-so-zvezdami-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4671" y="0"/>
            <a:ext cx="4830959" cy="6858000"/>
          </a:xfrm>
        </p:spPr>
      </p:pic>
    </p:spTree>
    <p:extLst>
      <p:ext uri="{BB962C8B-B14F-4D97-AF65-F5344CB8AC3E}">
        <p14:creationId xmlns:p14="http://schemas.microsoft.com/office/powerpoint/2010/main" val="199575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6876" y="274638"/>
            <a:ext cx="8786813" cy="2582862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Однако морковь — это не только копилка витамина А. В ней содержится чуть ли не весь витаминный алфавит.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12291" name="Picture 2" descr="Картинка 7 из 696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8626" y="3429001"/>
            <a:ext cx="3643313" cy="273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808315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58</Words>
  <Application>Microsoft Office PowerPoint</Application>
  <PresentationFormat>Широкоэкранный</PresentationFormat>
  <Paragraphs>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 Овощи</vt:lpstr>
      <vt:lpstr>Презентация PowerPoint</vt:lpstr>
      <vt:lpstr>Лук и чеснок с давних пор славились своими лечебными свойствами. В этих овощах большое количество витамина С. </vt:lpstr>
      <vt:lpstr>Презентация PowerPoint</vt:lpstr>
      <vt:lpstr>Презентация PowerPoint</vt:lpstr>
      <vt:lpstr> Однако морковь — это не только копилка витамина А. В ней содержится чуть ли не весь витаминный алфавит.</vt:lpstr>
      <vt:lpstr>Презентация PowerPoint</vt:lpstr>
      <vt:lpstr>Презентация PowerPoint</vt:lpstr>
      <vt:lpstr>Презентация PowerPoint</vt:lpstr>
      <vt:lpstr>Если мы хотим сохранить в свекле больше витаминов, то её надо есть сырую.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ПК</cp:lastModifiedBy>
  <cp:revision>2</cp:revision>
  <dcterms:created xsi:type="dcterms:W3CDTF">2023-02-17T16:02:48Z</dcterms:created>
  <dcterms:modified xsi:type="dcterms:W3CDTF">2023-02-19T18:38:35Z</dcterms:modified>
</cp:coreProperties>
</file>