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9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едагог года 2023\Внеурочное мероприятие, мастер-класс\шаблон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" y="1"/>
            <a:ext cx="91265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Внеурочное мероприятие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8 класс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221088"/>
            <a:ext cx="4208512" cy="1944216"/>
          </a:xfrm>
        </p:spPr>
        <p:txBody>
          <a:bodyPr>
            <a:normAutofit fontScale="700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математики филиала МАОУ «</a:t>
            </a:r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Аромашевская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СОШ им. В.Д. </a:t>
            </a:r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кармацкого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Юрминская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СОШ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Койло Ольга Сергеевна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980728"/>
            <a:ext cx="2301353" cy="164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едагог года 2023\Внеурочное мероприятие, мастер-класс\шаблон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" y="1"/>
            <a:ext cx="91265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«Математика в профессиях»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Цель занятия: показать необходимость  математики в жизни человека, в его профессиональной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едагог года 2023\Внеурочное мероприятие, мастер-класс\шаблон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" y="1"/>
            <a:ext cx="91265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Математика в профессии кондитера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Зачем нужна математика в профессии кондитера?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08920"/>
            <a:ext cx="7417068" cy="356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едагог года 2023\Внеурочное мероприятие, мастер-класс\шаблон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" y="1"/>
            <a:ext cx="91265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Профессия кондитера</a:t>
            </a:r>
            <a:r>
              <a:rPr lang="ru-RU" dirty="0" smtClean="0"/>
              <a:t> появилась в далеком прошлом. </a:t>
            </a:r>
          </a:p>
          <a:p>
            <a:r>
              <a:rPr lang="ru-RU" dirty="0" smtClean="0"/>
              <a:t>Еще в IX веке древние арабы и индусы создавали сладости из фиников и тростникового сахара. </a:t>
            </a:r>
          </a:p>
          <a:p>
            <a:r>
              <a:rPr lang="ru-RU" dirty="0" smtClean="0"/>
              <a:t>Свое развитие кондитерское ремесло получило в XV-XVI веках в Европе.</a:t>
            </a:r>
          </a:p>
          <a:p>
            <a:r>
              <a:rPr lang="ru-RU" dirty="0" smtClean="0"/>
              <a:t>В этот период лучшими мастерами по изготовлению сладостей считались итальянцы. </a:t>
            </a:r>
          </a:p>
          <a:p>
            <a:r>
              <a:rPr lang="ru-RU" dirty="0" smtClean="0"/>
              <a:t>Кондитеры работали при многих королевских дворах</a:t>
            </a:r>
          </a:p>
          <a:p>
            <a:r>
              <a:rPr lang="ru-RU" dirty="0" smtClean="0"/>
              <a:t>В настоящее время данная отрасль кулинарии стремительно развивается и осваивает новые технологии.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едагог года 2023\Внеурочное мероприятие, мастер-класс\шаблон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" y="1"/>
            <a:ext cx="91265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 для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 группа – рассчитать количество ингредиентов для приготовления классического бисквита, рассчитать вес готового бисквита</a:t>
            </a:r>
          </a:p>
          <a:p>
            <a:r>
              <a:rPr lang="ru-RU" dirty="0" smtClean="0"/>
              <a:t>2 группа - рассчитать количество ингредиентов для приготовления крема, рассчитать вес крема</a:t>
            </a:r>
          </a:p>
          <a:p>
            <a:r>
              <a:rPr lang="ru-RU" dirty="0" smtClean="0"/>
              <a:t>3 группа – рассчитать стоимость продуктов для приготовления классического бисквита.</a:t>
            </a:r>
          </a:p>
          <a:p>
            <a:r>
              <a:rPr lang="ru-RU" dirty="0" smtClean="0"/>
              <a:t>4 группа - рассчитать стоимость продуктов для приготовления крема.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едагог года 2023\Внеурочное мероприятие, мастер-класс\шаблон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" y="1"/>
            <a:ext cx="91265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вам понравилось занятие: это было актуально, полезно, интересно – возьмите лучик желтого цвета.</a:t>
            </a:r>
          </a:p>
          <a:p>
            <a:r>
              <a:rPr lang="ru-RU" dirty="0" smtClean="0"/>
              <a:t> Ну а если вам совсем не понравилось, было скучно  – возьмите  лучик зеленого цвета.</a:t>
            </a:r>
          </a:p>
          <a:p>
            <a:r>
              <a:rPr lang="ru-RU" dirty="0" smtClean="0"/>
              <a:t> Прикрепим на лист.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Педагог года 2023\Внеурочное мероприятие, мастер-класс\шаблон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14" y="1"/>
            <a:ext cx="912658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908720"/>
            <a:ext cx="6480720" cy="482453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внимание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145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Внеурочное мероприятие  8 класс</vt:lpstr>
      <vt:lpstr>  «Математика в профессиях» </vt:lpstr>
      <vt:lpstr>Математика в профессии кондитера</vt:lpstr>
      <vt:lpstr>Историческая справка</vt:lpstr>
      <vt:lpstr>Задания для учащихся</vt:lpstr>
      <vt:lpstr>Рефлексия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Внеурочное мероприятие  8 класс</dc:title>
  <dc:creator>Екатерина Койло</dc:creator>
  <cp:lastModifiedBy>Екатерина Койло</cp:lastModifiedBy>
  <cp:revision>15</cp:revision>
  <dcterms:created xsi:type="dcterms:W3CDTF">2023-02-19T14:21:08Z</dcterms:created>
  <dcterms:modified xsi:type="dcterms:W3CDTF">2023-03-05T16:03:54Z</dcterms:modified>
</cp:coreProperties>
</file>