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0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3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4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1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8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7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1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5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7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9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65C38-9058-4E9B-A4A8-377693F5EE5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BE8F49-B373-416E-8F80-4D8A1995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1586" y="1366684"/>
            <a:ext cx="7688827" cy="229091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Памяти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Константина Дмитриевича Ушинского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(1823 – 1870)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7562647" cy="3441293"/>
          </a:xfrm>
        </p:spPr>
        <p:txBody>
          <a:bodyPr/>
          <a:lstStyle/>
          <a:p>
            <a:r>
              <a:rPr lang="ru-RU" b="1" i="1" dirty="0" smtClean="0"/>
              <a:t>К 200-летию со дня рождения русского педагога, </a:t>
            </a:r>
            <a:br>
              <a:rPr lang="ru-RU" b="1" i="1" dirty="0" smtClean="0"/>
            </a:br>
            <a:r>
              <a:rPr lang="ru-RU" b="1" i="1" dirty="0" smtClean="0"/>
              <a:t>основоположника педагогической науки в </a:t>
            </a:r>
            <a:r>
              <a:rPr lang="ru-RU" b="1" i="1" dirty="0" smtClean="0"/>
              <a:t>России</a:t>
            </a:r>
          </a:p>
          <a:p>
            <a:endParaRPr lang="ru-RU" i="1" dirty="0"/>
          </a:p>
          <a:p>
            <a:endParaRPr lang="ru-RU" i="1" dirty="0" smtClean="0"/>
          </a:p>
          <a:p>
            <a:pPr algn="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Презентацию подготовили обучающиеся 8б класса</a:t>
            </a:r>
          </a:p>
          <a:p>
            <a:pPr algn="r"/>
            <a:r>
              <a:rPr lang="ru-RU" sz="1800" i="1" dirty="0" smtClean="0"/>
              <a:t>Руководитель: </a:t>
            </a:r>
            <a:r>
              <a:rPr lang="ru-RU" sz="1800" i="1" dirty="0" err="1" smtClean="0"/>
              <a:t>Савидова</a:t>
            </a:r>
            <a:r>
              <a:rPr lang="ru-RU" sz="1800" i="1" dirty="0" smtClean="0"/>
              <a:t> В.В.</a:t>
            </a:r>
          </a:p>
          <a:p>
            <a:r>
              <a:rPr lang="ru-RU" sz="1800" i="1" dirty="0" smtClean="0"/>
              <a:t>2023 год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527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dirty="0"/>
              <a:t>2023 год объявлен в России Годом педагога и наставника.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Предлагаем вашему вниманию  компьютерную презентацию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Памяти Константина Дмитриевича Ушинского (1823 – 1870):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200-летию </a:t>
            </a:r>
            <a:r>
              <a:rPr lang="ru-RU" dirty="0"/>
              <a:t>со дня рождения русского педагога,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основоположника </a:t>
            </a:r>
            <a:r>
              <a:rPr lang="ru-RU" dirty="0"/>
              <a:t>педагогической науки в России».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1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17" y="982663"/>
            <a:ext cx="3930566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57084"/>
            <a:ext cx="3932237" cy="527992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19 февраля </a:t>
            </a:r>
            <a:r>
              <a:rPr lang="ru-RU" sz="2000" dirty="0" smtClean="0"/>
              <a:t>(</a:t>
            </a:r>
            <a:r>
              <a:rPr lang="ru-RU" sz="2000" b="1" dirty="0" smtClean="0"/>
              <a:t>2 марта </a:t>
            </a:r>
            <a:r>
              <a:rPr lang="ru-RU" sz="2000" dirty="0" smtClean="0"/>
              <a:t>по новому стилю) исполняется 200 лет со дня рождения Константина Дмитриевича Ушинского. Он одним из первых стал уделять внимание вопросам нравственного просвещения и воспитания обучающихся, разработал первые хрестоматии и первые учебники для начального обучения детей русскому языку. «Родное слово» Ушинского стало одной из самых распространенных книг в народной школе. Константин Дмитриевич Ушинский известен и как детский писатель.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061884"/>
            <a:ext cx="3718455" cy="58010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«Родное слово»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641987"/>
            <a:ext cx="3718455" cy="382748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«Родное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фольклора, которому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отводил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важную воспитательную роль,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основе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литературных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хотел представить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систему реальных знаний,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широту.</a:t>
            </a:r>
            <a:endParaRPr lang="ru-RU" sz="2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72" y="982663"/>
            <a:ext cx="3764057" cy="489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/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295399" y="1041400"/>
            <a:ext cx="6241816" cy="477520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рассказы Ушинского для детей отличаются мастерством популяризации, умелым использованием фольклорных традиций; немногословная нравоучительность достигается в них тщательным отбором деталей, четкостью и ясностью мысли. Большое значение придавал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К.Ушинский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устному народному творчеству, языку своих рассказов. Он считал, что рассказы должны быть написаны на родном языке, просто, без использования малопонятных для маленьких читателей слов. Ушинский писал рассказы о детях, рассказы о животных и рассказы познавательного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737420"/>
            <a:ext cx="3718455" cy="8160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28" y="3667431"/>
            <a:ext cx="2469006" cy="24692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779640"/>
            <a:ext cx="3718455" cy="399189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автором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 рассказов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о природе.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произведениях Ушинского представлены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характерными повадками и в той жизненной «роли», которая неотделима от их природы.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рассказы педагога и писателя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как цельный и прекрасный мир, полный тайн.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92" y="1753463"/>
            <a:ext cx="1706226" cy="232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17" y="658761"/>
            <a:ext cx="1593153" cy="213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95" y="1868753"/>
            <a:ext cx="1524000" cy="209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8" y="3720185"/>
            <a:ext cx="1671238" cy="2363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65" y="3962729"/>
            <a:ext cx="1699295" cy="218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5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727588"/>
            <a:ext cx="3718455" cy="52111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детях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3729" y="1248698"/>
            <a:ext cx="3903407" cy="434585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отличаются тонкой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простых примерах преподают детям уроки жизни.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ненавязчиво подсказывает юному читателю,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в себе надо избавляться, какие недостатки в характере могут мешать в дальнейшем.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отличаются добротой, поучительностью, непринужденностью.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6" y="891664"/>
            <a:ext cx="2200239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23" y="3256338"/>
            <a:ext cx="2074607" cy="2826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88" y="891664"/>
            <a:ext cx="1991070" cy="280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95" y="3421626"/>
            <a:ext cx="2001716" cy="270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215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Памяти  Константина Дмитриевича Ушинского  (1823 – 1870)</vt:lpstr>
      <vt:lpstr>Презентация PowerPoint</vt:lpstr>
      <vt:lpstr>Презентация PowerPoint</vt:lpstr>
      <vt:lpstr>Сборник «Родное слово»</vt:lpstr>
      <vt:lpstr>Презентация PowerPoint</vt:lpstr>
      <vt:lpstr>Рассказы  о животных и о природе </vt:lpstr>
      <vt:lpstr>Рассказы о детях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 Константина Дмитриевича Ушинского  (1823 – 1870) </dc:title>
  <dc:creator>история</dc:creator>
  <cp:lastModifiedBy>история</cp:lastModifiedBy>
  <cp:revision>17</cp:revision>
  <dcterms:created xsi:type="dcterms:W3CDTF">2023-03-12T10:49:29Z</dcterms:created>
  <dcterms:modified xsi:type="dcterms:W3CDTF">2023-03-14T11:34:21Z</dcterms:modified>
</cp:coreProperties>
</file>