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7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B5D8"/>
    <a:srgbClr val="385D8A"/>
    <a:srgbClr val="4F81BD"/>
    <a:srgbClr val="3B669B"/>
    <a:srgbClr val="3F6EA7"/>
    <a:srgbClr val="EAEAE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#9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3D94EF-DB70-47D5-A8BE-A8F7D513AF9D}" type="doc">
      <dgm:prSet loTypeId="urn:microsoft.com/office/officeart/2005/8/layout/vList6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F469A23F-6F2F-492E-AB0A-1CC8E0085D16}">
      <dgm:prSet phldrT="[Текст]"/>
      <dgm:spPr/>
      <dgm:t>
        <a:bodyPr/>
        <a:lstStyle/>
        <a:p>
          <a:r>
            <a:rPr lang="ru-RU" dirty="0" smtClean="0"/>
            <a:t>Будьте</a:t>
          </a:r>
          <a:endParaRPr lang="ru-RU" dirty="0"/>
        </a:p>
      </dgm:t>
    </dgm:pt>
    <dgm:pt modelId="{82CC1C3F-0F6D-4BFF-ADA2-72ED62B50D2E}" type="parTrans" cxnId="{ADFA9822-3504-4029-83F7-F13FE625DB4F}">
      <dgm:prSet/>
      <dgm:spPr/>
      <dgm:t>
        <a:bodyPr/>
        <a:lstStyle/>
        <a:p>
          <a:endParaRPr lang="ru-RU"/>
        </a:p>
      </dgm:t>
    </dgm:pt>
    <dgm:pt modelId="{F7D4730E-E1C1-4B4A-B96A-4845DCD3251F}" type="sibTrans" cxnId="{ADFA9822-3504-4029-83F7-F13FE625DB4F}">
      <dgm:prSet/>
      <dgm:spPr/>
      <dgm:t>
        <a:bodyPr/>
        <a:lstStyle/>
        <a:p>
          <a:endParaRPr lang="ru-RU"/>
        </a:p>
      </dgm:t>
    </dgm:pt>
    <dgm:pt modelId="{0E7D0786-FEC5-4DDE-A0DD-1823941F58D1}">
      <dgm:prSet phldrT="[Текст]" custT="1"/>
      <dgm:spPr/>
      <dgm:t>
        <a:bodyPr/>
        <a:lstStyle/>
        <a:p>
          <a:pPr algn="ctr">
            <a:lnSpc>
              <a:spcPts val="1760"/>
            </a:lnSpc>
          </a:pPr>
          <a:r>
            <a:rPr lang="ru-RU" sz="1800" b="1" dirty="0" smtClean="0"/>
            <a:t>вежливы со всеми участниками чата</a:t>
          </a:r>
          <a:endParaRPr lang="ru-RU" sz="1800" b="1" dirty="0"/>
        </a:p>
      </dgm:t>
    </dgm:pt>
    <dgm:pt modelId="{708DD783-7BF5-429D-8B9A-4B8A4AE36183}" type="parTrans" cxnId="{6B6F6D80-CBF3-4065-9ED6-E3AE3287C90D}">
      <dgm:prSet/>
      <dgm:spPr/>
      <dgm:t>
        <a:bodyPr/>
        <a:lstStyle/>
        <a:p>
          <a:endParaRPr lang="ru-RU"/>
        </a:p>
      </dgm:t>
    </dgm:pt>
    <dgm:pt modelId="{B3ADAEEE-8FF9-4A65-8280-4610A8493A42}" type="sibTrans" cxnId="{6B6F6D80-CBF3-4065-9ED6-E3AE3287C90D}">
      <dgm:prSet/>
      <dgm:spPr/>
      <dgm:t>
        <a:bodyPr/>
        <a:lstStyle/>
        <a:p>
          <a:endParaRPr lang="ru-RU"/>
        </a:p>
      </dgm:t>
    </dgm:pt>
    <dgm:pt modelId="{BBCD34B8-8642-470F-BE00-6EDA630B1486}">
      <dgm:prSet phldrT="[Текст]"/>
      <dgm:spPr/>
      <dgm:t>
        <a:bodyPr/>
        <a:lstStyle/>
        <a:p>
          <a:r>
            <a:rPr lang="ru-RU" dirty="0" smtClean="0"/>
            <a:t>Сохраняйте</a:t>
          </a:r>
          <a:endParaRPr lang="ru-RU" dirty="0"/>
        </a:p>
      </dgm:t>
    </dgm:pt>
    <dgm:pt modelId="{B93FEC0C-2637-490F-AA15-3DB1827BA9BD}" type="parTrans" cxnId="{C9AC7D88-5864-4D21-B208-8FF082BE4CC7}">
      <dgm:prSet/>
      <dgm:spPr/>
      <dgm:t>
        <a:bodyPr/>
        <a:lstStyle/>
        <a:p>
          <a:endParaRPr lang="ru-RU"/>
        </a:p>
      </dgm:t>
    </dgm:pt>
    <dgm:pt modelId="{713C8046-80A6-4FFD-9285-FFF092452511}" type="sibTrans" cxnId="{C9AC7D88-5864-4D21-B208-8FF082BE4CC7}">
      <dgm:prSet/>
      <dgm:spPr/>
      <dgm:t>
        <a:bodyPr/>
        <a:lstStyle/>
        <a:p>
          <a:endParaRPr lang="ru-RU"/>
        </a:p>
      </dgm:t>
    </dgm:pt>
    <dgm:pt modelId="{D2361B58-EF8E-4F62-B04A-6FA921D6ACFF}">
      <dgm:prSet phldrT="[Текст]" custT="1"/>
      <dgm:spPr/>
      <dgm:t>
        <a:bodyPr/>
        <a:lstStyle/>
        <a:p>
          <a:pPr>
            <a:lnSpc>
              <a:spcPts val="1860"/>
            </a:lnSpc>
          </a:pPr>
          <a:r>
            <a:rPr lang="ru-RU" sz="1800" b="1" dirty="0" smtClean="0"/>
            <a:t>спокойствие в ситуации конфликта</a:t>
          </a:r>
          <a:endParaRPr lang="ru-RU" sz="1800" b="1" dirty="0"/>
        </a:p>
      </dgm:t>
    </dgm:pt>
    <dgm:pt modelId="{419993F4-FFE2-4197-97A4-5C73AD6D6EAD}" type="parTrans" cxnId="{0526FD71-58F6-4F5E-B0E0-B79BD76307DE}">
      <dgm:prSet/>
      <dgm:spPr/>
      <dgm:t>
        <a:bodyPr/>
        <a:lstStyle/>
        <a:p>
          <a:endParaRPr lang="ru-RU"/>
        </a:p>
      </dgm:t>
    </dgm:pt>
    <dgm:pt modelId="{E5248261-159E-42E6-BB37-DD73CB7BCE3C}" type="sibTrans" cxnId="{0526FD71-58F6-4F5E-B0E0-B79BD76307DE}">
      <dgm:prSet/>
      <dgm:spPr/>
      <dgm:t>
        <a:bodyPr/>
        <a:lstStyle/>
        <a:p>
          <a:endParaRPr lang="ru-RU"/>
        </a:p>
      </dgm:t>
    </dgm:pt>
    <dgm:pt modelId="{8C227B51-DEAA-4FB8-92EA-E1E98C2F02FF}">
      <dgm:prSet/>
      <dgm:spPr/>
      <dgm:t>
        <a:bodyPr/>
        <a:lstStyle/>
        <a:p>
          <a:r>
            <a:rPr lang="ru-RU" dirty="0" smtClean="0"/>
            <a:t>Берегите</a:t>
          </a:r>
          <a:endParaRPr lang="ru-RU" dirty="0"/>
        </a:p>
      </dgm:t>
    </dgm:pt>
    <dgm:pt modelId="{5738A2F0-9116-4A1B-A10C-1E3B7C9D1380}" type="parTrans" cxnId="{A70435FA-3E97-49BE-BDB3-E6F38AA88C25}">
      <dgm:prSet/>
      <dgm:spPr/>
      <dgm:t>
        <a:bodyPr/>
        <a:lstStyle/>
        <a:p>
          <a:endParaRPr lang="ru-RU"/>
        </a:p>
      </dgm:t>
    </dgm:pt>
    <dgm:pt modelId="{EC927494-9B11-4FB1-974A-DE737C10CF29}" type="sibTrans" cxnId="{A70435FA-3E97-49BE-BDB3-E6F38AA88C25}">
      <dgm:prSet/>
      <dgm:spPr/>
      <dgm:t>
        <a:bodyPr/>
        <a:lstStyle/>
        <a:p>
          <a:endParaRPr lang="ru-RU"/>
        </a:p>
      </dgm:t>
    </dgm:pt>
    <dgm:pt modelId="{96CF34CA-20F1-419B-B575-5CC6A26C20B7}">
      <dgm:prSet/>
      <dgm:spPr/>
      <dgm:t>
        <a:bodyPr/>
        <a:lstStyle/>
        <a:p>
          <a:r>
            <a:rPr lang="ru-RU" dirty="0" smtClean="0"/>
            <a:t>Соблюдайте </a:t>
          </a:r>
          <a:endParaRPr lang="ru-RU" dirty="0"/>
        </a:p>
      </dgm:t>
    </dgm:pt>
    <dgm:pt modelId="{314EA11B-7729-4094-A9AF-CE62EA8CDD33}" type="parTrans" cxnId="{C5FAEC50-FCEC-46D9-9430-7E7CD067733A}">
      <dgm:prSet/>
      <dgm:spPr/>
      <dgm:t>
        <a:bodyPr/>
        <a:lstStyle/>
        <a:p>
          <a:endParaRPr lang="ru-RU"/>
        </a:p>
      </dgm:t>
    </dgm:pt>
    <dgm:pt modelId="{E190F2DC-528D-4040-9EDA-2AFA5D3D78DF}" type="sibTrans" cxnId="{C5FAEC50-FCEC-46D9-9430-7E7CD067733A}">
      <dgm:prSet/>
      <dgm:spPr/>
      <dgm:t>
        <a:bodyPr/>
        <a:lstStyle/>
        <a:p>
          <a:endParaRPr lang="ru-RU"/>
        </a:p>
      </dgm:t>
    </dgm:pt>
    <dgm:pt modelId="{AEA58475-1A47-4435-B1BB-EB6625C09F41}">
      <dgm:prSet/>
      <dgm:spPr/>
      <dgm:t>
        <a:bodyPr/>
        <a:lstStyle/>
        <a:p>
          <a:r>
            <a:rPr lang="ru-RU" dirty="0" smtClean="0"/>
            <a:t>Не публикуйте</a:t>
          </a:r>
          <a:endParaRPr lang="ru-RU" dirty="0"/>
        </a:p>
      </dgm:t>
    </dgm:pt>
    <dgm:pt modelId="{24FC1B0B-A207-4D27-BEB5-CA7612FA904D}" type="parTrans" cxnId="{67FFA6AC-1756-4597-A4C7-0ACB392EE965}">
      <dgm:prSet/>
      <dgm:spPr/>
      <dgm:t>
        <a:bodyPr/>
        <a:lstStyle/>
        <a:p>
          <a:endParaRPr lang="ru-RU"/>
        </a:p>
      </dgm:t>
    </dgm:pt>
    <dgm:pt modelId="{E3F0EB97-D9DC-4315-B04F-8C7B7773CE46}" type="sibTrans" cxnId="{67FFA6AC-1756-4597-A4C7-0ACB392EE965}">
      <dgm:prSet/>
      <dgm:spPr/>
      <dgm:t>
        <a:bodyPr/>
        <a:lstStyle/>
        <a:p>
          <a:endParaRPr lang="ru-RU"/>
        </a:p>
      </dgm:t>
    </dgm:pt>
    <dgm:pt modelId="{C8C56E25-C164-4FA6-898F-327A07C4A188}">
      <dgm:prSet/>
      <dgm:spPr/>
      <dgm:t>
        <a:bodyPr/>
        <a:lstStyle/>
        <a:p>
          <a:r>
            <a:rPr lang="ru-RU" dirty="0" smtClean="0"/>
            <a:t>Следите</a:t>
          </a:r>
          <a:endParaRPr lang="ru-RU" dirty="0"/>
        </a:p>
      </dgm:t>
    </dgm:pt>
    <dgm:pt modelId="{A471C0B7-BD97-4BEA-95A1-126DE421F059}" type="parTrans" cxnId="{ECC251F6-F423-40C2-BD6D-B4259AC153CE}">
      <dgm:prSet/>
      <dgm:spPr/>
      <dgm:t>
        <a:bodyPr/>
        <a:lstStyle/>
        <a:p>
          <a:endParaRPr lang="ru-RU"/>
        </a:p>
      </dgm:t>
    </dgm:pt>
    <dgm:pt modelId="{28E3ABB6-BB8E-4B82-9E7B-280477B9113C}" type="sibTrans" cxnId="{ECC251F6-F423-40C2-BD6D-B4259AC153CE}">
      <dgm:prSet/>
      <dgm:spPr/>
      <dgm:t>
        <a:bodyPr/>
        <a:lstStyle/>
        <a:p>
          <a:endParaRPr lang="ru-RU"/>
        </a:p>
      </dgm:t>
    </dgm:pt>
    <dgm:pt modelId="{ECD64499-8D35-435D-A00D-75B7AFDDCE5A}">
      <dgm:prSet/>
      <dgm:spPr/>
      <dgm:t>
        <a:bodyPr/>
        <a:lstStyle/>
        <a:p>
          <a:r>
            <a:rPr lang="ru-RU" dirty="0" smtClean="0"/>
            <a:t>Не решайте</a:t>
          </a:r>
          <a:endParaRPr lang="ru-RU" dirty="0"/>
        </a:p>
      </dgm:t>
    </dgm:pt>
    <dgm:pt modelId="{92BD8D64-7474-4D72-A201-B0F7E37B397B}" type="parTrans" cxnId="{124E4EFE-8C94-45CF-BE11-B485B3AED554}">
      <dgm:prSet/>
      <dgm:spPr/>
      <dgm:t>
        <a:bodyPr/>
        <a:lstStyle/>
        <a:p>
          <a:endParaRPr lang="ru-RU"/>
        </a:p>
      </dgm:t>
    </dgm:pt>
    <dgm:pt modelId="{F6629C1D-541B-4685-AE0A-67DEC573859B}" type="sibTrans" cxnId="{124E4EFE-8C94-45CF-BE11-B485B3AED554}">
      <dgm:prSet/>
      <dgm:spPr/>
      <dgm:t>
        <a:bodyPr/>
        <a:lstStyle/>
        <a:p>
          <a:endParaRPr lang="ru-RU"/>
        </a:p>
      </dgm:t>
    </dgm:pt>
    <dgm:pt modelId="{F334F82A-CB9B-4264-8C6C-7E61FD0EC909}">
      <dgm:prSet/>
      <dgm:spPr/>
      <dgm:t>
        <a:bodyPr/>
        <a:lstStyle/>
        <a:p>
          <a:r>
            <a:rPr lang="ru-RU" dirty="0" smtClean="0"/>
            <a:t>Публикуйте</a:t>
          </a:r>
          <a:endParaRPr lang="ru-RU" dirty="0"/>
        </a:p>
      </dgm:t>
    </dgm:pt>
    <dgm:pt modelId="{5FF65202-EC0C-4EE1-A231-C95F26D6B5BF}" type="parTrans" cxnId="{DCFD6EC2-8196-43CE-8131-2793A3895C06}">
      <dgm:prSet/>
      <dgm:spPr/>
      <dgm:t>
        <a:bodyPr/>
        <a:lstStyle/>
        <a:p>
          <a:endParaRPr lang="ru-RU"/>
        </a:p>
      </dgm:t>
    </dgm:pt>
    <dgm:pt modelId="{899F29E5-4FE1-4444-933B-5691380F6107}" type="sibTrans" cxnId="{DCFD6EC2-8196-43CE-8131-2793A3895C06}">
      <dgm:prSet/>
      <dgm:spPr/>
      <dgm:t>
        <a:bodyPr/>
        <a:lstStyle/>
        <a:p>
          <a:endParaRPr lang="ru-RU"/>
        </a:p>
      </dgm:t>
    </dgm:pt>
    <dgm:pt modelId="{2210C02B-57CA-4A96-8157-44A7494089D0}">
      <dgm:prSet custT="1"/>
      <dgm:spPr/>
      <dgm:t>
        <a:bodyPr/>
        <a:lstStyle/>
        <a:p>
          <a:r>
            <a:rPr lang="ru-RU" sz="1800" b="1" dirty="0" smtClean="0"/>
            <a:t>информацию, которая полезна каждому</a:t>
          </a:r>
          <a:endParaRPr lang="ru-RU" sz="1800" b="1" dirty="0"/>
        </a:p>
      </dgm:t>
    </dgm:pt>
    <dgm:pt modelId="{E88B39CB-2BF2-4DA1-B1E1-7395A2A31D22}" type="parTrans" cxnId="{9259BB76-15D0-4CFC-A781-C2C4D47CAC4F}">
      <dgm:prSet/>
      <dgm:spPr/>
      <dgm:t>
        <a:bodyPr/>
        <a:lstStyle/>
        <a:p>
          <a:endParaRPr lang="ru-RU"/>
        </a:p>
      </dgm:t>
    </dgm:pt>
    <dgm:pt modelId="{0BDA484C-C3E8-445A-B6FD-EFA385ABEFEA}" type="sibTrans" cxnId="{9259BB76-15D0-4CFC-A781-C2C4D47CAC4F}">
      <dgm:prSet/>
      <dgm:spPr/>
      <dgm:t>
        <a:bodyPr/>
        <a:lstStyle/>
        <a:p>
          <a:endParaRPr lang="ru-RU"/>
        </a:p>
      </dgm:t>
    </dgm:pt>
    <dgm:pt modelId="{E60E8C48-953C-4C07-AC3D-CECB62FF745F}">
      <dgm:prSet custT="1"/>
      <dgm:spPr/>
      <dgm:t>
        <a:bodyPr/>
        <a:lstStyle/>
        <a:p>
          <a:pPr algn="l">
            <a:lnSpc>
              <a:spcPts val="1560"/>
            </a:lnSpc>
          </a:pPr>
          <a:r>
            <a:rPr lang="ru-RU" sz="1800" b="1" dirty="0" smtClean="0"/>
            <a:t>организационные вопросы в общих чатах</a:t>
          </a:r>
          <a:endParaRPr lang="ru-RU" sz="1800" b="1" dirty="0"/>
        </a:p>
      </dgm:t>
    </dgm:pt>
    <dgm:pt modelId="{3DB19B53-C0C3-40A3-985B-D9890FBB0AC8}" type="parTrans" cxnId="{3E09AD43-D20E-45A9-86D4-8B43B7498A81}">
      <dgm:prSet/>
      <dgm:spPr/>
      <dgm:t>
        <a:bodyPr/>
        <a:lstStyle/>
        <a:p>
          <a:endParaRPr lang="ru-RU"/>
        </a:p>
      </dgm:t>
    </dgm:pt>
    <dgm:pt modelId="{C715CE7A-0B91-48BF-9DF2-3053800E7860}" type="sibTrans" cxnId="{3E09AD43-D20E-45A9-86D4-8B43B7498A81}">
      <dgm:prSet/>
      <dgm:spPr/>
      <dgm:t>
        <a:bodyPr/>
        <a:lstStyle/>
        <a:p>
          <a:endParaRPr lang="ru-RU"/>
        </a:p>
      </dgm:t>
    </dgm:pt>
    <dgm:pt modelId="{6259684B-C207-43DD-9B53-A7903F11AA57}">
      <dgm:prSet custT="1"/>
      <dgm:spPr/>
      <dgm:t>
        <a:bodyPr/>
        <a:lstStyle/>
        <a:p>
          <a:r>
            <a:rPr lang="ru-RU" sz="1800" b="1" dirty="0" smtClean="0"/>
            <a:t>чтобы сообщение не было неприличным</a:t>
          </a:r>
          <a:endParaRPr lang="ru-RU" sz="1800" b="1" dirty="0"/>
        </a:p>
      </dgm:t>
    </dgm:pt>
    <dgm:pt modelId="{D13A0217-8A3C-4172-B7AF-7B1E12A79158}" type="parTrans" cxnId="{CC7C8251-E737-4BF3-8700-04D43C12F897}">
      <dgm:prSet/>
      <dgm:spPr/>
      <dgm:t>
        <a:bodyPr/>
        <a:lstStyle/>
        <a:p>
          <a:endParaRPr lang="ru-RU"/>
        </a:p>
      </dgm:t>
    </dgm:pt>
    <dgm:pt modelId="{6BF27735-A944-4B9C-9255-DD4D3CD889F1}" type="sibTrans" cxnId="{CC7C8251-E737-4BF3-8700-04D43C12F897}">
      <dgm:prSet/>
      <dgm:spPr/>
      <dgm:t>
        <a:bodyPr/>
        <a:lstStyle/>
        <a:p>
          <a:endParaRPr lang="ru-RU"/>
        </a:p>
      </dgm:t>
    </dgm:pt>
    <dgm:pt modelId="{126E594F-5195-473D-A396-F604EC6AEC35}">
      <dgm:prSet custT="1"/>
      <dgm:spPr/>
      <dgm:t>
        <a:bodyPr/>
        <a:lstStyle/>
        <a:p>
          <a:r>
            <a:rPr lang="ru-RU" sz="1800" b="1" dirty="0" smtClean="0"/>
            <a:t>фотографии других людей без их согласия</a:t>
          </a:r>
          <a:endParaRPr lang="ru-RU" sz="1800" b="1" dirty="0"/>
        </a:p>
      </dgm:t>
    </dgm:pt>
    <dgm:pt modelId="{CBB090B1-F3CB-4998-B34C-B9D58B90CD4D}" type="parTrans" cxnId="{A532E93B-DBB4-4C6B-AD0D-D14CA134ECC6}">
      <dgm:prSet/>
      <dgm:spPr/>
      <dgm:t>
        <a:bodyPr/>
        <a:lstStyle/>
        <a:p>
          <a:endParaRPr lang="ru-RU"/>
        </a:p>
      </dgm:t>
    </dgm:pt>
    <dgm:pt modelId="{8BF14B1B-745B-4A39-92BC-B3DAB5644175}" type="sibTrans" cxnId="{A532E93B-DBB4-4C6B-AD0D-D14CA134ECC6}">
      <dgm:prSet/>
      <dgm:spPr/>
      <dgm:t>
        <a:bodyPr/>
        <a:lstStyle/>
        <a:p>
          <a:endParaRPr lang="ru-RU"/>
        </a:p>
      </dgm:t>
    </dgm:pt>
    <dgm:pt modelId="{F0109601-ADE4-4FE7-8C43-B039F44504AE}">
      <dgm:prSet custT="1"/>
      <dgm:spPr/>
      <dgm:t>
        <a:bodyPr/>
        <a:lstStyle/>
        <a:p>
          <a:r>
            <a:rPr lang="ru-RU" sz="1800" b="1" dirty="0" smtClean="0"/>
            <a:t>закон</a:t>
          </a:r>
          <a:endParaRPr lang="ru-RU" sz="1800" b="1" dirty="0"/>
        </a:p>
      </dgm:t>
    </dgm:pt>
    <dgm:pt modelId="{3D9B66EC-6050-478F-BF51-5B1C70FE3C6A}" type="parTrans" cxnId="{EF24B092-49D0-4965-BC9F-A910CE231EE6}">
      <dgm:prSet/>
      <dgm:spPr/>
      <dgm:t>
        <a:bodyPr/>
        <a:lstStyle/>
        <a:p>
          <a:endParaRPr lang="ru-RU"/>
        </a:p>
      </dgm:t>
    </dgm:pt>
    <dgm:pt modelId="{A6D78356-2DC7-445C-A60E-23F1EC967728}" type="sibTrans" cxnId="{EF24B092-49D0-4965-BC9F-A910CE231EE6}">
      <dgm:prSet/>
      <dgm:spPr/>
      <dgm:t>
        <a:bodyPr/>
        <a:lstStyle/>
        <a:p>
          <a:endParaRPr lang="ru-RU"/>
        </a:p>
      </dgm:t>
    </dgm:pt>
    <dgm:pt modelId="{69E59616-7D3B-4E47-A81F-2DA0358A52AA}">
      <dgm:prSet custT="1"/>
      <dgm:spPr/>
      <dgm:t>
        <a:bodyPr/>
        <a:lstStyle/>
        <a:p>
          <a:r>
            <a:rPr lang="ru-RU" sz="1800" b="1" dirty="0" smtClean="0"/>
            <a:t>время других участников</a:t>
          </a:r>
          <a:endParaRPr lang="ru-RU" sz="1800" b="1" dirty="0"/>
        </a:p>
      </dgm:t>
    </dgm:pt>
    <dgm:pt modelId="{69C61165-CD04-40DB-BC84-2BD01076C6BE}" type="parTrans" cxnId="{08D82D89-776C-40C7-A589-948F370B1EC5}">
      <dgm:prSet/>
      <dgm:spPr/>
      <dgm:t>
        <a:bodyPr/>
        <a:lstStyle/>
        <a:p>
          <a:endParaRPr lang="ru-RU"/>
        </a:p>
      </dgm:t>
    </dgm:pt>
    <dgm:pt modelId="{BEDD1B52-31DF-4D20-B9D2-EBBDDB95F812}" type="sibTrans" cxnId="{08D82D89-776C-40C7-A589-948F370B1EC5}">
      <dgm:prSet/>
      <dgm:spPr/>
      <dgm:t>
        <a:bodyPr/>
        <a:lstStyle/>
        <a:p>
          <a:endParaRPr lang="ru-RU"/>
        </a:p>
      </dgm:t>
    </dgm:pt>
    <dgm:pt modelId="{E378817E-57AF-4AD4-9C14-E5936EC63FB6}" type="pres">
      <dgm:prSet presAssocID="{C33D94EF-DB70-47D5-A8BE-A8F7D513AF9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79B6346-8F97-4535-B5C8-45FC96D658F8}" type="pres">
      <dgm:prSet presAssocID="{F469A23F-6F2F-492E-AB0A-1CC8E0085D16}" presName="linNode" presStyleCnt="0"/>
      <dgm:spPr/>
      <dgm:t>
        <a:bodyPr/>
        <a:lstStyle/>
        <a:p>
          <a:endParaRPr lang="ru-RU"/>
        </a:p>
      </dgm:t>
    </dgm:pt>
    <dgm:pt modelId="{6D44C91E-EE2C-44C5-A007-F9E811783275}" type="pres">
      <dgm:prSet presAssocID="{F469A23F-6F2F-492E-AB0A-1CC8E0085D16}" presName="parentShp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E295D0-83A6-40A3-BA35-4E525595EE89}" type="pres">
      <dgm:prSet presAssocID="{F469A23F-6F2F-492E-AB0A-1CC8E0085D16}" presName="childShp" presStyleLbl="b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A750FC-D8CC-495C-8A5F-38DC8774785D}" type="pres">
      <dgm:prSet presAssocID="{F7D4730E-E1C1-4B4A-B96A-4845DCD3251F}" presName="spacing" presStyleCnt="0"/>
      <dgm:spPr/>
      <dgm:t>
        <a:bodyPr/>
        <a:lstStyle/>
        <a:p>
          <a:endParaRPr lang="ru-RU"/>
        </a:p>
      </dgm:t>
    </dgm:pt>
    <dgm:pt modelId="{DF4E606E-F20E-4092-94DF-BD31832436F1}" type="pres">
      <dgm:prSet presAssocID="{F334F82A-CB9B-4264-8C6C-7E61FD0EC909}" presName="linNode" presStyleCnt="0"/>
      <dgm:spPr/>
      <dgm:t>
        <a:bodyPr/>
        <a:lstStyle/>
        <a:p>
          <a:endParaRPr lang="ru-RU"/>
        </a:p>
      </dgm:t>
    </dgm:pt>
    <dgm:pt modelId="{4B25EA90-CA18-485E-BD0B-78F1FD5BEF66}" type="pres">
      <dgm:prSet presAssocID="{F334F82A-CB9B-4264-8C6C-7E61FD0EC909}" presName="parentShp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63D584-BABA-4F8E-BBA6-3AF7CF88A3FA}" type="pres">
      <dgm:prSet presAssocID="{F334F82A-CB9B-4264-8C6C-7E61FD0EC909}" presName="childShp" presStyleLbl="b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3CA453-DF30-4610-B283-197CCF9C184E}" type="pres">
      <dgm:prSet presAssocID="{899F29E5-4FE1-4444-933B-5691380F6107}" presName="spacing" presStyleCnt="0"/>
      <dgm:spPr/>
      <dgm:t>
        <a:bodyPr/>
        <a:lstStyle/>
        <a:p>
          <a:endParaRPr lang="ru-RU"/>
        </a:p>
      </dgm:t>
    </dgm:pt>
    <dgm:pt modelId="{FF420861-3777-40A9-AF0E-D81F865808A4}" type="pres">
      <dgm:prSet presAssocID="{ECD64499-8D35-435D-A00D-75B7AFDDCE5A}" presName="linNode" presStyleCnt="0"/>
      <dgm:spPr/>
      <dgm:t>
        <a:bodyPr/>
        <a:lstStyle/>
        <a:p>
          <a:endParaRPr lang="ru-RU"/>
        </a:p>
      </dgm:t>
    </dgm:pt>
    <dgm:pt modelId="{90C30AEC-03E7-4257-AB1B-BC4472927BF9}" type="pres">
      <dgm:prSet presAssocID="{ECD64499-8D35-435D-A00D-75B7AFDDCE5A}" presName="parentShp" presStyleLbl="node1" presStyleIdx="2" presStyleCnt="8" custLinFactNeighborX="-2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869333-48C4-4AB0-B7E3-4742CB85F52A}" type="pres">
      <dgm:prSet presAssocID="{ECD64499-8D35-435D-A00D-75B7AFDDCE5A}" presName="childShp" presStyleLbl="b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8D3DFB-9184-498D-A211-E3BDB87962C2}" type="pres">
      <dgm:prSet presAssocID="{F6629C1D-541B-4685-AE0A-67DEC573859B}" presName="spacing" presStyleCnt="0"/>
      <dgm:spPr/>
      <dgm:t>
        <a:bodyPr/>
        <a:lstStyle/>
        <a:p>
          <a:endParaRPr lang="ru-RU"/>
        </a:p>
      </dgm:t>
    </dgm:pt>
    <dgm:pt modelId="{2012343E-67A7-46D6-BB23-A69230D63456}" type="pres">
      <dgm:prSet presAssocID="{C8C56E25-C164-4FA6-898F-327A07C4A188}" presName="linNode" presStyleCnt="0"/>
      <dgm:spPr/>
      <dgm:t>
        <a:bodyPr/>
        <a:lstStyle/>
        <a:p>
          <a:endParaRPr lang="ru-RU"/>
        </a:p>
      </dgm:t>
    </dgm:pt>
    <dgm:pt modelId="{AB5025CA-295E-4EB3-9806-71487A50B995}" type="pres">
      <dgm:prSet presAssocID="{C8C56E25-C164-4FA6-898F-327A07C4A188}" presName="parentShp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472873-829E-41FD-A7D5-17FA07848E31}" type="pres">
      <dgm:prSet presAssocID="{C8C56E25-C164-4FA6-898F-327A07C4A188}" presName="childShp" presStyleLbl="b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5BB112-D608-4414-9757-E56918246E1D}" type="pres">
      <dgm:prSet presAssocID="{28E3ABB6-BB8E-4B82-9E7B-280477B9113C}" presName="spacing" presStyleCnt="0"/>
      <dgm:spPr/>
      <dgm:t>
        <a:bodyPr/>
        <a:lstStyle/>
        <a:p>
          <a:endParaRPr lang="ru-RU"/>
        </a:p>
      </dgm:t>
    </dgm:pt>
    <dgm:pt modelId="{BC98B523-C6B5-4FBF-AF7C-7990703796BE}" type="pres">
      <dgm:prSet presAssocID="{AEA58475-1A47-4435-B1BB-EB6625C09F41}" presName="linNode" presStyleCnt="0"/>
      <dgm:spPr/>
      <dgm:t>
        <a:bodyPr/>
        <a:lstStyle/>
        <a:p>
          <a:endParaRPr lang="ru-RU"/>
        </a:p>
      </dgm:t>
    </dgm:pt>
    <dgm:pt modelId="{CE6E918D-8B33-413D-9D79-268C242B152B}" type="pres">
      <dgm:prSet presAssocID="{AEA58475-1A47-4435-B1BB-EB6625C09F41}" presName="parentShp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1819F5-5984-46AF-B191-E8A05E7DBC5D}" type="pres">
      <dgm:prSet presAssocID="{AEA58475-1A47-4435-B1BB-EB6625C09F41}" presName="childShp" presStyleLbl="b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323668-5B33-4B6A-BCD4-BE2B531DEDE2}" type="pres">
      <dgm:prSet presAssocID="{E3F0EB97-D9DC-4315-B04F-8C7B7773CE46}" presName="spacing" presStyleCnt="0"/>
      <dgm:spPr/>
      <dgm:t>
        <a:bodyPr/>
        <a:lstStyle/>
        <a:p>
          <a:endParaRPr lang="ru-RU"/>
        </a:p>
      </dgm:t>
    </dgm:pt>
    <dgm:pt modelId="{3D93F3D7-C49F-4CB3-A119-F133CFC11997}" type="pres">
      <dgm:prSet presAssocID="{96CF34CA-20F1-419B-B575-5CC6A26C20B7}" presName="linNode" presStyleCnt="0"/>
      <dgm:spPr/>
      <dgm:t>
        <a:bodyPr/>
        <a:lstStyle/>
        <a:p>
          <a:endParaRPr lang="ru-RU"/>
        </a:p>
      </dgm:t>
    </dgm:pt>
    <dgm:pt modelId="{F59AC8FB-7D69-4790-AA08-DEA24CFB0CE1}" type="pres">
      <dgm:prSet presAssocID="{96CF34CA-20F1-419B-B575-5CC6A26C20B7}" presName="parentShp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F644B3-0CDD-45C2-8B6F-588EE63BCFE2}" type="pres">
      <dgm:prSet presAssocID="{96CF34CA-20F1-419B-B575-5CC6A26C20B7}" presName="childShp" presStyleLbl="b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851174-DA1E-4DDD-92D8-AD0F5625C0D0}" type="pres">
      <dgm:prSet presAssocID="{E190F2DC-528D-4040-9EDA-2AFA5D3D78DF}" presName="spacing" presStyleCnt="0"/>
      <dgm:spPr/>
      <dgm:t>
        <a:bodyPr/>
        <a:lstStyle/>
        <a:p>
          <a:endParaRPr lang="ru-RU"/>
        </a:p>
      </dgm:t>
    </dgm:pt>
    <dgm:pt modelId="{951AC336-2BC6-4B23-A9D7-1CAE1E126CAA}" type="pres">
      <dgm:prSet presAssocID="{8C227B51-DEAA-4FB8-92EA-E1E98C2F02FF}" presName="linNode" presStyleCnt="0"/>
      <dgm:spPr/>
      <dgm:t>
        <a:bodyPr/>
        <a:lstStyle/>
        <a:p>
          <a:endParaRPr lang="ru-RU"/>
        </a:p>
      </dgm:t>
    </dgm:pt>
    <dgm:pt modelId="{2EA7A070-600C-4563-8AD6-D05F56D415C4}" type="pres">
      <dgm:prSet presAssocID="{8C227B51-DEAA-4FB8-92EA-E1E98C2F02FF}" presName="parentShp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326121-67F1-47E5-B682-19A7C9A1CF50}" type="pres">
      <dgm:prSet presAssocID="{8C227B51-DEAA-4FB8-92EA-E1E98C2F02FF}" presName="childShp" presStyleLbl="b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F9A6D2-BAED-425A-BB13-64DAB4130BC3}" type="pres">
      <dgm:prSet presAssocID="{EC927494-9B11-4FB1-974A-DE737C10CF29}" presName="spacing" presStyleCnt="0"/>
      <dgm:spPr/>
      <dgm:t>
        <a:bodyPr/>
        <a:lstStyle/>
        <a:p>
          <a:endParaRPr lang="ru-RU"/>
        </a:p>
      </dgm:t>
    </dgm:pt>
    <dgm:pt modelId="{405FD14F-34E9-435E-B05B-ABCC36DF0481}" type="pres">
      <dgm:prSet presAssocID="{BBCD34B8-8642-470F-BE00-6EDA630B1486}" presName="linNode" presStyleCnt="0"/>
      <dgm:spPr/>
      <dgm:t>
        <a:bodyPr/>
        <a:lstStyle/>
        <a:p>
          <a:endParaRPr lang="ru-RU"/>
        </a:p>
      </dgm:t>
    </dgm:pt>
    <dgm:pt modelId="{F25FE17C-778C-4BC0-99AB-8226E6270746}" type="pres">
      <dgm:prSet presAssocID="{BBCD34B8-8642-470F-BE00-6EDA630B1486}" presName="parentShp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526B76-17D4-4B27-BC1E-EB6FFE8C9E14}" type="pres">
      <dgm:prSet presAssocID="{BBCD34B8-8642-470F-BE00-6EDA630B1486}" presName="childShp" presStyleLbl="b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32E93B-DBB4-4C6B-AD0D-D14CA134ECC6}" srcId="{AEA58475-1A47-4435-B1BB-EB6625C09F41}" destId="{126E594F-5195-473D-A396-F604EC6AEC35}" srcOrd="0" destOrd="0" parTransId="{CBB090B1-F3CB-4998-B34C-B9D58B90CD4D}" sibTransId="{8BF14B1B-745B-4A39-92BC-B3DAB5644175}"/>
    <dgm:cxn modelId="{0526FD71-58F6-4F5E-B0E0-B79BD76307DE}" srcId="{BBCD34B8-8642-470F-BE00-6EDA630B1486}" destId="{D2361B58-EF8E-4F62-B04A-6FA921D6ACFF}" srcOrd="0" destOrd="0" parTransId="{419993F4-FFE2-4197-97A4-5C73AD6D6EAD}" sibTransId="{E5248261-159E-42E6-BB37-DD73CB7BCE3C}"/>
    <dgm:cxn modelId="{DCFD6EC2-8196-43CE-8131-2793A3895C06}" srcId="{C33D94EF-DB70-47D5-A8BE-A8F7D513AF9D}" destId="{F334F82A-CB9B-4264-8C6C-7E61FD0EC909}" srcOrd="1" destOrd="0" parTransId="{5FF65202-EC0C-4EE1-A231-C95F26D6B5BF}" sibTransId="{899F29E5-4FE1-4444-933B-5691380F6107}"/>
    <dgm:cxn modelId="{67FFA6AC-1756-4597-A4C7-0ACB392EE965}" srcId="{C33D94EF-DB70-47D5-A8BE-A8F7D513AF9D}" destId="{AEA58475-1A47-4435-B1BB-EB6625C09F41}" srcOrd="4" destOrd="0" parTransId="{24FC1B0B-A207-4D27-BEB5-CA7612FA904D}" sibTransId="{E3F0EB97-D9DC-4315-B04F-8C7B7773CE46}"/>
    <dgm:cxn modelId="{6B6F6D80-CBF3-4065-9ED6-E3AE3287C90D}" srcId="{F469A23F-6F2F-492E-AB0A-1CC8E0085D16}" destId="{0E7D0786-FEC5-4DDE-A0DD-1823941F58D1}" srcOrd="0" destOrd="0" parTransId="{708DD783-7BF5-429D-8B9A-4B8A4AE36183}" sibTransId="{B3ADAEEE-8FF9-4A65-8280-4610A8493A42}"/>
    <dgm:cxn modelId="{C9AC7D88-5864-4D21-B208-8FF082BE4CC7}" srcId="{C33D94EF-DB70-47D5-A8BE-A8F7D513AF9D}" destId="{BBCD34B8-8642-470F-BE00-6EDA630B1486}" srcOrd="7" destOrd="0" parTransId="{B93FEC0C-2637-490F-AA15-3DB1827BA9BD}" sibTransId="{713C8046-80A6-4FFD-9285-FFF092452511}"/>
    <dgm:cxn modelId="{F0658AEB-8646-4871-B06D-DFD20A80C466}" type="presOf" srcId="{8C227B51-DEAA-4FB8-92EA-E1E98C2F02FF}" destId="{2EA7A070-600C-4563-8AD6-D05F56D415C4}" srcOrd="0" destOrd="0" presId="urn:microsoft.com/office/officeart/2005/8/layout/vList6"/>
    <dgm:cxn modelId="{08D82D89-776C-40C7-A589-948F370B1EC5}" srcId="{8C227B51-DEAA-4FB8-92EA-E1E98C2F02FF}" destId="{69E59616-7D3B-4E47-A81F-2DA0358A52AA}" srcOrd="0" destOrd="0" parTransId="{69C61165-CD04-40DB-BC84-2BD01076C6BE}" sibTransId="{BEDD1B52-31DF-4D20-B9D2-EBBDDB95F812}"/>
    <dgm:cxn modelId="{188E30EE-974D-4244-B90B-BDC218392135}" type="presOf" srcId="{BBCD34B8-8642-470F-BE00-6EDA630B1486}" destId="{F25FE17C-778C-4BC0-99AB-8226E6270746}" srcOrd="0" destOrd="0" presId="urn:microsoft.com/office/officeart/2005/8/layout/vList6"/>
    <dgm:cxn modelId="{124E4EFE-8C94-45CF-BE11-B485B3AED554}" srcId="{C33D94EF-DB70-47D5-A8BE-A8F7D513AF9D}" destId="{ECD64499-8D35-435D-A00D-75B7AFDDCE5A}" srcOrd="2" destOrd="0" parTransId="{92BD8D64-7474-4D72-A201-B0F7E37B397B}" sibTransId="{F6629C1D-541B-4685-AE0A-67DEC573859B}"/>
    <dgm:cxn modelId="{63D2A0D5-5C0C-4CC1-A99D-AC6F78692451}" type="presOf" srcId="{6259684B-C207-43DD-9B53-A7903F11AA57}" destId="{9D472873-829E-41FD-A7D5-17FA07848E31}" srcOrd="0" destOrd="0" presId="urn:microsoft.com/office/officeart/2005/8/layout/vList6"/>
    <dgm:cxn modelId="{3CC102C4-3EF9-4B31-AA01-F6365BAFB115}" type="presOf" srcId="{69E59616-7D3B-4E47-A81F-2DA0358A52AA}" destId="{2A326121-67F1-47E5-B682-19A7C9A1CF50}" srcOrd="0" destOrd="0" presId="urn:microsoft.com/office/officeart/2005/8/layout/vList6"/>
    <dgm:cxn modelId="{C5FAEC50-FCEC-46D9-9430-7E7CD067733A}" srcId="{C33D94EF-DB70-47D5-A8BE-A8F7D513AF9D}" destId="{96CF34CA-20F1-419B-B575-5CC6A26C20B7}" srcOrd="5" destOrd="0" parTransId="{314EA11B-7729-4094-A9AF-CE62EA8CDD33}" sibTransId="{E190F2DC-528D-4040-9EDA-2AFA5D3D78DF}"/>
    <dgm:cxn modelId="{ECC251F6-F423-40C2-BD6D-B4259AC153CE}" srcId="{C33D94EF-DB70-47D5-A8BE-A8F7D513AF9D}" destId="{C8C56E25-C164-4FA6-898F-327A07C4A188}" srcOrd="3" destOrd="0" parTransId="{A471C0B7-BD97-4BEA-95A1-126DE421F059}" sibTransId="{28E3ABB6-BB8E-4B82-9E7B-280477B9113C}"/>
    <dgm:cxn modelId="{9259BB76-15D0-4CFC-A781-C2C4D47CAC4F}" srcId="{F334F82A-CB9B-4264-8C6C-7E61FD0EC909}" destId="{2210C02B-57CA-4A96-8157-44A7494089D0}" srcOrd="0" destOrd="0" parTransId="{E88B39CB-2BF2-4DA1-B1E1-7395A2A31D22}" sibTransId="{0BDA484C-C3E8-445A-B6FD-EFA385ABEFEA}"/>
    <dgm:cxn modelId="{EF24B092-49D0-4965-BC9F-A910CE231EE6}" srcId="{96CF34CA-20F1-419B-B575-5CC6A26C20B7}" destId="{F0109601-ADE4-4FE7-8C43-B039F44504AE}" srcOrd="0" destOrd="0" parTransId="{3D9B66EC-6050-478F-BF51-5B1C70FE3C6A}" sibTransId="{A6D78356-2DC7-445C-A60E-23F1EC967728}"/>
    <dgm:cxn modelId="{96A28E76-1D38-4424-8A6B-B6B7BEF17ACF}" type="presOf" srcId="{E60E8C48-953C-4C07-AC3D-CECB62FF745F}" destId="{C6869333-48C4-4AB0-B7E3-4742CB85F52A}" srcOrd="0" destOrd="0" presId="urn:microsoft.com/office/officeart/2005/8/layout/vList6"/>
    <dgm:cxn modelId="{FB076A6C-6B13-4AA7-85CC-21DF28CC2978}" type="presOf" srcId="{ECD64499-8D35-435D-A00D-75B7AFDDCE5A}" destId="{90C30AEC-03E7-4257-AB1B-BC4472927BF9}" srcOrd="0" destOrd="0" presId="urn:microsoft.com/office/officeart/2005/8/layout/vList6"/>
    <dgm:cxn modelId="{50E85640-FF26-4758-A752-C3695AA80E60}" type="presOf" srcId="{AEA58475-1A47-4435-B1BB-EB6625C09F41}" destId="{CE6E918D-8B33-413D-9D79-268C242B152B}" srcOrd="0" destOrd="0" presId="urn:microsoft.com/office/officeart/2005/8/layout/vList6"/>
    <dgm:cxn modelId="{378DD675-A798-4E19-A793-4F8824E4234F}" type="presOf" srcId="{0E7D0786-FEC5-4DDE-A0DD-1823941F58D1}" destId="{2CE295D0-83A6-40A3-BA35-4E525595EE89}" srcOrd="0" destOrd="0" presId="urn:microsoft.com/office/officeart/2005/8/layout/vList6"/>
    <dgm:cxn modelId="{2CCB2F20-0230-47B3-807A-A3A9B944617A}" type="presOf" srcId="{C33D94EF-DB70-47D5-A8BE-A8F7D513AF9D}" destId="{E378817E-57AF-4AD4-9C14-E5936EC63FB6}" srcOrd="0" destOrd="0" presId="urn:microsoft.com/office/officeart/2005/8/layout/vList6"/>
    <dgm:cxn modelId="{6F2095AD-B37E-4953-9888-E11C8C8C5294}" type="presOf" srcId="{2210C02B-57CA-4A96-8157-44A7494089D0}" destId="{2363D584-BABA-4F8E-BBA6-3AF7CF88A3FA}" srcOrd="0" destOrd="0" presId="urn:microsoft.com/office/officeart/2005/8/layout/vList6"/>
    <dgm:cxn modelId="{A70435FA-3E97-49BE-BDB3-E6F38AA88C25}" srcId="{C33D94EF-DB70-47D5-A8BE-A8F7D513AF9D}" destId="{8C227B51-DEAA-4FB8-92EA-E1E98C2F02FF}" srcOrd="6" destOrd="0" parTransId="{5738A2F0-9116-4A1B-A10C-1E3B7C9D1380}" sibTransId="{EC927494-9B11-4FB1-974A-DE737C10CF29}"/>
    <dgm:cxn modelId="{3E09AD43-D20E-45A9-86D4-8B43B7498A81}" srcId="{ECD64499-8D35-435D-A00D-75B7AFDDCE5A}" destId="{E60E8C48-953C-4C07-AC3D-CECB62FF745F}" srcOrd="0" destOrd="0" parTransId="{3DB19B53-C0C3-40A3-985B-D9890FBB0AC8}" sibTransId="{C715CE7A-0B91-48BF-9DF2-3053800E7860}"/>
    <dgm:cxn modelId="{751DB7E4-C947-4982-B53C-84EA392CD0F7}" type="presOf" srcId="{F469A23F-6F2F-492E-AB0A-1CC8E0085D16}" destId="{6D44C91E-EE2C-44C5-A007-F9E811783275}" srcOrd="0" destOrd="0" presId="urn:microsoft.com/office/officeart/2005/8/layout/vList6"/>
    <dgm:cxn modelId="{8F501E15-BE9D-4B64-9E05-109726A63FF1}" type="presOf" srcId="{F334F82A-CB9B-4264-8C6C-7E61FD0EC909}" destId="{4B25EA90-CA18-485E-BD0B-78F1FD5BEF66}" srcOrd="0" destOrd="0" presId="urn:microsoft.com/office/officeart/2005/8/layout/vList6"/>
    <dgm:cxn modelId="{76583C56-9018-4A1F-8392-FA3811A0BD8A}" type="presOf" srcId="{126E594F-5195-473D-A396-F604EC6AEC35}" destId="{6F1819F5-5984-46AF-B191-E8A05E7DBC5D}" srcOrd="0" destOrd="0" presId="urn:microsoft.com/office/officeart/2005/8/layout/vList6"/>
    <dgm:cxn modelId="{ADFA9822-3504-4029-83F7-F13FE625DB4F}" srcId="{C33D94EF-DB70-47D5-A8BE-A8F7D513AF9D}" destId="{F469A23F-6F2F-492E-AB0A-1CC8E0085D16}" srcOrd="0" destOrd="0" parTransId="{82CC1C3F-0F6D-4BFF-ADA2-72ED62B50D2E}" sibTransId="{F7D4730E-E1C1-4B4A-B96A-4845DCD3251F}"/>
    <dgm:cxn modelId="{CC7C8251-E737-4BF3-8700-04D43C12F897}" srcId="{C8C56E25-C164-4FA6-898F-327A07C4A188}" destId="{6259684B-C207-43DD-9B53-A7903F11AA57}" srcOrd="0" destOrd="0" parTransId="{D13A0217-8A3C-4172-B7AF-7B1E12A79158}" sibTransId="{6BF27735-A944-4B9C-9255-DD4D3CD889F1}"/>
    <dgm:cxn modelId="{FD0CAC20-E9BB-436F-82A7-8DCFA1538048}" type="presOf" srcId="{C8C56E25-C164-4FA6-898F-327A07C4A188}" destId="{AB5025CA-295E-4EB3-9806-71487A50B995}" srcOrd="0" destOrd="0" presId="urn:microsoft.com/office/officeart/2005/8/layout/vList6"/>
    <dgm:cxn modelId="{3F3773A4-8054-43B7-B803-1ED0655A0CB2}" type="presOf" srcId="{F0109601-ADE4-4FE7-8C43-B039F44504AE}" destId="{5AF644B3-0CDD-45C2-8B6F-588EE63BCFE2}" srcOrd="0" destOrd="0" presId="urn:microsoft.com/office/officeart/2005/8/layout/vList6"/>
    <dgm:cxn modelId="{54DF6215-78A1-48B9-8CF6-4F1232653370}" type="presOf" srcId="{D2361B58-EF8E-4F62-B04A-6FA921D6ACFF}" destId="{8E526B76-17D4-4B27-BC1E-EB6FFE8C9E14}" srcOrd="0" destOrd="0" presId="urn:microsoft.com/office/officeart/2005/8/layout/vList6"/>
    <dgm:cxn modelId="{5BDBD646-838C-4B64-B13C-C3518E4932A0}" type="presOf" srcId="{96CF34CA-20F1-419B-B575-5CC6A26C20B7}" destId="{F59AC8FB-7D69-4790-AA08-DEA24CFB0CE1}" srcOrd="0" destOrd="0" presId="urn:microsoft.com/office/officeart/2005/8/layout/vList6"/>
    <dgm:cxn modelId="{089C46CD-64C6-4595-8088-3CDF060CB383}" type="presParOf" srcId="{E378817E-57AF-4AD4-9C14-E5936EC63FB6}" destId="{D79B6346-8F97-4535-B5C8-45FC96D658F8}" srcOrd="0" destOrd="0" presId="urn:microsoft.com/office/officeart/2005/8/layout/vList6"/>
    <dgm:cxn modelId="{07E73CB7-5E42-492D-A9DA-7DA0773F61D3}" type="presParOf" srcId="{D79B6346-8F97-4535-B5C8-45FC96D658F8}" destId="{6D44C91E-EE2C-44C5-A007-F9E811783275}" srcOrd="0" destOrd="0" presId="urn:microsoft.com/office/officeart/2005/8/layout/vList6"/>
    <dgm:cxn modelId="{F26DECEB-638E-4B2B-8EEB-ECA79BC03222}" type="presParOf" srcId="{D79B6346-8F97-4535-B5C8-45FC96D658F8}" destId="{2CE295D0-83A6-40A3-BA35-4E525595EE89}" srcOrd="1" destOrd="0" presId="urn:microsoft.com/office/officeart/2005/8/layout/vList6"/>
    <dgm:cxn modelId="{CF5A8955-2817-4B2C-8953-A51113E42456}" type="presParOf" srcId="{E378817E-57AF-4AD4-9C14-E5936EC63FB6}" destId="{82A750FC-D8CC-495C-8A5F-38DC8774785D}" srcOrd="1" destOrd="0" presId="urn:microsoft.com/office/officeart/2005/8/layout/vList6"/>
    <dgm:cxn modelId="{C0766845-2C4D-4BBB-B0B3-14D1F9D857FA}" type="presParOf" srcId="{E378817E-57AF-4AD4-9C14-E5936EC63FB6}" destId="{DF4E606E-F20E-4092-94DF-BD31832436F1}" srcOrd="2" destOrd="0" presId="urn:microsoft.com/office/officeart/2005/8/layout/vList6"/>
    <dgm:cxn modelId="{D3207BCE-1C36-4A4D-BD9D-EE0CFEC6B380}" type="presParOf" srcId="{DF4E606E-F20E-4092-94DF-BD31832436F1}" destId="{4B25EA90-CA18-485E-BD0B-78F1FD5BEF66}" srcOrd="0" destOrd="0" presId="urn:microsoft.com/office/officeart/2005/8/layout/vList6"/>
    <dgm:cxn modelId="{EAD96AAB-9241-4E53-9C57-543A050B6F21}" type="presParOf" srcId="{DF4E606E-F20E-4092-94DF-BD31832436F1}" destId="{2363D584-BABA-4F8E-BBA6-3AF7CF88A3FA}" srcOrd="1" destOrd="0" presId="urn:microsoft.com/office/officeart/2005/8/layout/vList6"/>
    <dgm:cxn modelId="{51560E47-B580-40C2-9011-B955BA7644C2}" type="presParOf" srcId="{E378817E-57AF-4AD4-9C14-E5936EC63FB6}" destId="{173CA453-DF30-4610-B283-197CCF9C184E}" srcOrd="3" destOrd="0" presId="urn:microsoft.com/office/officeart/2005/8/layout/vList6"/>
    <dgm:cxn modelId="{B121735D-FEF7-4000-BF1C-826DC7ECC45E}" type="presParOf" srcId="{E378817E-57AF-4AD4-9C14-E5936EC63FB6}" destId="{FF420861-3777-40A9-AF0E-D81F865808A4}" srcOrd="4" destOrd="0" presId="urn:microsoft.com/office/officeart/2005/8/layout/vList6"/>
    <dgm:cxn modelId="{CD2891C2-877E-4ED0-AE87-1FAF7178E3AD}" type="presParOf" srcId="{FF420861-3777-40A9-AF0E-D81F865808A4}" destId="{90C30AEC-03E7-4257-AB1B-BC4472927BF9}" srcOrd="0" destOrd="0" presId="urn:microsoft.com/office/officeart/2005/8/layout/vList6"/>
    <dgm:cxn modelId="{19B3A827-63D0-4B94-92D2-A6A31B17BA5C}" type="presParOf" srcId="{FF420861-3777-40A9-AF0E-D81F865808A4}" destId="{C6869333-48C4-4AB0-B7E3-4742CB85F52A}" srcOrd="1" destOrd="0" presId="urn:microsoft.com/office/officeart/2005/8/layout/vList6"/>
    <dgm:cxn modelId="{340A3033-65C5-4BF4-996B-FB5DBD4D3C0C}" type="presParOf" srcId="{E378817E-57AF-4AD4-9C14-E5936EC63FB6}" destId="{178D3DFB-9184-498D-A211-E3BDB87962C2}" srcOrd="5" destOrd="0" presId="urn:microsoft.com/office/officeart/2005/8/layout/vList6"/>
    <dgm:cxn modelId="{03A8BDA9-CA0E-4B4A-8FEA-854C0497E771}" type="presParOf" srcId="{E378817E-57AF-4AD4-9C14-E5936EC63FB6}" destId="{2012343E-67A7-46D6-BB23-A69230D63456}" srcOrd="6" destOrd="0" presId="urn:microsoft.com/office/officeart/2005/8/layout/vList6"/>
    <dgm:cxn modelId="{B8B38440-8450-4E01-80F2-49B7A582252D}" type="presParOf" srcId="{2012343E-67A7-46D6-BB23-A69230D63456}" destId="{AB5025CA-295E-4EB3-9806-71487A50B995}" srcOrd="0" destOrd="0" presId="urn:microsoft.com/office/officeart/2005/8/layout/vList6"/>
    <dgm:cxn modelId="{8776DDA7-8948-477F-87D5-5C85F672B881}" type="presParOf" srcId="{2012343E-67A7-46D6-BB23-A69230D63456}" destId="{9D472873-829E-41FD-A7D5-17FA07848E31}" srcOrd="1" destOrd="0" presId="urn:microsoft.com/office/officeart/2005/8/layout/vList6"/>
    <dgm:cxn modelId="{321F6228-2293-43DF-AFF9-EDA38729C407}" type="presParOf" srcId="{E378817E-57AF-4AD4-9C14-E5936EC63FB6}" destId="{D45BB112-D608-4414-9757-E56918246E1D}" srcOrd="7" destOrd="0" presId="urn:microsoft.com/office/officeart/2005/8/layout/vList6"/>
    <dgm:cxn modelId="{58EB78BB-E320-4364-93BE-4847889DC353}" type="presParOf" srcId="{E378817E-57AF-4AD4-9C14-E5936EC63FB6}" destId="{BC98B523-C6B5-4FBF-AF7C-7990703796BE}" srcOrd="8" destOrd="0" presId="urn:microsoft.com/office/officeart/2005/8/layout/vList6"/>
    <dgm:cxn modelId="{D6FFD8F5-C162-44F0-AD9D-55EEBE0196F0}" type="presParOf" srcId="{BC98B523-C6B5-4FBF-AF7C-7990703796BE}" destId="{CE6E918D-8B33-413D-9D79-268C242B152B}" srcOrd="0" destOrd="0" presId="urn:microsoft.com/office/officeart/2005/8/layout/vList6"/>
    <dgm:cxn modelId="{F97D7082-0F89-4617-B965-4BDF2EEB1631}" type="presParOf" srcId="{BC98B523-C6B5-4FBF-AF7C-7990703796BE}" destId="{6F1819F5-5984-46AF-B191-E8A05E7DBC5D}" srcOrd="1" destOrd="0" presId="urn:microsoft.com/office/officeart/2005/8/layout/vList6"/>
    <dgm:cxn modelId="{D08978C6-BE5A-41CD-A17B-7BE73158B75A}" type="presParOf" srcId="{E378817E-57AF-4AD4-9C14-E5936EC63FB6}" destId="{02323668-5B33-4B6A-BCD4-BE2B531DEDE2}" srcOrd="9" destOrd="0" presId="urn:microsoft.com/office/officeart/2005/8/layout/vList6"/>
    <dgm:cxn modelId="{D364E001-ADAD-4647-96C8-D8E91561D1EB}" type="presParOf" srcId="{E378817E-57AF-4AD4-9C14-E5936EC63FB6}" destId="{3D93F3D7-C49F-4CB3-A119-F133CFC11997}" srcOrd="10" destOrd="0" presId="urn:microsoft.com/office/officeart/2005/8/layout/vList6"/>
    <dgm:cxn modelId="{4642D7BC-58F7-4237-B66F-3933D0D2C134}" type="presParOf" srcId="{3D93F3D7-C49F-4CB3-A119-F133CFC11997}" destId="{F59AC8FB-7D69-4790-AA08-DEA24CFB0CE1}" srcOrd="0" destOrd="0" presId="urn:microsoft.com/office/officeart/2005/8/layout/vList6"/>
    <dgm:cxn modelId="{56D3992E-54FC-4E9F-BE8A-ACF7BF70D11E}" type="presParOf" srcId="{3D93F3D7-C49F-4CB3-A119-F133CFC11997}" destId="{5AF644B3-0CDD-45C2-8B6F-588EE63BCFE2}" srcOrd="1" destOrd="0" presId="urn:microsoft.com/office/officeart/2005/8/layout/vList6"/>
    <dgm:cxn modelId="{12B4EE1E-3B56-400B-8387-029D76E7CCD0}" type="presParOf" srcId="{E378817E-57AF-4AD4-9C14-E5936EC63FB6}" destId="{B9851174-DA1E-4DDD-92D8-AD0F5625C0D0}" srcOrd="11" destOrd="0" presId="urn:microsoft.com/office/officeart/2005/8/layout/vList6"/>
    <dgm:cxn modelId="{FB24A89C-B906-44CA-AE6E-A3BF60736626}" type="presParOf" srcId="{E378817E-57AF-4AD4-9C14-E5936EC63FB6}" destId="{951AC336-2BC6-4B23-A9D7-1CAE1E126CAA}" srcOrd="12" destOrd="0" presId="urn:microsoft.com/office/officeart/2005/8/layout/vList6"/>
    <dgm:cxn modelId="{588CEC54-A5CA-4874-A9E3-7ABA5B597A0D}" type="presParOf" srcId="{951AC336-2BC6-4B23-A9D7-1CAE1E126CAA}" destId="{2EA7A070-600C-4563-8AD6-D05F56D415C4}" srcOrd="0" destOrd="0" presId="urn:microsoft.com/office/officeart/2005/8/layout/vList6"/>
    <dgm:cxn modelId="{33A386FD-7656-43ED-B5E3-2F808D5AB65E}" type="presParOf" srcId="{951AC336-2BC6-4B23-A9D7-1CAE1E126CAA}" destId="{2A326121-67F1-47E5-B682-19A7C9A1CF50}" srcOrd="1" destOrd="0" presId="urn:microsoft.com/office/officeart/2005/8/layout/vList6"/>
    <dgm:cxn modelId="{00CD4F73-BB2F-4FF0-9B61-C6EBDC7EA7A9}" type="presParOf" srcId="{E378817E-57AF-4AD4-9C14-E5936EC63FB6}" destId="{3CF9A6D2-BAED-425A-BB13-64DAB4130BC3}" srcOrd="13" destOrd="0" presId="urn:microsoft.com/office/officeart/2005/8/layout/vList6"/>
    <dgm:cxn modelId="{D5444B34-0C15-49B7-9EF2-11EFD7F3EDAC}" type="presParOf" srcId="{E378817E-57AF-4AD4-9C14-E5936EC63FB6}" destId="{405FD14F-34E9-435E-B05B-ABCC36DF0481}" srcOrd="14" destOrd="0" presId="urn:microsoft.com/office/officeart/2005/8/layout/vList6"/>
    <dgm:cxn modelId="{CBBDCC35-B649-4113-9316-47B3055A43DE}" type="presParOf" srcId="{405FD14F-34E9-435E-B05B-ABCC36DF0481}" destId="{F25FE17C-778C-4BC0-99AB-8226E6270746}" srcOrd="0" destOrd="0" presId="urn:microsoft.com/office/officeart/2005/8/layout/vList6"/>
    <dgm:cxn modelId="{32DF4096-0094-4311-BC87-19683EE63682}" type="presParOf" srcId="{405FD14F-34E9-435E-B05B-ABCC36DF0481}" destId="{8E526B76-17D4-4B27-BC1E-EB6FFE8C9E1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3D94EF-DB70-47D5-A8BE-A8F7D513AF9D}" type="doc">
      <dgm:prSet loTypeId="urn:microsoft.com/office/officeart/2005/8/layout/vList6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F469A23F-6F2F-492E-AB0A-1CC8E0085D16}">
      <dgm:prSet phldrT="[Текст]"/>
      <dgm:spPr/>
      <dgm:t>
        <a:bodyPr/>
        <a:lstStyle/>
        <a:p>
          <a:r>
            <a:rPr lang="ru-RU" dirty="0" smtClean="0"/>
            <a:t>Будьте</a:t>
          </a:r>
          <a:endParaRPr lang="ru-RU" dirty="0"/>
        </a:p>
      </dgm:t>
    </dgm:pt>
    <dgm:pt modelId="{82CC1C3F-0F6D-4BFF-ADA2-72ED62B50D2E}" type="parTrans" cxnId="{ADFA9822-3504-4029-83F7-F13FE625DB4F}">
      <dgm:prSet/>
      <dgm:spPr/>
      <dgm:t>
        <a:bodyPr/>
        <a:lstStyle/>
        <a:p>
          <a:endParaRPr lang="ru-RU"/>
        </a:p>
      </dgm:t>
    </dgm:pt>
    <dgm:pt modelId="{F7D4730E-E1C1-4B4A-B96A-4845DCD3251F}" type="sibTrans" cxnId="{ADFA9822-3504-4029-83F7-F13FE625DB4F}">
      <dgm:prSet/>
      <dgm:spPr/>
      <dgm:t>
        <a:bodyPr/>
        <a:lstStyle/>
        <a:p>
          <a:endParaRPr lang="ru-RU"/>
        </a:p>
      </dgm:t>
    </dgm:pt>
    <dgm:pt modelId="{0E7D0786-FEC5-4DDE-A0DD-1823941F58D1}">
      <dgm:prSet phldrT="[Текст]" custT="1"/>
      <dgm:spPr/>
      <dgm:t>
        <a:bodyPr/>
        <a:lstStyle/>
        <a:p>
          <a:pPr algn="ctr">
            <a:lnSpc>
              <a:spcPts val="1760"/>
            </a:lnSpc>
          </a:pPr>
          <a:r>
            <a:rPr lang="ru-RU" sz="1800" b="1" dirty="0" smtClean="0"/>
            <a:t>вежливы со всеми участниками чата</a:t>
          </a:r>
          <a:endParaRPr lang="ru-RU" sz="1800" b="1" dirty="0"/>
        </a:p>
      </dgm:t>
    </dgm:pt>
    <dgm:pt modelId="{708DD783-7BF5-429D-8B9A-4B8A4AE36183}" type="parTrans" cxnId="{6B6F6D80-CBF3-4065-9ED6-E3AE3287C90D}">
      <dgm:prSet/>
      <dgm:spPr/>
      <dgm:t>
        <a:bodyPr/>
        <a:lstStyle/>
        <a:p>
          <a:endParaRPr lang="ru-RU"/>
        </a:p>
      </dgm:t>
    </dgm:pt>
    <dgm:pt modelId="{B3ADAEEE-8FF9-4A65-8280-4610A8493A42}" type="sibTrans" cxnId="{6B6F6D80-CBF3-4065-9ED6-E3AE3287C90D}">
      <dgm:prSet/>
      <dgm:spPr/>
      <dgm:t>
        <a:bodyPr/>
        <a:lstStyle/>
        <a:p>
          <a:endParaRPr lang="ru-RU"/>
        </a:p>
      </dgm:t>
    </dgm:pt>
    <dgm:pt modelId="{BBCD34B8-8642-470F-BE00-6EDA630B1486}">
      <dgm:prSet phldrT="[Текст]"/>
      <dgm:spPr/>
      <dgm:t>
        <a:bodyPr/>
        <a:lstStyle/>
        <a:p>
          <a:r>
            <a:rPr lang="ru-RU" dirty="0" smtClean="0"/>
            <a:t>Сохраняйте</a:t>
          </a:r>
          <a:endParaRPr lang="ru-RU" dirty="0"/>
        </a:p>
      </dgm:t>
    </dgm:pt>
    <dgm:pt modelId="{B93FEC0C-2637-490F-AA15-3DB1827BA9BD}" type="parTrans" cxnId="{C9AC7D88-5864-4D21-B208-8FF082BE4CC7}">
      <dgm:prSet/>
      <dgm:spPr/>
      <dgm:t>
        <a:bodyPr/>
        <a:lstStyle/>
        <a:p>
          <a:endParaRPr lang="ru-RU"/>
        </a:p>
      </dgm:t>
    </dgm:pt>
    <dgm:pt modelId="{713C8046-80A6-4FFD-9285-FFF092452511}" type="sibTrans" cxnId="{C9AC7D88-5864-4D21-B208-8FF082BE4CC7}">
      <dgm:prSet/>
      <dgm:spPr/>
      <dgm:t>
        <a:bodyPr/>
        <a:lstStyle/>
        <a:p>
          <a:endParaRPr lang="ru-RU"/>
        </a:p>
      </dgm:t>
    </dgm:pt>
    <dgm:pt modelId="{D2361B58-EF8E-4F62-B04A-6FA921D6ACFF}">
      <dgm:prSet phldrT="[Текст]" custT="1"/>
      <dgm:spPr/>
      <dgm:t>
        <a:bodyPr/>
        <a:lstStyle/>
        <a:p>
          <a:pPr>
            <a:lnSpc>
              <a:spcPts val="1860"/>
            </a:lnSpc>
          </a:pPr>
          <a:r>
            <a:rPr lang="ru-RU" sz="1800" b="1" dirty="0" smtClean="0"/>
            <a:t>спокойствие в ситуации конфликта</a:t>
          </a:r>
          <a:endParaRPr lang="ru-RU" sz="1800" b="1" dirty="0"/>
        </a:p>
      </dgm:t>
    </dgm:pt>
    <dgm:pt modelId="{419993F4-FFE2-4197-97A4-5C73AD6D6EAD}" type="parTrans" cxnId="{0526FD71-58F6-4F5E-B0E0-B79BD76307DE}">
      <dgm:prSet/>
      <dgm:spPr/>
      <dgm:t>
        <a:bodyPr/>
        <a:lstStyle/>
        <a:p>
          <a:endParaRPr lang="ru-RU"/>
        </a:p>
      </dgm:t>
    </dgm:pt>
    <dgm:pt modelId="{E5248261-159E-42E6-BB37-DD73CB7BCE3C}" type="sibTrans" cxnId="{0526FD71-58F6-4F5E-B0E0-B79BD76307DE}">
      <dgm:prSet/>
      <dgm:spPr/>
      <dgm:t>
        <a:bodyPr/>
        <a:lstStyle/>
        <a:p>
          <a:endParaRPr lang="ru-RU"/>
        </a:p>
      </dgm:t>
    </dgm:pt>
    <dgm:pt modelId="{8C227B51-DEAA-4FB8-92EA-E1E98C2F02FF}">
      <dgm:prSet/>
      <dgm:spPr/>
      <dgm:t>
        <a:bodyPr/>
        <a:lstStyle/>
        <a:p>
          <a:r>
            <a:rPr lang="ru-RU" dirty="0" smtClean="0"/>
            <a:t>Берегите</a:t>
          </a:r>
          <a:endParaRPr lang="ru-RU" dirty="0"/>
        </a:p>
      </dgm:t>
    </dgm:pt>
    <dgm:pt modelId="{5738A2F0-9116-4A1B-A10C-1E3B7C9D1380}" type="parTrans" cxnId="{A70435FA-3E97-49BE-BDB3-E6F38AA88C25}">
      <dgm:prSet/>
      <dgm:spPr/>
      <dgm:t>
        <a:bodyPr/>
        <a:lstStyle/>
        <a:p>
          <a:endParaRPr lang="ru-RU"/>
        </a:p>
      </dgm:t>
    </dgm:pt>
    <dgm:pt modelId="{EC927494-9B11-4FB1-974A-DE737C10CF29}" type="sibTrans" cxnId="{A70435FA-3E97-49BE-BDB3-E6F38AA88C25}">
      <dgm:prSet/>
      <dgm:spPr/>
      <dgm:t>
        <a:bodyPr/>
        <a:lstStyle/>
        <a:p>
          <a:endParaRPr lang="ru-RU"/>
        </a:p>
      </dgm:t>
    </dgm:pt>
    <dgm:pt modelId="{96CF34CA-20F1-419B-B575-5CC6A26C20B7}">
      <dgm:prSet/>
      <dgm:spPr/>
      <dgm:t>
        <a:bodyPr/>
        <a:lstStyle/>
        <a:p>
          <a:r>
            <a:rPr lang="ru-RU" dirty="0" smtClean="0"/>
            <a:t>Соблюдайте </a:t>
          </a:r>
          <a:endParaRPr lang="ru-RU" dirty="0"/>
        </a:p>
      </dgm:t>
    </dgm:pt>
    <dgm:pt modelId="{314EA11B-7729-4094-A9AF-CE62EA8CDD33}" type="parTrans" cxnId="{C5FAEC50-FCEC-46D9-9430-7E7CD067733A}">
      <dgm:prSet/>
      <dgm:spPr/>
      <dgm:t>
        <a:bodyPr/>
        <a:lstStyle/>
        <a:p>
          <a:endParaRPr lang="ru-RU"/>
        </a:p>
      </dgm:t>
    </dgm:pt>
    <dgm:pt modelId="{E190F2DC-528D-4040-9EDA-2AFA5D3D78DF}" type="sibTrans" cxnId="{C5FAEC50-FCEC-46D9-9430-7E7CD067733A}">
      <dgm:prSet/>
      <dgm:spPr/>
      <dgm:t>
        <a:bodyPr/>
        <a:lstStyle/>
        <a:p>
          <a:endParaRPr lang="ru-RU"/>
        </a:p>
      </dgm:t>
    </dgm:pt>
    <dgm:pt modelId="{AEA58475-1A47-4435-B1BB-EB6625C09F41}">
      <dgm:prSet/>
      <dgm:spPr/>
      <dgm:t>
        <a:bodyPr/>
        <a:lstStyle/>
        <a:p>
          <a:r>
            <a:rPr lang="ru-RU" dirty="0" smtClean="0"/>
            <a:t>Не публикуйте</a:t>
          </a:r>
          <a:endParaRPr lang="ru-RU" dirty="0"/>
        </a:p>
      </dgm:t>
    </dgm:pt>
    <dgm:pt modelId="{24FC1B0B-A207-4D27-BEB5-CA7612FA904D}" type="parTrans" cxnId="{67FFA6AC-1756-4597-A4C7-0ACB392EE965}">
      <dgm:prSet/>
      <dgm:spPr/>
      <dgm:t>
        <a:bodyPr/>
        <a:lstStyle/>
        <a:p>
          <a:endParaRPr lang="ru-RU"/>
        </a:p>
      </dgm:t>
    </dgm:pt>
    <dgm:pt modelId="{E3F0EB97-D9DC-4315-B04F-8C7B7773CE46}" type="sibTrans" cxnId="{67FFA6AC-1756-4597-A4C7-0ACB392EE965}">
      <dgm:prSet/>
      <dgm:spPr/>
      <dgm:t>
        <a:bodyPr/>
        <a:lstStyle/>
        <a:p>
          <a:endParaRPr lang="ru-RU"/>
        </a:p>
      </dgm:t>
    </dgm:pt>
    <dgm:pt modelId="{C8C56E25-C164-4FA6-898F-327A07C4A188}">
      <dgm:prSet/>
      <dgm:spPr/>
      <dgm:t>
        <a:bodyPr/>
        <a:lstStyle/>
        <a:p>
          <a:r>
            <a:rPr lang="ru-RU" dirty="0" smtClean="0"/>
            <a:t>Следите</a:t>
          </a:r>
          <a:endParaRPr lang="ru-RU" dirty="0"/>
        </a:p>
      </dgm:t>
    </dgm:pt>
    <dgm:pt modelId="{A471C0B7-BD97-4BEA-95A1-126DE421F059}" type="parTrans" cxnId="{ECC251F6-F423-40C2-BD6D-B4259AC153CE}">
      <dgm:prSet/>
      <dgm:spPr/>
      <dgm:t>
        <a:bodyPr/>
        <a:lstStyle/>
        <a:p>
          <a:endParaRPr lang="ru-RU"/>
        </a:p>
      </dgm:t>
    </dgm:pt>
    <dgm:pt modelId="{28E3ABB6-BB8E-4B82-9E7B-280477B9113C}" type="sibTrans" cxnId="{ECC251F6-F423-40C2-BD6D-B4259AC153CE}">
      <dgm:prSet/>
      <dgm:spPr/>
      <dgm:t>
        <a:bodyPr/>
        <a:lstStyle/>
        <a:p>
          <a:endParaRPr lang="ru-RU"/>
        </a:p>
      </dgm:t>
    </dgm:pt>
    <dgm:pt modelId="{ECD64499-8D35-435D-A00D-75B7AFDDCE5A}">
      <dgm:prSet/>
      <dgm:spPr/>
      <dgm:t>
        <a:bodyPr/>
        <a:lstStyle/>
        <a:p>
          <a:r>
            <a:rPr lang="ru-RU" dirty="0" smtClean="0"/>
            <a:t>Не решайте</a:t>
          </a:r>
          <a:endParaRPr lang="ru-RU" dirty="0"/>
        </a:p>
      </dgm:t>
    </dgm:pt>
    <dgm:pt modelId="{92BD8D64-7474-4D72-A201-B0F7E37B397B}" type="parTrans" cxnId="{124E4EFE-8C94-45CF-BE11-B485B3AED554}">
      <dgm:prSet/>
      <dgm:spPr/>
      <dgm:t>
        <a:bodyPr/>
        <a:lstStyle/>
        <a:p>
          <a:endParaRPr lang="ru-RU"/>
        </a:p>
      </dgm:t>
    </dgm:pt>
    <dgm:pt modelId="{F6629C1D-541B-4685-AE0A-67DEC573859B}" type="sibTrans" cxnId="{124E4EFE-8C94-45CF-BE11-B485B3AED554}">
      <dgm:prSet/>
      <dgm:spPr/>
      <dgm:t>
        <a:bodyPr/>
        <a:lstStyle/>
        <a:p>
          <a:endParaRPr lang="ru-RU"/>
        </a:p>
      </dgm:t>
    </dgm:pt>
    <dgm:pt modelId="{F334F82A-CB9B-4264-8C6C-7E61FD0EC909}">
      <dgm:prSet/>
      <dgm:spPr/>
      <dgm:t>
        <a:bodyPr/>
        <a:lstStyle/>
        <a:p>
          <a:r>
            <a:rPr lang="ru-RU" dirty="0" smtClean="0"/>
            <a:t>Публикуйте</a:t>
          </a:r>
          <a:endParaRPr lang="ru-RU" dirty="0"/>
        </a:p>
      </dgm:t>
    </dgm:pt>
    <dgm:pt modelId="{5FF65202-EC0C-4EE1-A231-C95F26D6B5BF}" type="parTrans" cxnId="{DCFD6EC2-8196-43CE-8131-2793A3895C06}">
      <dgm:prSet/>
      <dgm:spPr/>
      <dgm:t>
        <a:bodyPr/>
        <a:lstStyle/>
        <a:p>
          <a:endParaRPr lang="ru-RU"/>
        </a:p>
      </dgm:t>
    </dgm:pt>
    <dgm:pt modelId="{899F29E5-4FE1-4444-933B-5691380F6107}" type="sibTrans" cxnId="{DCFD6EC2-8196-43CE-8131-2793A3895C06}">
      <dgm:prSet/>
      <dgm:spPr/>
      <dgm:t>
        <a:bodyPr/>
        <a:lstStyle/>
        <a:p>
          <a:endParaRPr lang="ru-RU"/>
        </a:p>
      </dgm:t>
    </dgm:pt>
    <dgm:pt modelId="{2210C02B-57CA-4A96-8157-44A7494089D0}">
      <dgm:prSet custT="1"/>
      <dgm:spPr/>
      <dgm:t>
        <a:bodyPr/>
        <a:lstStyle/>
        <a:p>
          <a:r>
            <a:rPr lang="ru-RU" sz="1800" b="1" dirty="0" smtClean="0"/>
            <a:t>информацию, которая полезна каждому</a:t>
          </a:r>
          <a:endParaRPr lang="ru-RU" sz="1800" b="1" dirty="0"/>
        </a:p>
      </dgm:t>
    </dgm:pt>
    <dgm:pt modelId="{E88B39CB-2BF2-4DA1-B1E1-7395A2A31D22}" type="parTrans" cxnId="{9259BB76-15D0-4CFC-A781-C2C4D47CAC4F}">
      <dgm:prSet/>
      <dgm:spPr/>
      <dgm:t>
        <a:bodyPr/>
        <a:lstStyle/>
        <a:p>
          <a:endParaRPr lang="ru-RU"/>
        </a:p>
      </dgm:t>
    </dgm:pt>
    <dgm:pt modelId="{0BDA484C-C3E8-445A-B6FD-EFA385ABEFEA}" type="sibTrans" cxnId="{9259BB76-15D0-4CFC-A781-C2C4D47CAC4F}">
      <dgm:prSet/>
      <dgm:spPr/>
      <dgm:t>
        <a:bodyPr/>
        <a:lstStyle/>
        <a:p>
          <a:endParaRPr lang="ru-RU"/>
        </a:p>
      </dgm:t>
    </dgm:pt>
    <dgm:pt modelId="{E60E8C48-953C-4C07-AC3D-CECB62FF745F}">
      <dgm:prSet custT="1"/>
      <dgm:spPr/>
      <dgm:t>
        <a:bodyPr/>
        <a:lstStyle/>
        <a:p>
          <a:pPr algn="l">
            <a:lnSpc>
              <a:spcPts val="1560"/>
            </a:lnSpc>
          </a:pPr>
          <a:r>
            <a:rPr lang="ru-RU" sz="1800" b="1" dirty="0" smtClean="0"/>
            <a:t>организационные вопросы в общих чатах</a:t>
          </a:r>
          <a:endParaRPr lang="ru-RU" sz="1800" b="1" dirty="0"/>
        </a:p>
      </dgm:t>
    </dgm:pt>
    <dgm:pt modelId="{3DB19B53-C0C3-40A3-985B-D9890FBB0AC8}" type="parTrans" cxnId="{3E09AD43-D20E-45A9-86D4-8B43B7498A81}">
      <dgm:prSet/>
      <dgm:spPr/>
      <dgm:t>
        <a:bodyPr/>
        <a:lstStyle/>
        <a:p>
          <a:endParaRPr lang="ru-RU"/>
        </a:p>
      </dgm:t>
    </dgm:pt>
    <dgm:pt modelId="{C715CE7A-0B91-48BF-9DF2-3053800E7860}" type="sibTrans" cxnId="{3E09AD43-D20E-45A9-86D4-8B43B7498A81}">
      <dgm:prSet/>
      <dgm:spPr/>
      <dgm:t>
        <a:bodyPr/>
        <a:lstStyle/>
        <a:p>
          <a:endParaRPr lang="ru-RU"/>
        </a:p>
      </dgm:t>
    </dgm:pt>
    <dgm:pt modelId="{6259684B-C207-43DD-9B53-A7903F11AA57}">
      <dgm:prSet custT="1"/>
      <dgm:spPr/>
      <dgm:t>
        <a:bodyPr/>
        <a:lstStyle/>
        <a:p>
          <a:r>
            <a:rPr lang="ru-RU" sz="1800" b="1" dirty="0" smtClean="0"/>
            <a:t>чтобы сообщение не было неприличным</a:t>
          </a:r>
          <a:endParaRPr lang="ru-RU" sz="1800" b="1" dirty="0"/>
        </a:p>
      </dgm:t>
    </dgm:pt>
    <dgm:pt modelId="{D13A0217-8A3C-4172-B7AF-7B1E12A79158}" type="parTrans" cxnId="{CC7C8251-E737-4BF3-8700-04D43C12F897}">
      <dgm:prSet/>
      <dgm:spPr/>
      <dgm:t>
        <a:bodyPr/>
        <a:lstStyle/>
        <a:p>
          <a:endParaRPr lang="ru-RU"/>
        </a:p>
      </dgm:t>
    </dgm:pt>
    <dgm:pt modelId="{6BF27735-A944-4B9C-9255-DD4D3CD889F1}" type="sibTrans" cxnId="{CC7C8251-E737-4BF3-8700-04D43C12F897}">
      <dgm:prSet/>
      <dgm:spPr/>
      <dgm:t>
        <a:bodyPr/>
        <a:lstStyle/>
        <a:p>
          <a:endParaRPr lang="ru-RU"/>
        </a:p>
      </dgm:t>
    </dgm:pt>
    <dgm:pt modelId="{126E594F-5195-473D-A396-F604EC6AEC35}">
      <dgm:prSet custT="1"/>
      <dgm:spPr/>
      <dgm:t>
        <a:bodyPr/>
        <a:lstStyle/>
        <a:p>
          <a:r>
            <a:rPr lang="ru-RU" sz="1800" b="1" dirty="0" smtClean="0"/>
            <a:t>фотографии других людей без их согласия</a:t>
          </a:r>
          <a:endParaRPr lang="ru-RU" sz="1800" b="1" dirty="0"/>
        </a:p>
      </dgm:t>
    </dgm:pt>
    <dgm:pt modelId="{CBB090B1-F3CB-4998-B34C-B9D58B90CD4D}" type="parTrans" cxnId="{A532E93B-DBB4-4C6B-AD0D-D14CA134ECC6}">
      <dgm:prSet/>
      <dgm:spPr/>
      <dgm:t>
        <a:bodyPr/>
        <a:lstStyle/>
        <a:p>
          <a:endParaRPr lang="ru-RU"/>
        </a:p>
      </dgm:t>
    </dgm:pt>
    <dgm:pt modelId="{8BF14B1B-745B-4A39-92BC-B3DAB5644175}" type="sibTrans" cxnId="{A532E93B-DBB4-4C6B-AD0D-D14CA134ECC6}">
      <dgm:prSet/>
      <dgm:spPr/>
      <dgm:t>
        <a:bodyPr/>
        <a:lstStyle/>
        <a:p>
          <a:endParaRPr lang="ru-RU"/>
        </a:p>
      </dgm:t>
    </dgm:pt>
    <dgm:pt modelId="{F0109601-ADE4-4FE7-8C43-B039F44504AE}">
      <dgm:prSet custT="1"/>
      <dgm:spPr/>
      <dgm:t>
        <a:bodyPr/>
        <a:lstStyle/>
        <a:p>
          <a:r>
            <a:rPr lang="ru-RU" sz="1800" b="1" dirty="0" smtClean="0"/>
            <a:t>закон</a:t>
          </a:r>
          <a:endParaRPr lang="ru-RU" sz="1800" b="1" dirty="0"/>
        </a:p>
      </dgm:t>
    </dgm:pt>
    <dgm:pt modelId="{3D9B66EC-6050-478F-BF51-5B1C70FE3C6A}" type="parTrans" cxnId="{EF24B092-49D0-4965-BC9F-A910CE231EE6}">
      <dgm:prSet/>
      <dgm:spPr/>
      <dgm:t>
        <a:bodyPr/>
        <a:lstStyle/>
        <a:p>
          <a:endParaRPr lang="ru-RU"/>
        </a:p>
      </dgm:t>
    </dgm:pt>
    <dgm:pt modelId="{A6D78356-2DC7-445C-A60E-23F1EC967728}" type="sibTrans" cxnId="{EF24B092-49D0-4965-BC9F-A910CE231EE6}">
      <dgm:prSet/>
      <dgm:spPr/>
      <dgm:t>
        <a:bodyPr/>
        <a:lstStyle/>
        <a:p>
          <a:endParaRPr lang="ru-RU"/>
        </a:p>
      </dgm:t>
    </dgm:pt>
    <dgm:pt modelId="{69E59616-7D3B-4E47-A81F-2DA0358A52AA}">
      <dgm:prSet custT="1"/>
      <dgm:spPr/>
      <dgm:t>
        <a:bodyPr/>
        <a:lstStyle/>
        <a:p>
          <a:r>
            <a:rPr lang="ru-RU" sz="1800" b="1" dirty="0" smtClean="0"/>
            <a:t>время других участников</a:t>
          </a:r>
          <a:endParaRPr lang="ru-RU" sz="1800" b="1" dirty="0"/>
        </a:p>
      </dgm:t>
    </dgm:pt>
    <dgm:pt modelId="{69C61165-CD04-40DB-BC84-2BD01076C6BE}" type="parTrans" cxnId="{08D82D89-776C-40C7-A589-948F370B1EC5}">
      <dgm:prSet/>
      <dgm:spPr/>
      <dgm:t>
        <a:bodyPr/>
        <a:lstStyle/>
        <a:p>
          <a:endParaRPr lang="ru-RU"/>
        </a:p>
      </dgm:t>
    </dgm:pt>
    <dgm:pt modelId="{BEDD1B52-31DF-4D20-B9D2-EBBDDB95F812}" type="sibTrans" cxnId="{08D82D89-776C-40C7-A589-948F370B1EC5}">
      <dgm:prSet/>
      <dgm:spPr/>
      <dgm:t>
        <a:bodyPr/>
        <a:lstStyle/>
        <a:p>
          <a:endParaRPr lang="ru-RU"/>
        </a:p>
      </dgm:t>
    </dgm:pt>
    <dgm:pt modelId="{E378817E-57AF-4AD4-9C14-E5936EC63FB6}" type="pres">
      <dgm:prSet presAssocID="{C33D94EF-DB70-47D5-A8BE-A8F7D513AF9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79B6346-8F97-4535-B5C8-45FC96D658F8}" type="pres">
      <dgm:prSet presAssocID="{F469A23F-6F2F-492E-AB0A-1CC8E0085D16}" presName="linNode" presStyleCnt="0"/>
      <dgm:spPr/>
      <dgm:t>
        <a:bodyPr/>
        <a:lstStyle/>
        <a:p>
          <a:endParaRPr lang="ru-RU"/>
        </a:p>
      </dgm:t>
    </dgm:pt>
    <dgm:pt modelId="{6D44C91E-EE2C-44C5-A007-F9E811783275}" type="pres">
      <dgm:prSet presAssocID="{F469A23F-6F2F-492E-AB0A-1CC8E0085D16}" presName="parentShp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E295D0-83A6-40A3-BA35-4E525595EE89}" type="pres">
      <dgm:prSet presAssocID="{F469A23F-6F2F-492E-AB0A-1CC8E0085D16}" presName="childShp" presStyleLbl="b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A750FC-D8CC-495C-8A5F-38DC8774785D}" type="pres">
      <dgm:prSet presAssocID="{F7D4730E-E1C1-4B4A-B96A-4845DCD3251F}" presName="spacing" presStyleCnt="0"/>
      <dgm:spPr/>
      <dgm:t>
        <a:bodyPr/>
        <a:lstStyle/>
        <a:p>
          <a:endParaRPr lang="ru-RU"/>
        </a:p>
      </dgm:t>
    </dgm:pt>
    <dgm:pt modelId="{DF4E606E-F20E-4092-94DF-BD31832436F1}" type="pres">
      <dgm:prSet presAssocID="{F334F82A-CB9B-4264-8C6C-7E61FD0EC909}" presName="linNode" presStyleCnt="0"/>
      <dgm:spPr/>
      <dgm:t>
        <a:bodyPr/>
        <a:lstStyle/>
        <a:p>
          <a:endParaRPr lang="ru-RU"/>
        </a:p>
      </dgm:t>
    </dgm:pt>
    <dgm:pt modelId="{4B25EA90-CA18-485E-BD0B-78F1FD5BEF66}" type="pres">
      <dgm:prSet presAssocID="{F334F82A-CB9B-4264-8C6C-7E61FD0EC909}" presName="parentShp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63D584-BABA-4F8E-BBA6-3AF7CF88A3FA}" type="pres">
      <dgm:prSet presAssocID="{F334F82A-CB9B-4264-8C6C-7E61FD0EC909}" presName="childShp" presStyleLbl="b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3CA453-DF30-4610-B283-197CCF9C184E}" type="pres">
      <dgm:prSet presAssocID="{899F29E5-4FE1-4444-933B-5691380F6107}" presName="spacing" presStyleCnt="0"/>
      <dgm:spPr/>
      <dgm:t>
        <a:bodyPr/>
        <a:lstStyle/>
        <a:p>
          <a:endParaRPr lang="ru-RU"/>
        </a:p>
      </dgm:t>
    </dgm:pt>
    <dgm:pt modelId="{FF420861-3777-40A9-AF0E-D81F865808A4}" type="pres">
      <dgm:prSet presAssocID="{ECD64499-8D35-435D-A00D-75B7AFDDCE5A}" presName="linNode" presStyleCnt="0"/>
      <dgm:spPr/>
      <dgm:t>
        <a:bodyPr/>
        <a:lstStyle/>
        <a:p>
          <a:endParaRPr lang="ru-RU"/>
        </a:p>
      </dgm:t>
    </dgm:pt>
    <dgm:pt modelId="{90C30AEC-03E7-4257-AB1B-BC4472927BF9}" type="pres">
      <dgm:prSet presAssocID="{ECD64499-8D35-435D-A00D-75B7AFDDCE5A}" presName="parentShp" presStyleLbl="node1" presStyleIdx="2" presStyleCnt="8" custLinFactNeighborX="-2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869333-48C4-4AB0-B7E3-4742CB85F52A}" type="pres">
      <dgm:prSet presAssocID="{ECD64499-8D35-435D-A00D-75B7AFDDCE5A}" presName="childShp" presStyleLbl="b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8D3DFB-9184-498D-A211-E3BDB87962C2}" type="pres">
      <dgm:prSet presAssocID="{F6629C1D-541B-4685-AE0A-67DEC573859B}" presName="spacing" presStyleCnt="0"/>
      <dgm:spPr/>
      <dgm:t>
        <a:bodyPr/>
        <a:lstStyle/>
        <a:p>
          <a:endParaRPr lang="ru-RU"/>
        </a:p>
      </dgm:t>
    </dgm:pt>
    <dgm:pt modelId="{2012343E-67A7-46D6-BB23-A69230D63456}" type="pres">
      <dgm:prSet presAssocID="{C8C56E25-C164-4FA6-898F-327A07C4A188}" presName="linNode" presStyleCnt="0"/>
      <dgm:spPr/>
      <dgm:t>
        <a:bodyPr/>
        <a:lstStyle/>
        <a:p>
          <a:endParaRPr lang="ru-RU"/>
        </a:p>
      </dgm:t>
    </dgm:pt>
    <dgm:pt modelId="{AB5025CA-295E-4EB3-9806-71487A50B995}" type="pres">
      <dgm:prSet presAssocID="{C8C56E25-C164-4FA6-898F-327A07C4A188}" presName="parentShp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472873-829E-41FD-A7D5-17FA07848E31}" type="pres">
      <dgm:prSet presAssocID="{C8C56E25-C164-4FA6-898F-327A07C4A188}" presName="childShp" presStyleLbl="b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5BB112-D608-4414-9757-E56918246E1D}" type="pres">
      <dgm:prSet presAssocID="{28E3ABB6-BB8E-4B82-9E7B-280477B9113C}" presName="spacing" presStyleCnt="0"/>
      <dgm:spPr/>
      <dgm:t>
        <a:bodyPr/>
        <a:lstStyle/>
        <a:p>
          <a:endParaRPr lang="ru-RU"/>
        </a:p>
      </dgm:t>
    </dgm:pt>
    <dgm:pt modelId="{BC98B523-C6B5-4FBF-AF7C-7990703796BE}" type="pres">
      <dgm:prSet presAssocID="{AEA58475-1A47-4435-B1BB-EB6625C09F41}" presName="linNode" presStyleCnt="0"/>
      <dgm:spPr/>
      <dgm:t>
        <a:bodyPr/>
        <a:lstStyle/>
        <a:p>
          <a:endParaRPr lang="ru-RU"/>
        </a:p>
      </dgm:t>
    </dgm:pt>
    <dgm:pt modelId="{CE6E918D-8B33-413D-9D79-268C242B152B}" type="pres">
      <dgm:prSet presAssocID="{AEA58475-1A47-4435-B1BB-EB6625C09F41}" presName="parentShp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1819F5-5984-46AF-B191-E8A05E7DBC5D}" type="pres">
      <dgm:prSet presAssocID="{AEA58475-1A47-4435-B1BB-EB6625C09F41}" presName="childShp" presStyleLbl="b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323668-5B33-4B6A-BCD4-BE2B531DEDE2}" type="pres">
      <dgm:prSet presAssocID="{E3F0EB97-D9DC-4315-B04F-8C7B7773CE46}" presName="spacing" presStyleCnt="0"/>
      <dgm:spPr/>
      <dgm:t>
        <a:bodyPr/>
        <a:lstStyle/>
        <a:p>
          <a:endParaRPr lang="ru-RU"/>
        </a:p>
      </dgm:t>
    </dgm:pt>
    <dgm:pt modelId="{3D93F3D7-C49F-4CB3-A119-F133CFC11997}" type="pres">
      <dgm:prSet presAssocID="{96CF34CA-20F1-419B-B575-5CC6A26C20B7}" presName="linNode" presStyleCnt="0"/>
      <dgm:spPr/>
      <dgm:t>
        <a:bodyPr/>
        <a:lstStyle/>
        <a:p>
          <a:endParaRPr lang="ru-RU"/>
        </a:p>
      </dgm:t>
    </dgm:pt>
    <dgm:pt modelId="{F59AC8FB-7D69-4790-AA08-DEA24CFB0CE1}" type="pres">
      <dgm:prSet presAssocID="{96CF34CA-20F1-419B-B575-5CC6A26C20B7}" presName="parentShp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F644B3-0CDD-45C2-8B6F-588EE63BCFE2}" type="pres">
      <dgm:prSet presAssocID="{96CF34CA-20F1-419B-B575-5CC6A26C20B7}" presName="childShp" presStyleLbl="b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851174-DA1E-4DDD-92D8-AD0F5625C0D0}" type="pres">
      <dgm:prSet presAssocID="{E190F2DC-528D-4040-9EDA-2AFA5D3D78DF}" presName="spacing" presStyleCnt="0"/>
      <dgm:spPr/>
      <dgm:t>
        <a:bodyPr/>
        <a:lstStyle/>
        <a:p>
          <a:endParaRPr lang="ru-RU"/>
        </a:p>
      </dgm:t>
    </dgm:pt>
    <dgm:pt modelId="{951AC336-2BC6-4B23-A9D7-1CAE1E126CAA}" type="pres">
      <dgm:prSet presAssocID="{8C227B51-DEAA-4FB8-92EA-E1E98C2F02FF}" presName="linNode" presStyleCnt="0"/>
      <dgm:spPr/>
      <dgm:t>
        <a:bodyPr/>
        <a:lstStyle/>
        <a:p>
          <a:endParaRPr lang="ru-RU"/>
        </a:p>
      </dgm:t>
    </dgm:pt>
    <dgm:pt modelId="{2EA7A070-600C-4563-8AD6-D05F56D415C4}" type="pres">
      <dgm:prSet presAssocID="{8C227B51-DEAA-4FB8-92EA-E1E98C2F02FF}" presName="parentShp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326121-67F1-47E5-B682-19A7C9A1CF50}" type="pres">
      <dgm:prSet presAssocID="{8C227B51-DEAA-4FB8-92EA-E1E98C2F02FF}" presName="childShp" presStyleLbl="b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F9A6D2-BAED-425A-BB13-64DAB4130BC3}" type="pres">
      <dgm:prSet presAssocID="{EC927494-9B11-4FB1-974A-DE737C10CF29}" presName="spacing" presStyleCnt="0"/>
      <dgm:spPr/>
      <dgm:t>
        <a:bodyPr/>
        <a:lstStyle/>
        <a:p>
          <a:endParaRPr lang="ru-RU"/>
        </a:p>
      </dgm:t>
    </dgm:pt>
    <dgm:pt modelId="{405FD14F-34E9-435E-B05B-ABCC36DF0481}" type="pres">
      <dgm:prSet presAssocID="{BBCD34B8-8642-470F-BE00-6EDA630B1486}" presName="linNode" presStyleCnt="0"/>
      <dgm:spPr/>
      <dgm:t>
        <a:bodyPr/>
        <a:lstStyle/>
        <a:p>
          <a:endParaRPr lang="ru-RU"/>
        </a:p>
      </dgm:t>
    </dgm:pt>
    <dgm:pt modelId="{F25FE17C-778C-4BC0-99AB-8226E6270746}" type="pres">
      <dgm:prSet presAssocID="{BBCD34B8-8642-470F-BE00-6EDA630B1486}" presName="parentShp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526B76-17D4-4B27-BC1E-EB6FFE8C9E14}" type="pres">
      <dgm:prSet presAssocID="{BBCD34B8-8642-470F-BE00-6EDA630B1486}" presName="childShp" presStyleLbl="b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32E93B-DBB4-4C6B-AD0D-D14CA134ECC6}" srcId="{AEA58475-1A47-4435-B1BB-EB6625C09F41}" destId="{126E594F-5195-473D-A396-F604EC6AEC35}" srcOrd="0" destOrd="0" parTransId="{CBB090B1-F3CB-4998-B34C-B9D58B90CD4D}" sibTransId="{8BF14B1B-745B-4A39-92BC-B3DAB5644175}"/>
    <dgm:cxn modelId="{0526FD71-58F6-4F5E-B0E0-B79BD76307DE}" srcId="{BBCD34B8-8642-470F-BE00-6EDA630B1486}" destId="{D2361B58-EF8E-4F62-B04A-6FA921D6ACFF}" srcOrd="0" destOrd="0" parTransId="{419993F4-FFE2-4197-97A4-5C73AD6D6EAD}" sibTransId="{E5248261-159E-42E6-BB37-DD73CB7BCE3C}"/>
    <dgm:cxn modelId="{DCFD6EC2-8196-43CE-8131-2793A3895C06}" srcId="{C33D94EF-DB70-47D5-A8BE-A8F7D513AF9D}" destId="{F334F82A-CB9B-4264-8C6C-7E61FD0EC909}" srcOrd="1" destOrd="0" parTransId="{5FF65202-EC0C-4EE1-A231-C95F26D6B5BF}" sibTransId="{899F29E5-4FE1-4444-933B-5691380F6107}"/>
    <dgm:cxn modelId="{80CE5EDD-792E-4BA0-8516-392003F7FD4C}" type="presOf" srcId="{C8C56E25-C164-4FA6-898F-327A07C4A188}" destId="{AB5025CA-295E-4EB3-9806-71487A50B995}" srcOrd="0" destOrd="0" presId="urn:microsoft.com/office/officeart/2005/8/layout/vList6"/>
    <dgm:cxn modelId="{3D55069F-8D94-4BFE-85A2-B8E220C142FD}" type="presOf" srcId="{69E59616-7D3B-4E47-A81F-2DA0358A52AA}" destId="{2A326121-67F1-47E5-B682-19A7C9A1CF50}" srcOrd="0" destOrd="0" presId="urn:microsoft.com/office/officeart/2005/8/layout/vList6"/>
    <dgm:cxn modelId="{67FFA6AC-1756-4597-A4C7-0ACB392EE965}" srcId="{C33D94EF-DB70-47D5-A8BE-A8F7D513AF9D}" destId="{AEA58475-1A47-4435-B1BB-EB6625C09F41}" srcOrd="4" destOrd="0" parTransId="{24FC1B0B-A207-4D27-BEB5-CA7612FA904D}" sibTransId="{E3F0EB97-D9DC-4315-B04F-8C7B7773CE46}"/>
    <dgm:cxn modelId="{8E2EA1B9-2C08-49C7-9FFA-6C63D1D574DB}" type="presOf" srcId="{C33D94EF-DB70-47D5-A8BE-A8F7D513AF9D}" destId="{E378817E-57AF-4AD4-9C14-E5936EC63FB6}" srcOrd="0" destOrd="0" presId="urn:microsoft.com/office/officeart/2005/8/layout/vList6"/>
    <dgm:cxn modelId="{6B6F6D80-CBF3-4065-9ED6-E3AE3287C90D}" srcId="{F469A23F-6F2F-492E-AB0A-1CC8E0085D16}" destId="{0E7D0786-FEC5-4DDE-A0DD-1823941F58D1}" srcOrd="0" destOrd="0" parTransId="{708DD783-7BF5-429D-8B9A-4B8A4AE36183}" sibTransId="{B3ADAEEE-8FF9-4A65-8280-4610A8493A42}"/>
    <dgm:cxn modelId="{0AA90EB2-8B50-478D-A1C6-ACAE2E340B73}" type="presOf" srcId="{F334F82A-CB9B-4264-8C6C-7E61FD0EC909}" destId="{4B25EA90-CA18-485E-BD0B-78F1FD5BEF66}" srcOrd="0" destOrd="0" presId="urn:microsoft.com/office/officeart/2005/8/layout/vList6"/>
    <dgm:cxn modelId="{C9AC7D88-5864-4D21-B208-8FF082BE4CC7}" srcId="{C33D94EF-DB70-47D5-A8BE-A8F7D513AF9D}" destId="{BBCD34B8-8642-470F-BE00-6EDA630B1486}" srcOrd="7" destOrd="0" parTransId="{B93FEC0C-2637-490F-AA15-3DB1827BA9BD}" sibTransId="{713C8046-80A6-4FFD-9285-FFF092452511}"/>
    <dgm:cxn modelId="{08D82D89-776C-40C7-A589-948F370B1EC5}" srcId="{8C227B51-DEAA-4FB8-92EA-E1E98C2F02FF}" destId="{69E59616-7D3B-4E47-A81F-2DA0358A52AA}" srcOrd="0" destOrd="0" parTransId="{69C61165-CD04-40DB-BC84-2BD01076C6BE}" sibTransId="{BEDD1B52-31DF-4D20-B9D2-EBBDDB95F812}"/>
    <dgm:cxn modelId="{7FC35787-D15D-4572-BA53-AF0144FA5429}" type="presOf" srcId="{6259684B-C207-43DD-9B53-A7903F11AA57}" destId="{9D472873-829E-41FD-A7D5-17FA07848E31}" srcOrd="0" destOrd="0" presId="urn:microsoft.com/office/officeart/2005/8/layout/vList6"/>
    <dgm:cxn modelId="{124E4EFE-8C94-45CF-BE11-B485B3AED554}" srcId="{C33D94EF-DB70-47D5-A8BE-A8F7D513AF9D}" destId="{ECD64499-8D35-435D-A00D-75B7AFDDCE5A}" srcOrd="2" destOrd="0" parTransId="{92BD8D64-7474-4D72-A201-B0F7E37B397B}" sibTransId="{F6629C1D-541B-4685-AE0A-67DEC573859B}"/>
    <dgm:cxn modelId="{C5FAEC50-FCEC-46D9-9430-7E7CD067733A}" srcId="{C33D94EF-DB70-47D5-A8BE-A8F7D513AF9D}" destId="{96CF34CA-20F1-419B-B575-5CC6A26C20B7}" srcOrd="5" destOrd="0" parTransId="{314EA11B-7729-4094-A9AF-CE62EA8CDD33}" sibTransId="{E190F2DC-528D-4040-9EDA-2AFA5D3D78DF}"/>
    <dgm:cxn modelId="{ECC251F6-F423-40C2-BD6D-B4259AC153CE}" srcId="{C33D94EF-DB70-47D5-A8BE-A8F7D513AF9D}" destId="{C8C56E25-C164-4FA6-898F-327A07C4A188}" srcOrd="3" destOrd="0" parTransId="{A471C0B7-BD97-4BEA-95A1-126DE421F059}" sibTransId="{28E3ABB6-BB8E-4B82-9E7B-280477B9113C}"/>
    <dgm:cxn modelId="{5AAAFFA4-D9AC-4AB3-A064-A10D8466295D}" type="presOf" srcId="{126E594F-5195-473D-A396-F604EC6AEC35}" destId="{6F1819F5-5984-46AF-B191-E8A05E7DBC5D}" srcOrd="0" destOrd="0" presId="urn:microsoft.com/office/officeart/2005/8/layout/vList6"/>
    <dgm:cxn modelId="{9259BB76-15D0-4CFC-A781-C2C4D47CAC4F}" srcId="{F334F82A-CB9B-4264-8C6C-7E61FD0EC909}" destId="{2210C02B-57CA-4A96-8157-44A7494089D0}" srcOrd="0" destOrd="0" parTransId="{E88B39CB-2BF2-4DA1-B1E1-7395A2A31D22}" sibTransId="{0BDA484C-C3E8-445A-B6FD-EFA385ABEFEA}"/>
    <dgm:cxn modelId="{85827095-36F9-415D-9600-67145805D449}" type="presOf" srcId="{F469A23F-6F2F-492E-AB0A-1CC8E0085D16}" destId="{6D44C91E-EE2C-44C5-A007-F9E811783275}" srcOrd="0" destOrd="0" presId="urn:microsoft.com/office/officeart/2005/8/layout/vList6"/>
    <dgm:cxn modelId="{EF24B092-49D0-4965-BC9F-A910CE231EE6}" srcId="{96CF34CA-20F1-419B-B575-5CC6A26C20B7}" destId="{F0109601-ADE4-4FE7-8C43-B039F44504AE}" srcOrd="0" destOrd="0" parTransId="{3D9B66EC-6050-478F-BF51-5B1C70FE3C6A}" sibTransId="{A6D78356-2DC7-445C-A60E-23F1EC967728}"/>
    <dgm:cxn modelId="{B868757C-8970-48A2-809E-62629C8D6BE2}" type="presOf" srcId="{96CF34CA-20F1-419B-B575-5CC6A26C20B7}" destId="{F59AC8FB-7D69-4790-AA08-DEA24CFB0CE1}" srcOrd="0" destOrd="0" presId="urn:microsoft.com/office/officeart/2005/8/layout/vList6"/>
    <dgm:cxn modelId="{0FAA0F7F-8860-48F0-9AC1-AB4494453483}" type="presOf" srcId="{2210C02B-57CA-4A96-8157-44A7494089D0}" destId="{2363D584-BABA-4F8E-BBA6-3AF7CF88A3FA}" srcOrd="0" destOrd="0" presId="urn:microsoft.com/office/officeart/2005/8/layout/vList6"/>
    <dgm:cxn modelId="{9BFED900-33C7-42DF-B052-1F5F40685F99}" type="presOf" srcId="{E60E8C48-953C-4C07-AC3D-CECB62FF745F}" destId="{C6869333-48C4-4AB0-B7E3-4742CB85F52A}" srcOrd="0" destOrd="0" presId="urn:microsoft.com/office/officeart/2005/8/layout/vList6"/>
    <dgm:cxn modelId="{4360D926-F0C6-4A01-8B3F-8D23A3E1B4C8}" type="presOf" srcId="{8C227B51-DEAA-4FB8-92EA-E1E98C2F02FF}" destId="{2EA7A070-600C-4563-8AD6-D05F56D415C4}" srcOrd="0" destOrd="0" presId="urn:microsoft.com/office/officeart/2005/8/layout/vList6"/>
    <dgm:cxn modelId="{BE73EDD3-E10B-4C44-8C88-21AC8405FC81}" type="presOf" srcId="{0E7D0786-FEC5-4DDE-A0DD-1823941F58D1}" destId="{2CE295D0-83A6-40A3-BA35-4E525595EE89}" srcOrd="0" destOrd="0" presId="urn:microsoft.com/office/officeart/2005/8/layout/vList6"/>
    <dgm:cxn modelId="{F05F5616-4D08-4BC6-A233-B6954A847E31}" type="presOf" srcId="{F0109601-ADE4-4FE7-8C43-B039F44504AE}" destId="{5AF644B3-0CDD-45C2-8B6F-588EE63BCFE2}" srcOrd="0" destOrd="0" presId="urn:microsoft.com/office/officeart/2005/8/layout/vList6"/>
    <dgm:cxn modelId="{3E09AD43-D20E-45A9-86D4-8B43B7498A81}" srcId="{ECD64499-8D35-435D-A00D-75B7AFDDCE5A}" destId="{E60E8C48-953C-4C07-AC3D-CECB62FF745F}" srcOrd="0" destOrd="0" parTransId="{3DB19B53-C0C3-40A3-985B-D9890FBB0AC8}" sibTransId="{C715CE7A-0B91-48BF-9DF2-3053800E7860}"/>
    <dgm:cxn modelId="{A70435FA-3E97-49BE-BDB3-E6F38AA88C25}" srcId="{C33D94EF-DB70-47D5-A8BE-A8F7D513AF9D}" destId="{8C227B51-DEAA-4FB8-92EA-E1E98C2F02FF}" srcOrd="6" destOrd="0" parTransId="{5738A2F0-9116-4A1B-A10C-1E3B7C9D1380}" sibTransId="{EC927494-9B11-4FB1-974A-DE737C10CF29}"/>
    <dgm:cxn modelId="{ADFA9822-3504-4029-83F7-F13FE625DB4F}" srcId="{C33D94EF-DB70-47D5-A8BE-A8F7D513AF9D}" destId="{F469A23F-6F2F-492E-AB0A-1CC8E0085D16}" srcOrd="0" destOrd="0" parTransId="{82CC1C3F-0F6D-4BFF-ADA2-72ED62B50D2E}" sibTransId="{F7D4730E-E1C1-4B4A-B96A-4845DCD3251F}"/>
    <dgm:cxn modelId="{CC7C8251-E737-4BF3-8700-04D43C12F897}" srcId="{C8C56E25-C164-4FA6-898F-327A07C4A188}" destId="{6259684B-C207-43DD-9B53-A7903F11AA57}" srcOrd="0" destOrd="0" parTransId="{D13A0217-8A3C-4172-B7AF-7B1E12A79158}" sibTransId="{6BF27735-A944-4B9C-9255-DD4D3CD889F1}"/>
    <dgm:cxn modelId="{5BCAD8EB-DC21-435B-9D63-D597D5340FB1}" type="presOf" srcId="{BBCD34B8-8642-470F-BE00-6EDA630B1486}" destId="{F25FE17C-778C-4BC0-99AB-8226E6270746}" srcOrd="0" destOrd="0" presId="urn:microsoft.com/office/officeart/2005/8/layout/vList6"/>
    <dgm:cxn modelId="{85E01409-1AD2-40E2-84B0-608609C3A33A}" type="presOf" srcId="{ECD64499-8D35-435D-A00D-75B7AFDDCE5A}" destId="{90C30AEC-03E7-4257-AB1B-BC4472927BF9}" srcOrd="0" destOrd="0" presId="urn:microsoft.com/office/officeart/2005/8/layout/vList6"/>
    <dgm:cxn modelId="{44C625B8-D9BB-4C5D-9536-E331F4D1A20F}" type="presOf" srcId="{D2361B58-EF8E-4F62-B04A-6FA921D6ACFF}" destId="{8E526B76-17D4-4B27-BC1E-EB6FFE8C9E14}" srcOrd="0" destOrd="0" presId="urn:microsoft.com/office/officeart/2005/8/layout/vList6"/>
    <dgm:cxn modelId="{E419B3F4-5123-432C-9D7A-269D89CBB18D}" type="presOf" srcId="{AEA58475-1A47-4435-B1BB-EB6625C09F41}" destId="{CE6E918D-8B33-413D-9D79-268C242B152B}" srcOrd="0" destOrd="0" presId="urn:microsoft.com/office/officeart/2005/8/layout/vList6"/>
    <dgm:cxn modelId="{B4531F3C-05CE-42DD-BCA0-DF35D01DED0A}" type="presParOf" srcId="{E378817E-57AF-4AD4-9C14-E5936EC63FB6}" destId="{D79B6346-8F97-4535-B5C8-45FC96D658F8}" srcOrd="0" destOrd="0" presId="urn:microsoft.com/office/officeart/2005/8/layout/vList6"/>
    <dgm:cxn modelId="{0C38ED54-A670-427D-92FE-CC95AD3F9CFE}" type="presParOf" srcId="{D79B6346-8F97-4535-B5C8-45FC96D658F8}" destId="{6D44C91E-EE2C-44C5-A007-F9E811783275}" srcOrd="0" destOrd="0" presId="urn:microsoft.com/office/officeart/2005/8/layout/vList6"/>
    <dgm:cxn modelId="{C7C48406-3735-4ED3-82B3-9A78F59DB7D9}" type="presParOf" srcId="{D79B6346-8F97-4535-B5C8-45FC96D658F8}" destId="{2CE295D0-83A6-40A3-BA35-4E525595EE89}" srcOrd="1" destOrd="0" presId="urn:microsoft.com/office/officeart/2005/8/layout/vList6"/>
    <dgm:cxn modelId="{0ED8535D-7F5C-45C8-9BDE-B55899883DEB}" type="presParOf" srcId="{E378817E-57AF-4AD4-9C14-E5936EC63FB6}" destId="{82A750FC-D8CC-495C-8A5F-38DC8774785D}" srcOrd="1" destOrd="0" presId="urn:microsoft.com/office/officeart/2005/8/layout/vList6"/>
    <dgm:cxn modelId="{7D6446F9-94DA-4EC9-9A3A-02F7024BC98C}" type="presParOf" srcId="{E378817E-57AF-4AD4-9C14-E5936EC63FB6}" destId="{DF4E606E-F20E-4092-94DF-BD31832436F1}" srcOrd="2" destOrd="0" presId="urn:microsoft.com/office/officeart/2005/8/layout/vList6"/>
    <dgm:cxn modelId="{37634105-93D4-4B32-8500-915053DDEAE2}" type="presParOf" srcId="{DF4E606E-F20E-4092-94DF-BD31832436F1}" destId="{4B25EA90-CA18-485E-BD0B-78F1FD5BEF66}" srcOrd="0" destOrd="0" presId="urn:microsoft.com/office/officeart/2005/8/layout/vList6"/>
    <dgm:cxn modelId="{9DC8E28F-3A20-4051-840A-3969ABB22CEA}" type="presParOf" srcId="{DF4E606E-F20E-4092-94DF-BD31832436F1}" destId="{2363D584-BABA-4F8E-BBA6-3AF7CF88A3FA}" srcOrd="1" destOrd="0" presId="urn:microsoft.com/office/officeart/2005/8/layout/vList6"/>
    <dgm:cxn modelId="{17784E43-B0D6-425F-9A6F-5F334F97D5FC}" type="presParOf" srcId="{E378817E-57AF-4AD4-9C14-E5936EC63FB6}" destId="{173CA453-DF30-4610-B283-197CCF9C184E}" srcOrd="3" destOrd="0" presId="urn:microsoft.com/office/officeart/2005/8/layout/vList6"/>
    <dgm:cxn modelId="{B3CD210E-B2D7-4692-ADB4-4CF31EA330FD}" type="presParOf" srcId="{E378817E-57AF-4AD4-9C14-E5936EC63FB6}" destId="{FF420861-3777-40A9-AF0E-D81F865808A4}" srcOrd="4" destOrd="0" presId="urn:microsoft.com/office/officeart/2005/8/layout/vList6"/>
    <dgm:cxn modelId="{E1BA395D-1DBE-4C08-90B1-CD2A8288DD64}" type="presParOf" srcId="{FF420861-3777-40A9-AF0E-D81F865808A4}" destId="{90C30AEC-03E7-4257-AB1B-BC4472927BF9}" srcOrd="0" destOrd="0" presId="urn:microsoft.com/office/officeart/2005/8/layout/vList6"/>
    <dgm:cxn modelId="{45BAF2EB-9DD1-4FFF-A8CF-9E60E2A5C3BC}" type="presParOf" srcId="{FF420861-3777-40A9-AF0E-D81F865808A4}" destId="{C6869333-48C4-4AB0-B7E3-4742CB85F52A}" srcOrd="1" destOrd="0" presId="urn:microsoft.com/office/officeart/2005/8/layout/vList6"/>
    <dgm:cxn modelId="{C1377D2F-EB89-46C5-A707-D6CD988AD000}" type="presParOf" srcId="{E378817E-57AF-4AD4-9C14-E5936EC63FB6}" destId="{178D3DFB-9184-498D-A211-E3BDB87962C2}" srcOrd="5" destOrd="0" presId="urn:microsoft.com/office/officeart/2005/8/layout/vList6"/>
    <dgm:cxn modelId="{F964432D-3F12-4630-9784-7BDF1FE6DD59}" type="presParOf" srcId="{E378817E-57AF-4AD4-9C14-E5936EC63FB6}" destId="{2012343E-67A7-46D6-BB23-A69230D63456}" srcOrd="6" destOrd="0" presId="urn:microsoft.com/office/officeart/2005/8/layout/vList6"/>
    <dgm:cxn modelId="{E15CF0BE-C769-4F7D-950C-474E0F2040B5}" type="presParOf" srcId="{2012343E-67A7-46D6-BB23-A69230D63456}" destId="{AB5025CA-295E-4EB3-9806-71487A50B995}" srcOrd="0" destOrd="0" presId="urn:microsoft.com/office/officeart/2005/8/layout/vList6"/>
    <dgm:cxn modelId="{A71DD91F-85A2-4F4A-8E9C-78FAA2F78E56}" type="presParOf" srcId="{2012343E-67A7-46D6-BB23-A69230D63456}" destId="{9D472873-829E-41FD-A7D5-17FA07848E31}" srcOrd="1" destOrd="0" presId="urn:microsoft.com/office/officeart/2005/8/layout/vList6"/>
    <dgm:cxn modelId="{0ED8BF2A-5EF9-4134-88A3-8E4414218A22}" type="presParOf" srcId="{E378817E-57AF-4AD4-9C14-E5936EC63FB6}" destId="{D45BB112-D608-4414-9757-E56918246E1D}" srcOrd="7" destOrd="0" presId="urn:microsoft.com/office/officeart/2005/8/layout/vList6"/>
    <dgm:cxn modelId="{49971903-4555-4D5E-8F35-FA07F22206E6}" type="presParOf" srcId="{E378817E-57AF-4AD4-9C14-E5936EC63FB6}" destId="{BC98B523-C6B5-4FBF-AF7C-7990703796BE}" srcOrd="8" destOrd="0" presId="urn:microsoft.com/office/officeart/2005/8/layout/vList6"/>
    <dgm:cxn modelId="{C1ABD36E-744C-41EF-86C1-280C935C2AED}" type="presParOf" srcId="{BC98B523-C6B5-4FBF-AF7C-7990703796BE}" destId="{CE6E918D-8B33-413D-9D79-268C242B152B}" srcOrd="0" destOrd="0" presId="urn:microsoft.com/office/officeart/2005/8/layout/vList6"/>
    <dgm:cxn modelId="{2028582C-10EA-4CB1-8C61-E0C1B1F690D4}" type="presParOf" srcId="{BC98B523-C6B5-4FBF-AF7C-7990703796BE}" destId="{6F1819F5-5984-46AF-B191-E8A05E7DBC5D}" srcOrd="1" destOrd="0" presId="urn:microsoft.com/office/officeart/2005/8/layout/vList6"/>
    <dgm:cxn modelId="{BF4F2E10-9C09-49FE-8879-E09D88139FBC}" type="presParOf" srcId="{E378817E-57AF-4AD4-9C14-E5936EC63FB6}" destId="{02323668-5B33-4B6A-BCD4-BE2B531DEDE2}" srcOrd="9" destOrd="0" presId="urn:microsoft.com/office/officeart/2005/8/layout/vList6"/>
    <dgm:cxn modelId="{A45E56B0-2770-4843-A31A-448748B366F9}" type="presParOf" srcId="{E378817E-57AF-4AD4-9C14-E5936EC63FB6}" destId="{3D93F3D7-C49F-4CB3-A119-F133CFC11997}" srcOrd="10" destOrd="0" presId="urn:microsoft.com/office/officeart/2005/8/layout/vList6"/>
    <dgm:cxn modelId="{21E9A45B-508A-4FAB-9B7C-27B12AB69B15}" type="presParOf" srcId="{3D93F3D7-C49F-4CB3-A119-F133CFC11997}" destId="{F59AC8FB-7D69-4790-AA08-DEA24CFB0CE1}" srcOrd="0" destOrd="0" presId="urn:microsoft.com/office/officeart/2005/8/layout/vList6"/>
    <dgm:cxn modelId="{473C25EB-3BCA-4839-A2C6-C6002AC51478}" type="presParOf" srcId="{3D93F3D7-C49F-4CB3-A119-F133CFC11997}" destId="{5AF644B3-0CDD-45C2-8B6F-588EE63BCFE2}" srcOrd="1" destOrd="0" presId="urn:microsoft.com/office/officeart/2005/8/layout/vList6"/>
    <dgm:cxn modelId="{DBB176E7-C6C1-4033-B4A0-0F60B8BC3EEA}" type="presParOf" srcId="{E378817E-57AF-4AD4-9C14-E5936EC63FB6}" destId="{B9851174-DA1E-4DDD-92D8-AD0F5625C0D0}" srcOrd="11" destOrd="0" presId="urn:microsoft.com/office/officeart/2005/8/layout/vList6"/>
    <dgm:cxn modelId="{2AE90924-7C99-4CC0-A752-3D791FC6D5B3}" type="presParOf" srcId="{E378817E-57AF-4AD4-9C14-E5936EC63FB6}" destId="{951AC336-2BC6-4B23-A9D7-1CAE1E126CAA}" srcOrd="12" destOrd="0" presId="urn:microsoft.com/office/officeart/2005/8/layout/vList6"/>
    <dgm:cxn modelId="{B33B36D5-46AF-4D9E-A560-7745135C6DEF}" type="presParOf" srcId="{951AC336-2BC6-4B23-A9D7-1CAE1E126CAA}" destId="{2EA7A070-600C-4563-8AD6-D05F56D415C4}" srcOrd="0" destOrd="0" presId="urn:microsoft.com/office/officeart/2005/8/layout/vList6"/>
    <dgm:cxn modelId="{D241D7DE-465C-4821-A20E-B51C61D101DC}" type="presParOf" srcId="{951AC336-2BC6-4B23-A9D7-1CAE1E126CAA}" destId="{2A326121-67F1-47E5-B682-19A7C9A1CF50}" srcOrd="1" destOrd="0" presId="urn:microsoft.com/office/officeart/2005/8/layout/vList6"/>
    <dgm:cxn modelId="{D24633B8-6234-4E0F-AB9D-173BD19D81BB}" type="presParOf" srcId="{E378817E-57AF-4AD4-9C14-E5936EC63FB6}" destId="{3CF9A6D2-BAED-425A-BB13-64DAB4130BC3}" srcOrd="13" destOrd="0" presId="urn:microsoft.com/office/officeart/2005/8/layout/vList6"/>
    <dgm:cxn modelId="{DFD899C0-E918-4D99-8BF7-747D3E2A8ACD}" type="presParOf" srcId="{E378817E-57AF-4AD4-9C14-E5936EC63FB6}" destId="{405FD14F-34E9-435E-B05B-ABCC36DF0481}" srcOrd="14" destOrd="0" presId="urn:microsoft.com/office/officeart/2005/8/layout/vList6"/>
    <dgm:cxn modelId="{E7C092F5-FCE8-457F-92C3-A0F54F34B25B}" type="presParOf" srcId="{405FD14F-34E9-435E-B05B-ABCC36DF0481}" destId="{F25FE17C-778C-4BC0-99AB-8226E6270746}" srcOrd="0" destOrd="0" presId="urn:microsoft.com/office/officeart/2005/8/layout/vList6"/>
    <dgm:cxn modelId="{47D069EC-3D66-4AB8-A441-CAE9835290B0}" type="presParOf" srcId="{405FD14F-34E9-435E-B05B-ABCC36DF0481}" destId="{8E526B76-17D4-4B27-BC1E-EB6FFE8C9E1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33D94EF-DB70-47D5-A8BE-A8F7D513AF9D}" type="doc">
      <dgm:prSet loTypeId="urn:microsoft.com/office/officeart/2005/8/layout/vList6" loCatId="list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ru-RU"/>
        </a:p>
      </dgm:t>
    </dgm:pt>
    <dgm:pt modelId="{F469A23F-6F2F-492E-AB0A-1CC8E0085D16}">
      <dgm:prSet phldrT="[Текст]"/>
      <dgm:spPr/>
      <dgm:t>
        <a:bodyPr/>
        <a:lstStyle/>
        <a:p>
          <a:r>
            <a:rPr lang="ru-RU" dirty="0" smtClean="0"/>
            <a:t>Будьте</a:t>
          </a:r>
          <a:endParaRPr lang="ru-RU" dirty="0"/>
        </a:p>
      </dgm:t>
    </dgm:pt>
    <dgm:pt modelId="{82CC1C3F-0F6D-4BFF-ADA2-72ED62B50D2E}" type="parTrans" cxnId="{ADFA9822-3504-4029-83F7-F13FE625DB4F}">
      <dgm:prSet/>
      <dgm:spPr/>
      <dgm:t>
        <a:bodyPr/>
        <a:lstStyle/>
        <a:p>
          <a:endParaRPr lang="ru-RU"/>
        </a:p>
      </dgm:t>
    </dgm:pt>
    <dgm:pt modelId="{F7D4730E-E1C1-4B4A-B96A-4845DCD3251F}" type="sibTrans" cxnId="{ADFA9822-3504-4029-83F7-F13FE625DB4F}">
      <dgm:prSet/>
      <dgm:spPr/>
      <dgm:t>
        <a:bodyPr/>
        <a:lstStyle/>
        <a:p>
          <a:endParaRPr lang="ru-RU"/>
        </a:p>
      </dgm:t>
    </dgm:pt>
    <dgm:pt modelId="{0E7D0786-FEC5-4DDE-A0DD-1823941F58D1}">
      <dgm:prSet phldrT="[Текст]" custT="1"/>
      <dgm:spPr/>
      <dgm:t>
        <a:bodyPr/>
        <a:lstStyle/>
        <a:p>
          <a:pPr algn="ctr">
            <a:lnSpc>
              <a:spcPts val="1760"/>
            </a:lnSpc>
          </a:pPr>
          <a:r>
            <a:rPr lang="ru-RU" sz="1800" b="1" dirty="0" smtClean="0"/>
            <a:t>вежливы со всеми участниками чата</a:t>
          </a:r>
          <a:endParaRPr lang="ru-RU" sz="1800" b="1" dirty="0"/>
        </a:p>
      </dgm:t>
    </dgm:pt>
    <dgm:pt modelId="{708DD783-7BF5-429D-8B9A-4B8A4AE36183}" type="parTrans" cxnId="{6B6F6D80-CBF3-4065-9ED6-E3AE3287C90D}">
      <dgm:prSet/>
      <dgm:spPr/>
      <dgm:t>
        <a:bodyPr/>
        <a:lstStyle/>
        <a:p>
          <a:endParaRPr lang="ru-RU"/>
        </a:p>
      </dgm:t>
    </dgm:pt>
    <dgm:pt modelId="{B3ADAEEE-8FF9-4A65-8280-4610A8493A42}" type="sibTrans" cxnId="{6B6F6D80-CBF3-4065-9ED6-E3AE3287C90D}">
      <dgm:prSet/>
      <dgm:spPr/>
      <dgm:t>
        <a:bodyPr/>
        <a:lstStyle/>
        <a:p>
          <a:endParaRPr lang="ru-RU"/>
        </a:p>
      </dgm:t>
    </dgm:pt>
    <dgm:pt modelId="{BBCD34B8-8642-470F-BE00-6EDA630B1486}">
      <dgm:prSet phldrT="[Текст]"/>
      <dgm:spPr/>
      <dgm:t>
        <a:bodyPr/>
        <a:lstStyle/>
        <a:p>
          <a:r>
            <a:rPr lang="ru-RU" dirty="0" smtClean="0"/>
            <a:t>Сохраняйте</a:t>
          </a:r>
          <a:endParaRPr lang="ru-RU" dirty="0"/>
        </a:p>
      </dgm:t>
    </dgm:pt>
    <dgm:pt modelId="{B93FEC0C-2637-490F-AA15-3DB1827BA9BD}" type="parTrans" cxnId="{C9AC7D88-5864-4D21-B208-8FF082BE4CC7}">
      <dgm:prSet/>
      <dgm:spPr/>
      <dgm:t>
        <a:bodyPr/>
        <a:lstStyle/>
        <a:p>
          <a:endParaRPr lang="ru-RU"/>
        </a:p>
      </dgm:t>
    </dgm:pt>
    <dgm:pt modelId="{713C8046-80A6-4FFD-9285-FFF092452511}" type="sibTrans" cxnId="{C9AC7D88-5864-4D21-B208-8FF082BE4CC7}">
      <dgm:prSet/>
      <dgm:spPr/>
      <dgm:t>
        <a:bodyPr/>
        <a:lstStyle/>
        <a:p>
          <a:endParaRPr lang="ru-RU"/>
        </a:p>
      </dgm:t>
    </dgm:pt>
    <dgm:pt modelId="{D2361B58-EF8E-4F62-B04A-6FA921D6ACFF}">
      <dgm:prSet phldrT="[Текст]" custT="1"/>
      <dgm:spPr/>
      <dgm:t>
        <a:bodyPr/>
        <a:lstStyle/>
        <a:p>
          <a:pPr>
            <a:lnSpc>
              <a:spcPts val="1860"/>
            </a:lnSpc>
          </a:pPr>
          <a:r>
            <a:rPr lang="ru-RU" sz="1800" b="1" dirty="0" smtClean="0"/>
            <a:t>спокойствие в ситуации конфликта</a:t>
          </a:r>
          <a:endParaRPr lang="ru-RU" sz="1800" b="1" dirty="0"/>
        </a:p>
      </dgm:t>
    </dgm:pt>
    <dgm:pt modelId="{419993F4-FFE2-4197-97A4-5C73AD6D6EAD}" type="parTrans" cxnId="{0526FD71-58F6-4F5E-B0E0-B79BD76307DE}">
      <dgm:prSet/>
      <dgm:spPr/>
      <dgm:t>
        <a:bodyPr/>
        <a:lstStyle/>
        <a:p>
          <a:endParaRPr lang="ru-RU"/>
        </a:p>
      </dgm:t>
    </dgm:pt>
    <dgm:pt modelId="{E5248261-159E-42E6-BB37-DD73CB7BCE3C}" type="sibTrans" cxnId="{0526FD71-58F6-4F5E-B0E0-B79BD76307DE}">
      <dgm:prSet/>
      <dgm:spPr/>
      <dgm:t>
        <a:bodyPr/>
        <a:lstStyle/>
        <a:p>
          <a:endParaRPr lang="ru-RU"/>
        </a:p>
      </dgm:t>
    </dgm:pt>
    <dgm:pt modelId="{8C227B51-DEAA-4FB8-92EA-E1E98C2F02FF}">
      <dgm:prSet/>
      <dgm:spPr/>
      <dgm:t>
        <a:bodyPr/>
        <a:lstStyle/>
        <a:p>
          <a:r>
            <a:rPr lang="ru-RU" dirty="0" smtClean="0"/>
            <a:t>Берегите</a:t>
          </a:r>
          <a:endParaRPr lang="ru-RU" dirty="0"/>
        </a:p>
      </dgm:t>
    </dgm:pt>
    <dgm:pt modelId="{5738A2F0-9116-4A1B-A10C-1E3B7C9D1380}" type="parTrans" cxnId="{A70435FA-3E97-49BE-BDB3-E6F38AA88C25}">
      <dgm:prSet/>
      <dgm:spPr/>
      <dgm:t>
        <a:bodyPr/>
        <a:lstStyle/>
        <a:p>
          <a:endParaRPr lang="ru-RU"/>
        </a:p>
      </dgm:t>
    </dgm:pt>
    <dgm:pt modelId="{EC927494-9B11-4FB1-974A-DE737C10CF29}" type="sibTrans" cxnId="{A70435FA-3E97-49BE-BDB3-E6F38AA88C25}">
      <dgm:prSet/>
      <dgm:spPr/>
      <dgm:t>
        <a:bodyPr/>
        <a:lstStyle/>
        <a:p>
          <a:endParaRPr lang="ru-RU"/>
        </a:p>
      </dgm:t>
    </dgm:pt>
    <dgm:pt modelId="{96CF34CA-20F1-419B-B575-5CC6A26C20B7}">
      <dgm:prSet/>
      <dgm:spPr/>
      <dgm:t>
        <a:bodyPr/>
        <a:lstStyle/>
        <a:p>
          <a:r>
            <a:rPr lang="ru-RU" dirty="0" smtClean="0"/>
            <a:t>Соблюдайте </a:t>
          </a:r>
          <a:endParaRPr lang="ru-RU" dirty="0"/>
        </a:p>
      </dgm:t>
    </dgm:pt>
    <dgm:pt modelId="{314EA11B-7729-4094-A9AF-CE62EA8CDD33}" type="parTrans" cxnId="{C5FAEC50-FCEC-46D9-9430-7E7CD067733A}">
      <dgm:prSet/>
      <dgm:spPr/>
      <dgm:t>
        <a:bodyPr/>
        <a:lstStyle/>
        <a:p>
          <a:endParaRPr lang="ru-RU"/>
        </a:p>
      </dgm:t>
    </dgm:pt>
    <dgm:pt modelId="{E190F2DC-528D-4040-9EDA-2AFA5D3D78DF}" type="sibTrans" cxnId="{C5FAEC50-FCEC-46D9-9430-7E7CD067733A}">
      <dgm:prSet/>
      <dgm:spPr/>
      <dgm:t>
        <a:bodyPr/>
        <a:lstStyle/>
        <a:p>
          <a:endParaRPr lang="ru-RU"/>
        </a:p>
      </dgm:t>
    </dgm:pt>
    <dgm:pt modelId="{AEA58475-1A47-4435-B1BB-EB6625C09F41}">
      <dgm:prSet/>
      <dgm:spPr/>
      <dgm:t>
        <a:bodyPr/>
        <a:lstStyle/>
        <a:p>
          <a:r>
            <a:rPr lang="ru-RU" dirty="0" smtClean="0"/>
            <a:t>Не публикуйте</a:t>
          </a:r>
          <a:endParaRPr lang="ru-RU" dirty="0"/>
        </a:p>
      </dgm:t>
    </dgm:pt>
    <dgm:pt modelId="{24FC1B0B-A207-4D27-BEB5-CA7612FA904D}" type="parTrans" cxnId="{67FFA6AC-1756-4597-A4C7-0ACB392EE965}">
      <dgm:prSet/>
      <dgm:spPr/>
      <dgm:t>
        <a:bodyPr/>
        <a:lstStyle/>
        <a:p>
          <a:endParaRPr lang="ru-RU"/>
        </a:p>
      </dgm:t>
    </dgm:pt>
    <dgm:pt modelId="{E3F0EB97-D9DC-4315-B04F-8C7B7773CE46}" type="sibTrans" cxnId="{67FFA6AC-1756-4597-A4C7-0ACB392EE965}">
      <dgm:prSet/>
      <dgm:spPr/>
      <dgm:t>
        <a:bodyPr/>
        <a:lstStyle/>
        <a:p>
          <a:endParaRPr lang="ru-RU"/>
        </a:p>
      </dgm:t>
    </dgm:pt>
    <dgm:pt modelId="{C8C56E25-C164-4FA6-898F-327A07C4A188}">
      <dgm:prSet/>
      <dgm:spPr/>
      <dgm:t>
        <a:bodyPr/>
        <a:lstStyle/>
        <a:p>
          <a:r>
            <a:rPr lang="ru-RU" dirty="0" smtClean="0"/>
            <a:t>Следите</a:t>
          </a:r>
          <a:endParaRPr lang="ru-RU" dirty="0"/>
        </a:p>
      </dgm:t>
    </dgm:pt>
    <dgm:pt modelId="{A471C0B7-BD97-4BEA-95A1-126DE421F059}" type="parTrans" cxnId="{ECC251F6-F423-40C2-BD6D-B4259AC153CE}">
      <dgm:prSet/>
      <dgm:spPr/>
      <dgm:t>
        <a:bodyPr/>
        <a:lstStyle/>
        <a:p>
          <a:endParaRPr lang="ru-RU"/>
        </a:p>
      </dgm:t>
    </dgm:pt>
    <dgm:pt modelId="{28E3ABB6-BB8E-4B82-9E7B-280477B9113C}" type="sibTrans" cxnId="{ECC251F6-F423-40C2-BD6D-B4259AC153CE}">
      <dgm:prSet/>
      <dgm:spPr/>
      <dgm:t>
        <a:bodyPr/>
        <a:lstStyle/>
        <a:p>
          <a:endParaRPr lang="ru-RU"/>
        </a:p>
      </dgm:t>
    </dgm:pt>
    <dgm:pt modelId="{ECD64499-8D35-435D-A00D-75B7AFDDCE5A}">
      <dgm:prSet/>
      <dgm:spPr/>
      <dgm:t>
        <a:bodyPr/>
        <a:lstStyle/>
        <a:p>
          <a:r>
            <a:rPr lang="ru-RU" dirty="0" smtClean="0"/>
            <a:t>Не решайте</a:t>
          </a:r>
          <a:endParaRPr lang="ru-RU" dirty="0"/>
        </a:p>
      </dgm:t>
    </dgm:pt>
    <dgm:pt modelId="{92BD8D64-7474-4D72-A201-B0F7E37B397B}" type="parTrans" cxnId="{124E4EFE-8C94-45CF-BE11-B485B3AED554}">
      <dgm:prSet/>
      <dgm:spPr/>
      <dgm:t>
        <a:bodyPr/>
        <a:lstStyle/>
        <a:p>
          <a:endParaRPr lang="ru-RU"/>
        </a:p>
      </dgm:t>
    </dgm:pt>
    <dgm:pt modelId="{F6629C1D-541B-4685-AE0A-67DEC573859B}" type="sibTrans" cxnId="{124E4EFE-8C94-45CF-BE11-B485B3AED554}">
      <dgm:prSet/>
      <dgm:spPr/>
      <dgm:t>
        <a:bodyPr/>
        <a:lstStyle/>
        <a:p>
          <a:endParaRPr lang="ru-RU"/>
        </a:p>
      </dgm:t>
    </dgm:pt>
    <dgm:pt modelId="{F334F82A-CB9B-4264-8C6C-7E61FD0EC909}">
      <dgm:prSet/>
      <dgm:spPr/>
      <dgm:t>
        <a:bodyPr/>
        <a:lstStyle/>
        <a:p>
          <a:r>
            <a:rPr lang="ru-RU" dirty="0" smtClean="0"/>
            <a:t>Публикуйте</a:t>
          </a:r>
          <a:endParaRPr lang="ru-RU" dirty="0"/>
        </a:p>
      </dgm:t>
    </dgm:pt>
    <dgm:pt modelId="{5FF65202-EC0C-4EE1-A231-C95F26D6B5BF}" type="parTrans" cxnId="{DCFD6EC2-8196-43CE-8131-2793A3895C06}">
      <dgm:prSet/>
      <dgm:spPr/>
      <dgm:t>
        <a:bodyPr/>
        <a:lstStyle/>
        <a:p>
          <a:endParaRPr lang="ru-RU"/>
        </a:p>
      </dgm:t>
    </dgm:pt>
    <dgm:pt modelId="{899F29E5-4FE1-4444-933B-5691380F6107}" type="sibTrans" cxnId="{DCFD6EC2-8196-43CE-8131-2793A3895C06}">
      <dgm:prSet/>
      <dgm:spPr/>
      <dgm:t>
        <a:bodyPr/>
        <a:lstStyle/>
        <a:p>
          <a:endParaRPr lang="ru-RU"/>
        </a:p>
      </dgm:t>
    </dgm:pt>
    <dgm:pt modelId="{2210C02B-57CA-4A96-8157-44A7494089D0}">
      <dgm:prSet custT="1"/>
      <dgm:spPr/>
      <dgm:t>
        <a:bodyPr/>
        <a:lstStyle/>
        <a:p>
          <a:r>
            <a:rPr lang="ru-RU" sz="1800" b="1" dirty="0" smtClean="0"/>
            <a:t>информацию, которая полезна каждому</a:t>
          </a:r>
          <a:endParaRPr lang="ru-RU" sz="1800" b="1" dirty="0"/>
        </a:p>
      </dgm:t>
    </dgm:pt>
    <dgm:pt modelId="{E88B39CB-2BF2-4DA1-B1E1-7395A2A31D22}" type="parTrans" cxnId="{9259BB76-15D0-4CFC-A781-C2C4D47CAC4F}">
      <dgm:prSet/>
      <dgm:spPr/>
      <dgm:t>
        <a:bodyPr/>
        <a:lstStyle/>
        <a:p>
          <a:endParaRPr lang="ru-RU"/>
        </a:p>
      </dgm:t>
    </dgm:pt>
    <dgm:pt modelId="{0BDA484C-C3E8-445A-B6FD-EFA385ABEFEA}" type="sibTrans" cxnId="{9259BB76-15D0-4CFC-A781-C2C4D47CAC4F}">
      <dgm:prSet/>
      <dgm:spPr/>
      <dgm:t>
        <a:bodyPr/>
        <a:lstStyle/>
        <a:p>
          <a:endParaRPr lang="ru-RU"/>
        </a:p>
      </dgm:t>
    </dgm:pt>
    <dgm:pt modelId="{E60E8C48-953C-4C07-AC3D-CECB62FF745F}">
      <dgm:prSet custT="1"/>
      <dgm:spPr/>
      <dgm:t>
        <a:bodyPr/>
        <a:lstStyle/>
        <a:p>
          <a:pPr algn="l">
            <a:lnSpc>
              <a:spcPts val="1560"/>
            </a:lnSpc>
          </a:pPr>
          <a:r>
            <a:rPr lang="ru-RU" sz="1800" b="1" dirty="0" smtClean="0"/>
            <a:t>организационные вопросы в общих чатах</a:t>
          </a:r>
          <a:endParaRPr lang="ru-RU" sz="1800" b="1" dirty="0"/>
        </a:p>
      </dgm:t>
    </dgm:pt>
    <dgm:pt modelId="{3DB19B53-C0C3-40A3-985B-D9890FBB0AC8}" type="parTrans" cxnId="{3E09AD43-D20E-45A9-86D4-8B43B7498A81}">
      <dgm:prSet/>
      <dgm:spPr/>
      <dgm:t>
        <a:bodyPr/>
        <a:lstStyle/>
        <a:p>
          <a:endParaRPr lang="ru-RU"/>
        </a:p>
      </dgm:t>
    </dgm:pt>
    <dgm:pt modelId="{C715CE7A-0B91-48BF-9DF2-3053800E7860}" type="sibTrans" cxnId="{3E09AD43-D20E-45A9-86D4-8B43B7498A81}">
      <dgm:prSet/>
      <dgm:spPr/>
      <dgm:t>
        <a:bodyPr/>
        <a:lstStyle/>
        <a:p>
          <a:endParaRPr lang="ru-RU"/>
        </a:p>
      </dgm:t>
    </dgm:pt>
    <dgm:pt modelId="{6259684B-C207-43DD-9B53-A7903F11AA57}">
      <dgm:prSet custT="1"/>
      <dgm:spPr/>
      <dgm:t>
        <a:bodyPr/>
        <a:lstStyle/>
        <a:p>
          <a:r>
            <a:rPr lang="ru-RU" sz="1800" b="1" dirty="0" smtClean="0"/>
            <a:t>чтобы сообщение не было неприличным</a:t>
          </a:r>
          <a:endParaRPr lang="ru-RU" sz="1800" b="1" dirty="0"/>
        </a:p>
      </dgm:t>
    </dgm:pt>
    <dgm:pt modelId="{D13A0217-8A3C-4172-B7AF-7B1E12A79158}" type="parTrans" cxnId="{CC7C8251-E737-4BF3-8700-04D43C12F897}">
      <dgm:prSet/>
      <dgm:spPr/>
      <dgm:t>
        <a:bodyPr/>
        <a:lstStyle/>
        <a:p>
          <a:endParaRPr lang="ru-RU"/>
        </a:p>
      </dgm:t>
    </dgm:pt>
    <dgm:pt modelId="{6BF27735-A944-4B9C-9255-DD4D3CD889F1}" type="sibTrans" cxnId="{CC7C8251-E737-4BF3-8700-04D43C12F897}">
      <dgm:prSet/>
      <dgm:spPr/>
      <dgm:t>
        <a:bodyPr/>
        <a:lstStyle/>
        <a:p>
          <a:endParaRPr lang="ru-RU"/>
        </a:p>
      </dgm:t>
    </dgm:pt>
    <dgm:pt modelId="{126E594F-5195-473D-A396-F604EC6AEC35}">
      <dgm:prSet custT="1"/>
      <dgm:spPr/>
      <dgm:t>
        <a:bodyPr/>
        <a:lstStyle/>
        <a:p>
          <a:r>
            <a:rPr lang="ru-RU" sz="1800" b="1" dirty="0" smtClean="0"/>
            <a:t>фотографии других людей без их согласия</a:t>
          </a:r>
          <a:endParaRPr lang="ru-RU" sz="1800" b="1" dirty="0"/>
        </a:p>
      </dgm:t>
    </dgm:pt>
    <dgm:pt modelId="{CBB090B1-F3CB-4998-B34C-B9D58B90CD4D}" type="parTrans" cxnId="{A532E93B-DBB4-4C6B-AD0D-D14CA134ECC6}">
      <dgm:prSet/>
      <dgm:spPr/>
      <dgm:t>
        <a:bodyPr/>
        <a:lstStyle/>
        <a:p>
          <a:endParaRPr lang="ru-RU"/>
        </a:p>
      </dgm:t>
    </dgm:pt>
    <dgm:pt modelId="{8BF14B1B-745B-4A39-92BC-B3DAB5644175}" type="sibTrans" cxnId="{A532E93B-DBB4-4C6B-AD0D-D14CA134ECC6}">
      <dgm:prSet/>
      <dgm:spPr/>
      <dgm:t>
        <a:bodyPr/>
        <a:lstStyle/>
        <a:p>
          <a:endParaRPr lang="ru-RU"/>
        </a:p>
      </dgm:t>
    </dgm:pt>
    <dgm:pt modelId="{F0109601-ADE4-4FE7-8C43-B039F44504AE}">
      <dgm:prSet custT="1"/>
      <dgm:spPr/>
      <dgm:t>
        <a:bodyPr/>
        <a:lstStyle/>
        <a:p>
          <a:r>
            <a:rPr lang="ru-RU" sz="1800" b="1" dirty="0" smtClean="0"/>
            <a:t>закон</a:t>
          </a:r>
          <a:endParaRPr lang="ru-RU" sz="1800" b="1" dirty="0"/>
        </a:p>
      </dgm:t>
    </dgm:pt>
    <dgm:pt modelId="{3D9B66EC-6050-478F-BF51-5B1C70FE3C6A}" type="parTrans" cxnId="{EF24B092-49D0-4965-BC9F-A910CE231EE6}">
      <dgm:prSet/>
      <dgm:spPr/>
      <dgm:t>
        <a:bodyPr/>
        <a:lstStyle/>
        <a:p>
          <a:endParaRPr lang="ru-RU"/>
        </a:p>
      </dgm:t>
    </dgm:pt>
    <dgm:pt modelId="{A6D78356-2DC7-445C-A60E-23F1EC967728}" type="sibTrans" cxnId="{EF24B092-49D0-4965-BC9F-A910CE231EE6}">
      <dgm:prSet/>
      <dgm:spPr/>
      <dgm:t>
        <a:bodyPr/>
        <a:lstStyle/>
        <a:p>
          <a:endParaRPr lang="ru-RU"/>
        </a:p>
      </dgm:t>
    </dgm:pt>
    <dgm:pt modelId="{69E59616-7D3B-4E47-A81F-2DA0358A52AA}">
      <dgm:prSet custT="1"/>
      <dgm:spPr/>
      <dgm:t>
        <a:bodyPr/>
        <a:lstStyle/>
        <a:p>
          <a:r>
            <a:rPr lang="ru-RU" sz="1800" b="1" dirty="0" smtClean="0"/>
            <a:t>время других участников</a:t>
          </a:r>
          <a:endParaRPr lang="ru-RU" sz="1800" b="1" dirty="0"/>
        </a:p>
      </dgm:t>
    </dgm:pt>
    <dgm:pt modelId="{69C61165-CD04-40DB-BC84-2BD01076C6BE}" type="parTrans" cxnId="{08D82D89-776C-40C7-A589-948F370B1EC5}">
      <dgm:prSet/>
      <dgm:spPr/>
      <dgm:t>
        <a:bodyPr/>
        <a:lstStyle/>
        <a:p>
          <a:endParaRPr lang="ru-RU"/>
        </a:p>
      </dgm:t>
    </dgm:pt>
    <dgm:pt modelId="{BEDD1B52-31DF-4D20-B9D2-EBBDDB95F812}" type="sibTrans" cxnId="{08D82D89-776C-40C7-A589-948F370B1EC5}">
      <dgm:prSet/>
      <dgm:spPr/>
      <dgm:t>
        <a:bodyPr/>
        <a:lstStyle/>
        <a:p>
          <a:endParaRPr lang="ru-RU"/>
        </a:p>
      </dgm:t>
    </dgm:pt>
    <dgm:pt modelId="{E378817E-57AF-4AD4-9C14-E5936EC63FB6}" type="pres">
      <dgm:prSet presAssocID="{C33D94EF-DB70-47D5-A8BE-A8F7D513AF9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79B6346-8F97-4535-B5C8-45FC96D658F8}" type="pres">
      <dgm:prSet presAssocID="{F469A23F-6F2F-492E-AB0A-1CC8E0085D16}" presName="linNode" presStyleCnt="0"/>
      <dgm:spPr/>
      <dgm:t>
        <a:bodyPr/>
        <a:lstStyle/>
        <a:p>
          <a:endParaRPr lang="ru-RU"/>
        </a:p>
      </dgm:t>
    </dgm:pt>
    <dgm:pt modelId="{6D44C91E-EE2C-44C5-A007-F9E811783275}" type="pres">
      <dgm:prSet presAssocID="{F469A23F-6F2F-492E-AB0A-1CC8E0085D16}" presName="parentShp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E295D0-83A6-40A3-BA35-4E525595EE89}" type="pres">
      <dgm:prSet presAssocID="{F469A23F-6F2F-492E-AB0A-1CC8E0085D16}" presName="childShp" presStyleLbl="b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A750FC-D8CC-495C-8A5F-38DC8774785D}" type="pres">
      <dgm:prSet presAssocID="{F7D4730E-E1C1-4B4A-B96A-4845DCD3251F}" presName="spacing" presStyleCnt="0"/>
      <dgm:spPr/>
      <dgm:t>
        <a:bodyPr/>
        <a:lstStyle/>
        <a:p>
          <a:endParaRPr lang="ru-RU"/>
        </a:p>
      </dgm:t>
    </dgm:pt>
    <dgm:pt modelId="{DF4E606E-F20E-4092-94DF-BD31832436F1}" type="pres">
      <dgm:prSet presAssocID="{F334F82A-CB9B-4264-8C6C-7E61FD0EC909}" presName="linNode" presStyleCnt="0"/>
      <dgm:spPr/>
      <dgm:t>
        <a:bodyPr/>
        <a:lstStyle/>
        <a:p>
          <a:endParaRPr lang="ru-RU"/>
        </a:p>
      </dgm:t>
    </dgm:pt>
    <dgm:pt modelId="{4B25EA90-CA18-485E-BD0B-78F1FD5BEF66}" type="pres">
      <dgm:prSet presAssocID="{F334F82A-CB9B-4264-8C6C-7E61FD0EC909}" presName="parentShp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63D584-BABA-4F8E-BBA6-3AF7CF88A3FA}" type="pres">
      <dgm:prSet presAssocID="{F334F82A-CB9B-4264-8C6C-7E61FD0EC909}" presName="childShp" presStyleLbl="b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3CA453-DF30-4610-B283-197CCF9C184E}" type="pres">
      <dgm:prSet presAssocID="{899F29E5-4FE1-4444-933B-5691380F6107}" presName="spacing" presStyleCnt="0"/>
      <dgm:spPr/>
      <dgm:t>
        <a:bodyPr/>
        <a:lstStyle/>
        <a:p>
          <a:endParaRPr lang="ru-RU"/>
        </a:p>
      </dgm:t>
    </dgm:pt>
    <dgm:pt modelId="{FF420861-3777-40A9-AF0E-D81F865808A4}" type="pres">
      <dgm:prSet presAssocID="{ECD64499-8D35-435D-A00D-75B7AFDDCE5A}" presName="linNode" presStyleCnt="0"/>
      <dgm:spPr/>
      <dgm:t>
        <a:bodyPr/>
        <a:lstStyle/>
        <a:p>
          <a:endParaRPr lang="ru-RU"/>
        </a:p>
      </dgm:t>
    </dgm:pt>
    <dgm:pt modelId="{90C30AEC-03E7-4257-AB1B-BC4472927BF9}" type="pres">
      <dgm:prSet presAssocID="{ECD64499-8D35-435D-A00D-75B7AFDDCE5A}" presName="parentShp" presStyleLbl="node1" presStyleIdx="2" presStyleCnt="8" custLinFactNeighborX="-2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869333-48C4-4AB0-B7E3-4742CB85F52A}" type="pres">
      <dgm:prSet presAssocID="{ECD64499-8D35-435D-A00D-75B7AFDDCE5A}" presName="childShp" presStyleLbl="b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8D3DFB-9184-498D-A211-E3BDB87962C2}" type="pres">
      <dgm:prSet presAssocID="{F6629C1D-541B-4685-AE0A-67DEC573859B}" presName="spacing" presStyleCnt="0"/>
      <dgm:spPr/>
      <dgm:t>
        <a:bodyPr/>
        <a:lstStyle/>
        <a:p>
          <a:endParaRPr lang="ru-RU"/>
        </a:p>
      </dgm:t>
    </dgm:pt>
    <dgm:pt modelId="{2012343E-67A7-46D6-BB23-A69230D63456}" type="pres">
      <dgm:prSet presAssocID="{C8C56E25-C164-4FA6-898F-327A07C4A188}" presName="linNode" presStyleCnt="0"/>
      <dgm:spPr/>
      <dgm:t>
        <a:bodyPr/>
        <a:lstStyle/>
        <a:p>
          <a:endParaRPr lang="ru-RU"/>
        </a:p>
      </dgm:t>
    </dgm:pt>
    <dgm:pt modelId="{AB5025CA-295E-4EB3-9806-71487A50B995}" type="pres">
      <dgm:prSet presAssocID="{C8C56E25-C164-4FA6-898F-327A07C4A188}" presName="parentShp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472873-829E-41FD-A7D5-17FA07848E31}" type="pres">
      <dgm:prSet presAssocID="{C8C56E25-C164-4FA6-898F-327A07C4A188}" presName="childShp" presStyleLbl="b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5BB112-D608-4414-9757-E56918246E1D}" type="pres">
      <dgm:prSet presAssocID="{28E3ABB6-BB8E-4B82-9E7B-280477B9113C}" presName="spacing" presStyleCnt="0"/>
      <dgm:spPr/>
      <dgm:t>
        <a:bodyPr/>
        <a:lstStyle/>
        <a:p>
          <a:endParaRPr lang="ru-RU"/>
        </a:p>
      </dgm:t>
    </dgm:pt>
    <dgm:pt modelId="{BC98B523-C6B5-4FBF-AF7C-7990703796BE}" type="pres">
      <dgm:prSet presAssocID="{AEA58475-1A47-4435-B1BB-EB6625C09F41}" presName="linNode" presStyleCnt="0"/>
      <dgm:spPr/>
      <dgm:t>
        <a:bodyPr/>
        <a:lstStyle/>
        <a:p>
          <a:endParaRPr lang="ru-RU"/>
        </a:p>
      </dgm:t>
    </dgm:pt>
    <dgm:pt modelId="{CE6E918D-8B33-413D-9D79-268C242B152B}" type="pres">
      <dgm:prSet presAssocID="{AEA58475-1A47-4435-B1BB-EB6625C09F41}" presName="parentShp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1819F5-5984-46AF-B191-E8A05E7DBC5D}" type="pres">
      <dgm:prSet presAssocID="{AEA58475-1A47-4435-B1BB-EB6625C09F41}" presName="childShp" presStyleLbl="b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323668-5B33-4B6A-BCD4-BE2B531DEDE2}" type="pres">
      <dgm:prSet presAssocID="{E3F0EB97-D9DC-4315-B04F-8C7B7773CE46}" presName="spacing" presStyleCnt="0"/>
      <dgm:spPr/>
      <dgm:t>
        <a:bodyPr/>
        <a:lstStyle/>
        <a:p>
          <a:endParaRPr lang="ru-RU"/>
        </a:p>
      </dgm:t>
    </dgm:pt>
    <dgm:pt modelId="{3D93F3D7-C49F-4CB3-A119-F133CFC11997}" type="pres">
      <dgm:prSet presAssocID="{96CF34CA-20F1-419B-B575-5CC6A26C20B7}" presName="linNode" presStyleCnt="0"/>
      <dgm:spPr/>
      <dgm:t>
        <a:bodyPr/>
        <a:lstStyle/>
        <a:p>
          <a:endParaRPr lang="ru-RU"/>
        </a:p>
      </dgm:t>
    </dgm:pt>
    <dgm:pt modelId="{F59AC8FB-7D69-4790-AA08-DEA24CFB0CE1}" type="pres">
      <dgm:prSet presAssocID="{96CF34CA-20F1-419B-B575-5CC6A26C20B7}" presName="parentShp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F644B3-0CDD-45C2-8B6F-588EE63BCFE2}" type="pres">
      <dgm:prSet presAssocID="{96CF34CA-20F1-419B-B575-5CC6A26C20B7}" presName="childShp" presStyleLbl="b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851174-DA1E-4DDD-92D8-AD0F5625C0D0}" type="pres">
      <dgm:prSet presAssocID="{E190F2DC-528D-4040-9EDA-2AFA5D3D78DF}" presName="spacing" presStyleCnt="0"/>
      <dgm:spPr/>
      <dgm:t>
        <a:bodyPr/>
        <a:lstStyle/>
        <a:p>
          <a:endParaRPr lang="ru-RU"/>
        </a:p>
      </dgm:t>
    </dgm:pt>
    <dgm:pt modelId="{951AC336-2BC6-4B23-A9D7-1CAE1E126CAA}" type="pres">
      <dgm:prSet presAssocID="{8C227B51-DEAA-4FB8-92EA-E1E98C2F02FF}" presName="linNode" presStyleCnt="0"/>
      <dgm:spPr/>
      <dgm:t>
        <a:bodyPr/>
        <a:lstStyle/>
        <a:p>
          <a:endParaRPr lang="ru-RU"/>
        </a:p>
      </dgm:t>
    </dgm:pt>
    <dgm:pt modelId="{2EA7A070-600C-4563-8AD6-D05F56D415C4}" type="pres">
      <dgm:prSet presAssocID="{8C227B51-DEAA-4FB8-92EA-E1E98C2F02FF}" presName="parentShp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326121-67F1-47E5-B682-19A7C9A1CF50}" type="pres">
      <dgm:prSet presAssocID="{8C227B51-DEAA-4FB8-92EA-E1E98C2F02FF}" presName="childShp" presStyleLbl="b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F9A6D2-BAED-425A-BB13-64DAB4130BC3}" type="pres">
      <dgm:prSet presAssocID="{EC927494-9B11-4FB1-974A-DE737C10CF29}" presName="spacing" presStyleCnt="0"/>
      <dgm:spPr/>
      <dgm:t>
        <a:bodyPr/>
        <a:lstStyle/>
        <a:p>
          <a:endParaRPr lang="ru-RU"/>
        </a:p>
      </dgm:t>
    </dgm:pt>
    <dgm:pt modelId="{405FD14F-34E9-435E-B05B-ABCC36DF0481}" type="pres">
      <dgm:prSet presAssocID="{BBCD34B8-8642-470F-BE00-6EDA630B1486}" presName="linNode" presStyleCnt="0"/>
      <dgm:spPr/>
      <dgm:t>
        <a:bodyPr/>
        <a:lstStyle/>
        <a:p>
          <a:endParaRPr lang="ru-RU"/>
        </a:p>
      </dgm:t>
    </dgm:pt>
    <dgm:pt modelId="{F25FE17C-778C-4BC0-99AB-8226E6270746}" type="pres">
      <dgm:prSet presAssocID="{BBCD34B8-8642-470F-BE00-6EDA630B1486}" presName="parentShp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526B76-17D4-4B27-BC1E-EB6FFE8C9E14}" type="pres">
      <dgm:prSet presAssocID="{BBCD34B8-8642-470F-BE00-6EDA630B1486}" presName="childShp" presStyleLbl="b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9AB7C6-F49D-4FB7-BF8E-FD541AA6CB38}" type="presOf" srcId="{0E7D0786-FEC5-4DDE-A0DD-1823941F58D1}" destId="{2CE295D0-83A6-40A3-BA35-4E525595EE89}" srcOrd="0" destOrd="0" presId="urn:microsoft.com/office/officeart/2005/8/layout/vList6"/>
    <dgm:cxn modelId="{C9AC7D88-5864-4D21-B208-8FF082BE4CC7}" srcId="{C33D94EF-DB70-47D5-A8BE-A8F7D513AF9D}" destId="{BBCD34B8-8642-470F-BE00-6EDA630B1486}" srcOrd="7" destOrd="0" parTransId="{B93FEC0C-2637-490F-AA15-3DB1827BA9BD}" sibTransId="{713C8046-80A6-4FFD-9285-FFF092452511}"/>
    <dgm:cxn modelId="{67FFA6AC-1756-4597-A4C7-0ACB392EE965}" srcId="{C33D94EF-DB70-47D5-A8BE-A8F7D513AF9D}" destId="{AEA58475-1A47-4435-B1BB-EB6625C09F41}" srcOrd="4" destOrd="0" parTransId="{24FC1B0B-A207-4D27-BEB5-CA7612FA904D}" sibTransId="{E3F0EB97-D9DC-4315-B04F-8C7B7773CE46}"/>
    <dgm:cxn modelId="{80648330-041B-4C23-A989-E5AFDF76A5AB}" type="presOf" srcId="{ECD64499-8D35-435D-A00D-75B7AFDDCE5A}" destId="{90C30AEC-03E7-4257-AB1B-BC4472927BF9}" srcOrd="0" destOrd="0" presId="urn:microsoft.com/office/officeart/2005/8/layout/vList6"/>
    <dgm:cxn modelId="{C5FAEC50-FCEC-46D9-9430-7E7CD067733A}" srcId="{C33D94EF-DB70-47D5-A8BE-A8F7D513AF9D}" destId="{96CF34CA-20F1-419B-B575-5CC6A26C20B7}" srcOrd="5" destOrd="0" parTransId="{314EA11B-7729-4094-A9AF-CE62EA8CDD33}" sibTransId="{E190F2DC-528D-4040-9EDA-2AFA5D3D78DF}"/>
    <dgm:cxn modelId="{CC7C8251-E737-4BF3-8700-04D43C12F897}" srcId="{C8C56E25-C164-4FA6-898F-327A07C4A188}" destId="{6259684B-C207-43DD-9B53-A7903F11AA57}" srcOrd="0" destOrd="0" parTransId="{D13A0217-8A3C-4172-B7AF-7B1E12A79158}" sibTransId="{6BF27735-A944-4B9C-9255-DD4D3CD889F1}"/>
    <dgm:cxn modelId="{6B6F6D80-CBF3-4065-9ED6-E3AE3287C90D}" srcId="{F469A23F-6F2F-492E-AB0A-1CC8E0085D16}" destId="{0E7D0786-FEC5-4DDE-A0DD-1823941F58D1}" srcOrd="0" destOrd="0" parTransId="{708DD783-7BF5-429D-8B9A-4B8A4AE36183}" sibTransId="{B3ADAEEE-8FF9-4A65-8280-4610A8493A42}"/>
    <dgm:cxn modelId="{E3B0D803-31A3-4263-89A9-975C35D42502}" type="presOf" srcId="{F334F82A-CB9B-4264-8C6C-7E61FD0EC909}" destId="{4B25EA90-CA18-485E-BD0B-78F1FD5BEF66}" srcOrd="0" destOrd="0" presId="urn:microsoft.com/office/officeart/2005/8/layout/vList6"/>
    <dgm:cxn modelId="{124E4EFE-8C94-45CF-BE11-B485B3AED554}" srcId="{C33D94EF-DB70-47D5-A8BE-A8F7D513AF9D}" destId="{ECD64499-8D35-435D-A00D-75B7AFDDCE5A}" srcOrd="2" destOrd="0" parTransId="{92BD8D64-7474-4D72-A201-B0F7E37B397B}" sibTransId="{F6629C1D-541B-4685-AE0A-67DEC573859B}"/>
    <dgm:cxn modelId="{294CB33B-386E-4871-B733-9F61970BA427}" type="presOf" srcId="{96CF34CA-20F1-419B-B575-5CC6A26C20B7}" destId="{F59AC8FB-7D69-4790-AA08-DEA24CFB0CE1}" srcOrd="0" destOrd="0" presId="urn:microsoft.com/office/officeart/2005/8/layout/vList6"/>
    <dgm:cxn modelId="{0526FD71-58F6-4F5E-B0E0-B79BD76307DE}" srcId="{BBCD34B8-8642-470F-BE00-6EDA630B1486}" destId="{D2361B58-EF8E-4F62-B04A-6FA921D6ACFF}" srcOrd="0" destOrd="0" parTransId="{419993F4-FFE2-4197-97A4-5C73AD6D6EAD}" sibTransId="{E5248261-159E-42E6-BB37-DD73CB7BCE3C}"/>
    <dgm:cxn modelId="{DCFD6EC2-8196-43CE-8131-2793A3895C06}" srcId="{C33D94EF-DB70-47D5-A8BE-A8F7D513AF9D}" destId="{F334F82A-CB9B-4264-8C6C-7E61FD0EC909}" srcOrd="1" destOrd="0" parTransId="{5FF65202-EC0C-4EE1-A231-C95F26D6B5BF}" sibTransId="{899F29E5-4FE1-4444-933B-5691380F6107}"/>
    <dgm:cxn modelId="{666718C8-D2A5-4EFB-B133-CCFD00F986C4}" type="presOf" srcId="{E60E8C48-953C-4C07-AC3D-CECB62FF745F}" destId="{C6869333-48C4-4AB0-B7E3-4742CB85F52A}" srcOrd="0" destOrd="0" presId="urn:microsoft.com/office/officeart/2005/8/layout/vList6"/>
    <dgm:cxn modelId="{9259BB76-15D0-4CFC-A781-C2C4D47CAC4F}" srcId="{F334F82A-CB9B-4264-8C6C-7E61FD0EC909}" destId="{2210C02B-57CA-4A96-8157-44A7494089D0}" srcOrd="0" destOrd="0" parTransId="{E88B39CB-2BF2-4DA1-B1E1-7395A2A31D22}" sibTransId="{0BDA484C-C3E8-445A-B6FD-EFA385ABEFEA}"/>
    <dgm:cxn modelId="{A70435FA-3E97-49BE-BDB3-E6F38AA88C25}" srcId="{C33D94EF-DB70-47D5-A8BE-A8F7D513AF9D}" destId="{8C227B51-DEAA-4FB8-92EA-E1E98C2F02FF}" srcOrd="6" destOrd="0" parTransId="{5738A2F0-9116-4A1B-A10C-1E3B7C9D1380}" sibTransId="{EC927494-9B11-4FB1-974A-DE737C10CF29}"/>
    <dgm:cxn modelId="{738425A2-7490-4F9F-B4C2-1BBED4CEE891}" type="presOf" srcId="{BBCD34B8-8642-470F-BE00-6EDA630B1486}" destId="{F25FE17C-778C-4BC0-99AB-8226E6270746}" srcOrd="0" destOrd="0" presId="urn:microsoft.com/office/officeart/2005/8/layout/vList6"/>
    <dgm:cxn modelId="{2E87F320-355C-4A20-8F93-BCBDD35F9ECC}" type="presOf" srcId="{2210C02B-57CA-4A96-8157-44A7494089D0}" destId="{2363D584-BABA-4F8E-BBA6-3AF7CF88A3FA}" srcOrd="0" destOrd="0" presId="urn:microsoft.com/office/officeart/2005/8/layout/vList6"/>
    <dgm:cxn modelId="{BFEF1F15-D4D2-4CA2-9F7D-E6C5601352BB}" type="presOf" srcId="{AEA58475-1A47-4435-B1BB-EB6625C09F41}" destId="{CE6E918D-8B33-413D-9D79-268C242B152B}" srcOrd="0" destOrd="0" presId="urn:microsoft.com/office/officeart/2005/8/layout/vList6"/>
    <dgm:cxn modelId="{CB5C6E40-8631-42DB-9F96-90427C0F7A06}" type="presOf" srcId="{69E59616-7D3B-4E47-A81F-2DA0358A52AA}" destId="{2A326121-67F1-47E5-B682-19A7C9A1CF50}" srcOrd="0" destOrd="0" presId="urn:microsoft.com/office/officeart/2005/8/layout/vList6"/>
    <dgm:cxn modelId="{7E2086C9-F30B-4F28-A9A3-8D705327EFC2}" type="presOf" srcId="{8C227B51-DEAA-4FB8-92EA-E1E98C2F02FF}" destId="{2EA7A070-600C-4563-8AD6-D05F56D415C4}" srcOrd="0" destOrd="0" presId="urn:microsoft.com/office/officeart/2005/8/layout/vList6"/>
    <dgm:cxn modelId="{8AD130CB-8B26-4CF7-9E33-2689239A8FC7}" type="presOf" srcId="{F469A23F-6F2F-492E-AB0A-1CC8E0085D16}" destId="{6D44C91E-EE2C-44C5-A007-F9E811783275}" srcOrd="0" destOrd="0" presId="urn:microsoft.com/office/officeart/2005/8/layout/vList6"/>
    <dgm:cxn modelId="{B9F5CB73-BEBD-4B18-B568-50B268620836}" type="presOf" srcId="{126E594F-5195-473D-A396-F604EC6AEC35}" destId="{6F1819F5-5984-46AF-B191-E8A05E7DBC5D}" srcOrd="0" destOrd="0" presId="urn:microsoft.com/office/officeart/2005/8/layout/vList6"/>
    <dgm:cxn modelId="{F0E0DEFD-BC6D-47C9-A38E-EB7E310EB0A0}" type="presOf" srcId="{F0109601-ADE4-4FE7-8C43-B039F44504AE}" destId="{5AF644B3-0CDD-45C2-8B6F-588EE63BCFE2}" srcOrd="0" destOrd="0" presId="urn:microsoft.com/office/officeart/2005/8/layout/vList6"/>
    <dgm:cxn modelId="{A7E61C9F-17C7-4750-806E-D108A77F4AC5}" type="presOf" srcId="{D2361B58-EF8E-4F62-B04A-6FA921D6ACFF}" destId="{8E526B76-17D4-4B27-BC1E-EB6FFE8C9E14}" srcOrd="0" destOrd="0" presId="urn:microsoft.com/office/officeart/2005/8/layout/vList6"/>
    <dgm:cxn modelId="{3E09AD43-D20E-45A9-86D4-8B43B7498A81}" srcId="{ECD64499-8D35-435D-A00D-75B7AFDDCE5A}" destId="{E60E8C48-953C-4C07-AC3D-CECB62FF745F}" srcOrd="0" destOrd="0" parTransId="{3DB19B53-C0C3-40A3-985B-D9890FBB0AC8}" sibTransId="{C715CE7A-0B91-48BF-9DF2-3053800E7860}"/>
    <dgm:cxn modelId="{83FCE706-11F8-4B85-9C99-B3CA5611C361}" type="presOf" srcId="{C33D94EF-DB70-47D5-A8BE-A8F7D513AF9D}" destId="{E378817E-57AF-4AD4-9C14-E5936EC63FB6}" srcOrd="0" destOrd="0" presId="urn:microsoft.com/office/officeart/2005/8/layout/vList6"/>
    <dgm:cxn modelId="{B6047B6C-6627-4B26-969D-8BA5185578FC}" type="presOf" srcId="{C8C56E25-C164-4FA6-898F-327A07C4A188}" destId="{AB5025CA-295E-4EB3-9806-71487A50B995}" srcOrd="0" destOrd="0" presId="urn:microsoft.com/office/officeart/2005/8/layout/vList6"/>
    <dgm:cxn modelId="{ADFA9822-3504-4029-83F7-F13FE625DB4F}" srcId="{C33D94EF-DB70-47D5-A8BE-A8F7D513AF9D}" destId="{F469A23F-6F2F-492E-AB0A-1CC8E0085D16}" srcOrd="0" destOrd="0" parTransId="{82CC1C3F-0F6D-4BFF-ADA2-72ED62B50D2E}" sibTransId="{F7D4730E-E1C1-4B4A-B96A-4845DCD3251F}"/>
    <dgm:cxn modelId="{DCF1EA39-242E-43A3-AFDE-D40195821E67}" type="presOf" srcId="{6259684B-C207-43DD-9B53-A7903F11AA57}" destId="{9D472873-829E-41FD-A7D5-17FA07848E31}" srcOrd="0" destOrd="0" presId="urn:microsoft.com/office/officeart/2005/8/layout/vList6"/>
    <dgm:cxn modelId="{08D82D89-776C-40C7-A589-948F370B1EC5}" srcId="{8C227B51-DEAA-4FB8-92EA-E1E98C2F02FF}" destId="{69E59616-7D3B-4E47-A81F-2DA0358A52AA}" srcOrd="0" destOrd="0" parTransId="{69C61165-CD04-40DB-BC84-2BD01076C6BE}" sibTransId="{BEDD1B52-31DF-4D20-B9D2-EBBDDB95F812}"/>
    <dgm:cxn modelId="{A532E93B-DBB4-4C6B-AD0D-D14CA134ECC6}" srcId="{AEA58475-1A47-4435-B1BB-EB6625C09F41}" destId="{126E594F-5195-473D-A396-F604EC6AEC35}" srcOrd="0" destOrd="0" parTransId="{CBB090B1-F3CB-4998-B34C-B9D58B90CD4D}" sibTransId="{8BF14B1B-745B-4A39-92BC-B3DAB5644175}"/>
    <dgm:cxn modelId="{ECC251F6-F423-40C2-BD6D-B4259AC153CE}" srcId="{C33D94EF-DB70-47D5-A8BE-A8F7D513AF9D}" destId="{C8C56E25-C164-4FA6-898F-327A07C4A188}" srcOrd="3" destOrd="0" parTransId="{A471C0B7-BD97-4BEA-95A1-126DE421F059}" sibTransId="{28E3ABB6-BB8E-4B82-9E7B-280477B9113C}"/>
    <dgm:cxn modelId="{EF24B092-49D0-4965-BC9F-A910CE231EE6}" srcId="{96CF34CA-20F1-419B-B575-5CC6A26C20B7}" destId="{F0109601-ADE4-4FE7-8C43-B039F44504AE}" srcOrd="0" destOrd="0" parTransId="{3D9B66EC-6050-478F-BF51-5B1C70FE3C6A}" sibTransId="{A6D78356-2DC7-445C-A60E-23F1EC967728}"/>
    <dgm:cxn modelId="{138ED2CB-70A5-4272-85D1-40B9CBFF7265}" type="presParOf" srcId="{E378817E-57AF-4AD4-9C14-E5936EC63FB6}" destId="{D79B6346-8F97-4535-B5C8-45FC96D658F8}" srcOrd="0" destOrd="0" presId="urn:microsoft.com/office/officeart/2005/8/layout/vList6"/>
    <dgm:cxn modelId="{18559810-6D49-4B8B-85ED-25A8F5C69355}" type="presParOf" srcId="{D79B6346-8F97-4535-B5C8-45FC96D658F8}" destId="{6D44C91E-EE2C-44C5-A007-F9E811783275}" srcOrd="0" destOrd="0" presId="urn:microsoft.com/office/officeart/2005/8/layout/vList6"/>
    <dgm:cxn modelId="{C5FD9AA1-4565-4E92-B8C6-3386B9CED674}" type="presParOf" srcId="{D79B6346-8F97-4535-B5C8-45FC96D658F8}" destId="{2CE295D0-83A6-40A3-BA35-4E525595EE89}" srcOrd="1" destOrd="0" presId="urn:microsoft.com/office/officeart/2005/8/layout/vList6"/>
    <dgm:cxn modelId="{443B7D9E-7CD0-4C67-9F2A-69433E3E7019}" type="presParOf" srcId="{E378817E-57AF-4AD4-9C14-E5936EC63FB6}" destId="{82A750FC-D8CC-495C-8A5F-38DC8774785D}" srcOrd="1" destOrd="0" presId="urn:microsoft.com/office/officeart/2005/8/layout/vList6"/>
    <dgm:cxn modelId="{9C6189E4-F1F8-453A-9377-C45A72586549}" type="presParOf" srcId="{E378817E-57AF-4AD4-9C14-E5936EC63FB6}" destId="{DF4E606E-F20E-4092-94DF-BD31832436F1}" srcOrd="2" destOrd="0" presId="urn:microsoft.com/office/officeart/2005/8/layout/vList6"/>
    <dgm:cxn modelId="{2BE1E724-AFA9-43C3-A8E0-AF0D5984ABB8}" type="presParOf" srcId="{DF4E606E-F20E-4092-94DF-BD31832436F1}" destId="{4B25EA90-CA18-485E-BD0B-78F1FD5BEF66}" srcOrd="0" destOrd="0" presId="urn:microsoft.com/office/officeart/2005/8/layout/vList6"/>
    <dgm:cxn modelId="{DA12E3E1-AA67-426B-B2DB-4E3549AE4679}" type="presParOf" srcId="{DF4E606E-F20E-4092-94DF-BD31832436F1}" destId="{2363D584-BABA-4F8E-BBA6-3AF7CF88A3FA}" srcOrd="1" destOrd="0" presId="urn:microsoft.com/office/officeart/2005/8/layout/vList6"/>
    <dgm:cxn modelId="{DB0F2346-A5A3-461B-B57A-A1CE3455C701}" type="presParOf" srcId="{E378817E-57AF-4AD4-9C14-E5936EC63FB6}" destId="{173CA453-DF30-4610-B283-197CCF9C184E}" srcOrd="3" destOrd="0" presId="urn:microsoft.com/office/officeart/2005/8/layout/vList6"/>
    <dgm:cxn modelId="{D5BC9AA1-58CC-41DA-B5D1-5E84EF79FBE4}" type="presParOf" srcId="{E378817E-57AF-4AD4-9C14-E5936EC63FB6}" destId="{FF420861-3777-40A9-AF0E-D81F865808A4}" srcOrd="4" destOrd="0" presId="urn:microsoft.com/office/officeart/2005/8/layout/vList6"/>
    <dgm:cxn modelId="{482A08F5-DA4B-4AF3-95F7-329CFB762A37}" type="presParOf" srcId="{FF420861-3777-40A9-AF0E-D81F865808A4}" destId="{90C30AEC-03E7-4257-AB1B-BC4472927BF9}" srcOrd="0" destOrd="0" presId="urn:microsoft.com/office/officeart/2005/8/layout/vList6"/>
    <dgm:cxn modelId="{8AFE230C-D38B-4351-A2E1-E481F1CEBF93}" type="presParOf" srcId="{FF420861-3777-40A9-AF0E-D81F865808A4}" destId="{C6869333-48C4-4AB0-B7E3-4742CB85F52A}" srcOrd="1" destOrd="0" presId="urn:microsoft.com/office/officeart/2005/8/layout/vList6"/>
    <dgm:cxn modelId="{269856CD-D217-46F4-A3A3-8B9A01FCE309}" type="presParOf" srcId="{E378817E-57AF-4AD4-9C14-E5936EC63FB6}" destId="{178D3DFB-9184-498D-A211-E3BDB87962C2}" srcOrd="5" destOrd="0" presId="urn:microsoft.com/office/officeart/2005/8/layout/vList6"/>
    <dgm:cxn modelId="{0002F1B2-C95F-4ACF-A182-4C15B9863C5F}" type="presParOf" srcId="{E378817E-57AF-4AD4-9C14-E5936EC63FB6}" destId="{2012343E-67A7-46D6-BB23-A69230D63456}" srcOrd="6" destOrd="0" presId="urn:microsoft.com/office/officeart/2005/8/layout/vList6"/>
    <dgm:cxn modelId="{FDA6BFD9-55EC-4A3F-8EDB-9D7A804F275F}" type="presParOf" srcId="{2012343E-67A7-46D6-BB23-A69230D63456}" destId="{AB5025CA-295E-4EB3-9806-71487A50B995}" srcOrd="0" destOrd="0" presId="urn:microsoft.com/office/officeart/2005/8/layout/vList6"/>
    <dgm:cxn modelId="{D1B992DE-DDB3-4C30-8765-79368E67C052}" type="presParOf" srcId="{2012343E-67A7-46D6-BB23-A69230D63456}" destId="{9D472873-829E-41FD-A7D5-17FA07848E31}" srcOrd="1" destOrd="0" presId="urn:microsoft.com/office/officeart/2005/8/layout/vList6"/>
    <dgm:cxn modelId="{E423CDD8-2F9D-46A8-84DB-90539C9CDC52}" type="presParOf" srcId="{E378817E-57AF-4AD4-9C14-E5936EC63FB6}" destId="{D45BB112-D608-4414-9757-E56918246E1D}" srcOrd="7" destOrd="0" presId="urn:microsoft.com/office/officeart/2005/8/layout/vList6"/>
    <dgm:cxn modelId="{83B3E13B-1C4C-468C-A580-6399D077C8A9}" type="presParOf" srcId="{E378817E-57AF-4AD4-9C14-E5936EC63FB6}" destId="{BC98B523-C6B5-4FBF-AF7C-7990703796BE}" srcOrd="8" destOrd="0" presId="urn:microsoft.com/office/officeart/2005/8/layout/vList6"/>
    <dgm:cxn modelId="{882F0215-4F5A-4B2E-9746-AFF6C278DA4B}" type="presParOf" srcId="{BC98B523-C6B5-4FBF-AF7C-7990703796BE}" destId="{CE6E918D-8B33-413D-9D79-268C242B152B}" srcOrd="0" destOrd="0" presId="urn:microsoft.com/office/officeart/2005/8/layout/vList6"/>
    <dgm:cxn modelId="{C9DC2B24-B17C-44BC-879C-A9AB5BAE7056}" type="presParOf" srcId="{BC98B523-C6B5-4FBF-AF7C-7990703796BE}" destId="{6F1819F5-5984-46AF-B191-E8A05E7DBC5D}" srcOrd="1" destOrd="0" presId="urn:microsoft.com/office/officeart/2005/8/layout/vList6"/>
    <dgm:cxn modelId="{7F7EA70F-7049-4B87-8465-ED7E1609DAC7}" type="presParOf" srcId="{E378817E-57AF-4AD4-9C14-E5936EC63FB6}" destId="{02323668-5B33-4B6A-BCD4-BE2B531DEDE2}" srcOrd="9" destOrd="0" presId="urn:microsoft.com/office/officeart/2005/8/layout/vList6"/>
    <dgm:cxn modelId="{056B9246-ACB7-42A0-BEFD-E73D2D9D12B5}" type="presParOf" srcId="{E378817E-57AF-4AD4-9C14-E5936EC63FB6}" destId="{3D93F3D7-C49F-4CB3-A119-F133CFC11997}" srcOrd="10" destOrd="0" presId="urn:microsoft.com/office/officeart/2005/8/layout/vList6"/>
    <dgm:cxn modelId="{4DCFC8F1-FD0E-4503-A2FD-3EA6A81C6CB3}" type="presParOf" srcId="{3D93F3D7-C49F-4CB3-A119-F133CFC11997}" destId="{F59AC8FB-7D69-4790-AA08-DEA24CFB0CE1}" srcOrd="0" destOrd="0" presId="urn:microsoft.com/office/officeart/2005/8/layout/vList6"/>
    <dgm:cxn modelId="{041D09D1-7F37-48F5-99AC-FC8E86DF367A}" type="presParOf" srcId="{3D93F3D7-C49F-4CB3-A119-F133CFC11997}" destId="{5AF644B3-0CDD-45C2-8B6F-588EE63BCFE2}" srcOrd="1" destOrd="0" presId="urn:microsoft.com/office/officeart/2005/8/layout/vList6"/>
    <dgm:cxn modelId="{F936E695-2D76-4908-9A0A-7CFB55A31A2E}" type="presParOf" srcId="{E378817E-57AF-4AD4-9C14-E5936EC63FB6}" destId="{B9851174-DA1E-4DDD-92D8-AD0F5625C0D0}" srcOrd="11" destOrd="0" presId="urn:microsoft.com/office/officeart/2005/8/layout/vList6"/>
    <dgm:cxn modelId="{3FE520E9-E7A8-49C5-92B3-90504203867A}" type="presParOf" srcId="{E378817E-57AF-4AD4-9C14-E5936EC63FB6}" destId="{951AC336-2BC6-4B23-A9D7-1CAE1E126CAA}" srcOrd="12" destOrd="0" presId="urn:microsoft.com/office/officeart/2005/8/layout/vList6"/>
    <dgm:cxn modelId="{D74713BC-BBA3-4FD4-B3B8-A44BDCD6EE1F}" type="presParOf" srcId="{951AC336-2BC6-4B23-A9D7-1CAE1E126CAA}" destId="{2EA7A070-600C-4563-8AD6-D05F56D415C4}" srcOrd="0" destOrd="0" presId="urn:microsoft.com/office/officeart/2005/8/layout/vList6"/>
    <dgm:cxn modelId="{78374835-6CD2-4337-9553-5B843EF4390A}" type="presParOf" srcId="{951AC336-2BC6-4B23-A9D7-1CAE1E126CAA}" destId="{2A326121-67F1-47E5-B682-19A7C9A1CF50}" srcOrd="1" destOrd="0" presId="urn:microsoft.com/office/officeart/2005/8/layout/vList6"/>
    <dgm:cxn modelId="{EE5DB63F-7132-43E1-B3BA-59994BD42641}" type="presParOf" srcId="{E378817E-57AF-4AD4-9C14-E5936EC63FB6}" destId="{3CF9A6D2-BAED-425A-BB13-64DAB4130BC3}" srcOrd="13" destOrd="0" presId="urn:microsoft.com/office/officeart/2005/8/layout/vList6"/>
    <dgm:cxn modelId="{B5A83ABC-6623-4764-88E7-54C325227B77}" type="presParOf" srcId="{E378817E-57AF-4AD4-9C14-E5936EC63FB6}" destId="{405FD14F-34E9-435E-B05B-ABCC36DF0481}" srcOrd="14" destOrd="0" presId="urn:microsoft.com/office/officeart/2005/8/layout/vList6"/>
    <dgm:cxn modelId="{CB3285A4-3156-46FA-84FB-A62672AA3749}" type="presParOf" srcId="{405FD14F-34E9-435E-B05B-ABCC36DF0481}" destId="{F25FE17C-778C-4BC0-99AB-8226E6270746}" srcOrd="0" destOrd="0" presId="urn:microsoft.com/office/officeart/2005/8/layout/vList6"/>
    <dgm:cxn modelId="{B1618542-341C-443D-8F8A-F8C7DDFA02BF}" type="presParOf" srcId="{405FD14F-34E9-435E-B05B-ABCC36DF0481}" destId="{8E526B76-17D4-4B27-BC1E-EB6FFE8C9E1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33D94EF-DB70-47D5-A8BE-A8F7D513AF9D}" type="doc">
      <dgm:prSet loTypeId="urn:microsoft.com/office/officeart/2005/8/layout/vList6" loCatId="list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endParaRPr lang="ru-RU"/>
        </a:p>
      </dgm:t>
    </dgm:pt>
    <dgm:pt modelId="{F469A23F-6F2F-492E-AB0A-1CC8E0085D16}">
      <dgm:prSet phldrT="[Текст]"/>
      <dgm:spPr/>
      <dgm:t>
        <a:bodyPr/>
        <a:lstStyle/>
        <a:p>
          <a:r>
            <a:rPr lang="ru-RU" dirty="0" smtClean="0"/>
            <a:t>Будьте</a:t>
          </a:r>
          <a:endParaRPr lang="ru-RU" dirty="0"/>
        </a:p>
      </dgm:t>
    </dgm:pt>
    <dgm:pt modelId="{82CC1C3F-0F6D-4BFF-ADA2-72ED62B50D2E}" type="parTrans" cxnId="{ADFA9822-3504-4029-83F7-F13FE625DB4F}">
      <dgm:prSet/>
      <dgm:spPr/>
      <dgm:t>
        <a:bodyPr/>
        <a:lstStyle/>
        <a:p>
          <a:endParaRPr lang="ru-RU"/>
        </a:p>
      </dgm:t>
    </dgm:pt>
    <dgm:pt modelId="{F7D4730E-E1C1-4B4A-B96A-4845DCD3251F}" type="sibTrans" cxnId="{ADFA9822-3504-4029-83F7-F13FE625DB4F}">
      <dgm:prSet/>
      <dgm:spPr/>
      <dgm:t>
        <a:bodyPr/>
        <a:lstStyle/>
        <a:p>
          <a:endParaRPr lang="ru-RU"/>
        </a:p>
      </dgm:t>
    </dgm:pt>
    <dgm:pt modelId="{0E7D0786-FEC5-4DDE-A0DD-1823941F58D1}">
      <dgm:prSet phldrT="[Текст]" custT="1"/>
      <dgm:spPr/>
      <dgm:t>
        <a:bodyPr/>
        <a:lstStyle/>
        <a:p>
          <a:pPr algn="ctr">
            <a:lnSpc>
              <a:spcPts val="1760"/>
            </a:lnSpc>
          </a:pPr>
          <a:r>
            <a:rPr lang="ru-RU" sz="1800" b="1" dirty="0" smtClean="0"/>
            <a:t>вежливы со всеми участниками чата</a:t>
          </a:r>
          <a:endParaRPr lang="ru-RU" sz="1800" b="1" dirty="0"/>
        </a:p>
      </dgm:t>
    </dgm:pt>
    <dgm:pt modelId="{708DD783-7BF5-429D-8B9A-4B8A4AE36183}" type="parTrans" cxnId="{6B6F6D80-CBF3-4065-9ED6-E3AE3287C90D}">
      <dgm:prSet/>
      <dgm:spPr/>
      <dgm:t>
        <a:bodyPr/>
        <a:lstStyle/>
        <a:p>
          <a:endParaRPr lang="ru-RU"/>
        </a:p>
      </dgm:t>
    </dgm:pt>
    <dgm:pt modelId="{B3ADAEEE-8FF9-4A65-8280-4610A8493A42}" type="sibTrans" cxnId="{6B6F6D80-CBF3-4065-9ED6-E3AE3287C90D}">
      <dgm:prSet/>
      <dgm:spPr/>
      <dgm:t>
        <a:bodyPr/>
        <a:lstStyle/>
        <a:p>
          <a:endParaRPr lang="ru-RU"/>
        </a:p>
      </dgm:t>
    </dgm:pt>
    <dgm:pt modelId="{BBCD34B8-8642-470F-BE00-6EDA630B1486}">
      <dgm:prSet phldrT="[Текст]"/>
      <dgm:spPr/>
      <dgm:t>
        <a:bodyPr/>
        <a:lstStyle/>
        <a:p>
          <a:r>
            <a:rPr lang="ru-RU" dirty="0" smtClean="0"/>
            <a:t>Сохраняйте</a:t>
          </a:r>
          <a:endParaRPr lang="ru-RU" dirty="0"/>
        </a:p>
      </dgm:t>
    </dgm:pt>
    <dgm:pt modelId="{B93FEC0C-2637-490F-AA15-3DB1827BA9BD}" type="parTrans" cxnId="{C9AC7D88-5864-4D21-B208-8FF082BE4CC7}">
      <dgm:prSet/>
      <dgm:spPr/>
      <dgm:t>
        <a:bodyPr/>
        <a:lstStyle/>
        <a:p>
          <a:endParaRPr lang="ru-RU"/>
        </a:p>
      </dgm:t>
    </dgm:pt>
    <dgm:pt modelId="{713C8046-80A6-4FFD-9285-FFF092452511}" type="sibTrans" cxnId="{C9AC7D88-5864-4D21-B208-8FF082BE4CC7}">
      <dgm:prSet/>
      <dgm:spPr/>
      <dgm:t>
        <a:bodyPr/>
        <a:lstStyle/>
        <a:p>
          <a:endParaRPr lang="ru-RU"/>
        </a:p>
      </dgm:t>
    </dgm:pt>
    <dgm:pt modelId="{D2361B58-EF8E-4F62-B04A-6FA921D6ACFF}">
      <dgm:prSet phldrT="[Текст]" custT="1"/>
      <dgm:spPr/>
      <dgm:t>
        <a:bodyPr/>
        <a:lstStyle/>
        <a:p>
          <a:pPr>
            <a:lnSpc>
              <a:spcPts val="1860"/>
            </a:lnSpc>
          </a:pPr>
          <a:r>
            <a:rPr lang="ru-RU" sz="1800" b="1" dirty="0" smtClean="0"/>
            <a:t>спокойствие в ситуации конфликта</a:t>
          </a:r>
          <a:endParaRPr lang="ru-RU" sz="1800" b="1" dirty="0"/>
        </a:p>
      </dgm:t>
    </dgm:pt>
    <dgm:pt modelId="{419993F4-FFE2-4197-97A4-5C73AD6D6EAD}" type="parTrans" cxnId="{0526FD71-58F6-4F5E-B0E0-B79BD76307DE}">
      <dgm:prSet/>
      <dgm:spPr/>
      <dgm:t>
        <a:bodyPr/>
        <a:lstStyle/>
        <a:p>
          <a:endParaRPr lang="ru-RU"/>
        </a:p>
      </dgm:t>
    </dgm:pt>
    <dgm:pt modelId="{E5248261-159E-42E6-BB37-DD73CB7BCE3C}" type="sibTrans" cxnId="{0526FD71-58F6-4F5E-B0E0-B79BD76307DE}">
      <dgm:prSet/>
      <dgm:spPr/>
      <dgm:t>
        <a:bodyPr/>
        <a:lstStyle/>
        <a:p>
          <a:endParaRPr lang="ru-RU"/>
        </a:p>
      </dgm:t>
    </dgm:pt>
    <dgm:pt modelId="{8C227B51-DEAA-4FB8-92EA-E1E98C2F02FF}">
      <dgm:prSet/>
      <dgm:spPr/>
      <dgm:t>
        <a:bodyPr/>
        <a:lstStyle/>
        <a:p>
          <a:r>
            <a:rPr lang="ru-RU" dirty="0" smtClean="0"/>
            <a:t>Берегите</a:t>
          </a:r>
          <a:endParaRPr lang="ru-RU" dirty="0"/>
        </a:p>
      </dgm:t>
    </dgm:pt>
    <dgm:pt modelId="{5738A2F0-9116-4A1B-A10C-1E3B7C9D1380}" type="parTrans" cxnId="{A70435FA-3E97-49BE-BDB3-E6F38AA88C25}">
      <dgm:prSet/>
      <dgm:spPr/>
      <dgm:t>
        <a:bodyPr/>
        <a:lstStyle/>
        <a:p>
          <a:endParaRPr lang="ru-RU"/>
        </a:p>
      </dgm:t>
    </dgm:pt>
    <dgm:pt modelId="{EC927494-9B11-4FB1-974A-DE737C10CF29}" type="sibTrans" cxnId="{A70435FA-3E97-49BE-BDB3-E6F38AA88C25}">
      <dgm:prSet/>
      <dgm:spPr/>
      <dgm:t>
        <a:bodyPr/>
        <a:lstStyle/>
        <a:p>
          <a:endParaRPr lang="ru-RU"/>
        </a:p>
      </dgm:t>
    </dgm:pt>
    <dgm:pt modelId="{96CF34CA-20F1-419B-B575-5CC6A26C20B7}">
      <dgm:prSet/>
      <dgm:spPr/>
      <dgm:t>
        <a:bodyPr/>
        <a:lstStyle/>
        <a:p>
          <a:r>
            <a:rPr lang="ru-RU" dirty="0" smtClean="0"/>
            <a:t>Соблюдайте </a:t>
          </a:r>
          <a:endParaRPr lang="ru-RU" dirty="0"/>
        </a:p>
      </dgm:t>
    </dgm:pt>
    <dgm:pt modelId="{314EA11B-7729-4094-A9AF-CE62EA8CDD33}" type="parTrans" cxnId="{C5FAEC50-FCEC-46D9-9430-7E7CD067733A}">
      <dgm:prSet/>
      <dgm:spPr/>
      <dgm:t>
        <a:bodyPr/>
        <a:lstStyle/>
        <a:p>
          <a:endParaRPr lang="ru-RU"/>
        </a:p>
      </dgm:t>
    </dgm:pt>
    <dgm:pt modelId="{E190F2DC-528D-4040-9EDA-2AFA5D3D78DF}" type="sibTrans" cxnId="{C5FAEC50-FCEC-46D9-9430-7E7CD067733A}">
      <dgm:prSet/>
      <dgm:spPr/>
      <dgm:t>
        <a:bodyPr/>
        <a:lstStyle/>
        <a:p>
          <a:endParaRPr lang="ru-RU"/>
        </a:p>
      </dgm:t>
    </dgm:pt>
    <dgm:pt modelId="{AEA58475-1A47-4435-B1BB-EB6625C09F41}">
      <dgm:prSet/>
      <dgm:spPr/>
      <dgm:t>
        <a:bodyPr/>
        <a:lstStyle/>
        <a:p>
          <a:r>
            <a:rPr lang="ru-RU" dirty="0" smtClean="0"/>
            <a:t>Не публикуйте</a:t>
          </a:r>
          <a:endParaRPr lang="ru-RU" dirty="0"/>
        </a:p>
      </dgm:t>
    </dgm:pt>
    <dgm:pt modelId="{24FC1B0B-A207-4D27-BEB5-CA7612FA904D}" type="parTrans" cxnId="{67FFA6AC-1756-4597-A4C7-0ACB392EE965}">
      <dgm:prSet/>
      <dgm:spPr/>
      <dgm:t>
        <a:bodyPr/>
        <a:lstStyle/>
        <a:p>
          <a:endParaRPr lang="ru-RU"/>
        </a:p>
      </dgm:t>
    </dgm:pt>
    <dgm:pt modelId="{E3F0EB97-D9DC-4315-B04F-8C7B7773CE46}" type="sibTrans" cxnId="{67FFA6AC-1756-4597-A4C7-0ACB392EE965}">
      <dgm:prSet/>
      <dgm:spPr/>
      <dgm:t>
        <a:bodyPr/>
        <a:lstStyle/>
        <a:p>
          <a:endParaRPr lang="ru-RU"/>
        </a:p>
      </dgm:t>
    </dgm:pt>
    <dgm:pt modelId="{C8C56E25-C164-4FA6-898F-327A07C4A188}">
      <dgm:prSet/>
      <dgm:spPr/>
      <dgm:t>
        <a:bodyPr/>
        <a:lstStyle/>
        <a:p>
          <a:r>
            <a:rPr lang="ru-RU" dirty="0" smtClean="0"/>
            <a:t>Следите</a:t>
          </a:r>
          <a:endParaRPr lang="ru-RU" dirty="0"/>
        </a:p>
      </dgm:t>
    </dgm:pt>
    <dgm:pt modelId="{A471C0B7-BD97-4BEA-95A1-126DE421F059}" type="parTrans" cxnId="{ECC251F6-F423-40C2-BD6D-B4259AC153CE}">
      <dgm:prSet/>
      <dgm:spPr/>
      <dgm:t>
        <a:bodyPr/>
        <a:lstStyle/>
        <a:p>
          <a:endParaRPr lang="ru-RU"/>
        </a:p>
      </dgm:t>
    </dgm:pt>
    <dgm:pt modelId="{28E3ABB6-BB8E-4B82-9E7B-280477B9113C}" type="sibTrans" cxnId="{ECC251F6-F423-40C2-BD6D-B4259AC153CE}">
      <dgm:prSet/>
      <dgm:spPr/>
      <dgm:t>
        <a:bodyPr/>
        <a:lstStyle/>
        <a:p>
          <a:endParaRPr lang="ru-RU"/>
        </a:p>
      </dgm:t>
    </dgm:pt>
    <dgm:pt modelId="{ECD64499-8D35-435D-A00D-75B7AFDDCE5A}">
      <dgm:prSet/>
      <dgm:spPr/>
      <dgm:t>
        <a:bodyPr/>
        <a:lstStyle/>
        <a:p>
          <a:r>
            <a:rPr lang="ru-RU" dirty="0" smtClean="0"/>
            <a:t>Не решайте</a:t>
          </a:r>
          <a:endParaRPr lang="ru-RU" dirty="0"/>
        </a:p>
      </dgm:t>
    </dgm:pt>
    <dgm:pt modelId="{92BD8D64-7474-4D72-A201-B0F7E37B397B}" type="parTrans" cxnId="{124E4EFE-8C94-45CF-BE11-B485B3AED554}">
      <dgm:prSet/>
      <dgm:spPr/>
      <dgm:t>
        <a:bodyPr/>
        <a:lstStyle/>
        <a:p>
          <a:endParaRPr lang="ru-RU"/>
        </a:p>
      </dgm:t>
    </dgm:pt>
    <dgm:pt modelId="{F6629C1D-541B-4685-AE0A-67DEC573859B}" type="sibTrans" cxnId="{124E4EFE-8C94-45CF-BE11-B485B3AED554}">
      <dgm:prSet/>
      <dgm:spPr/>
      <dgm:t>
        <a:bodyPr/>
        <a:lstStyle/>
        <a:p>
          <a:endParaRPr lang="ru-RU"/>
        </a:p>
      </dgm:t>
    </dgm:pt>
    <dgm:pt modelId="{F334F82A-CB9B-4264-8C6C-7E61FD0EC909}">
      <dgm:prSet/>
      <dgm:spPr/>
      <dgm:t>
        <a:bodyPr/>
        <a:lstStyle/>
        <a:p>
          <a:r>
            <a:rPr lang="ru-RU" dirty="0" smtClean="0"/>
            <a:t>Публикуйте</a:t>
          </a:r>
          <a:endParaRPr lang="ru-RU" dirty="0"/>
        </a:p>
      </dgm:t>
    </dgm:pt>
    <dgm:pt modelId="{5FF65202-EC0C-4EE1-A231-C95F26D6B5BF}" type="parTrans" cxnId="{DCFD6EC2-8196-43CE-8131-2793A3895C06}">
      <dgm:prSet/>
      <dgm:spPr/>
      <dgm:t>
        <a:bodyPr/>
        <a:lstStyle/>
        <a:p>
          <a:endParaRPr lang="ru-RU"/>
        </a:p>
      </dgm:t>
    </dgm:pt>
    <dgm:pt modelId="{899F29E5-4FE1-4444-933B-5691380F6107}" type="sibTrans" cxnId="{DCFD6EC2-8196-43CE-8131-2793A3895C06}">
      <dgm:prSet/>
      <dgm:spPr/>
      <dgm:t>
        <a:bodyPr/>
        <a:lstStyle/>
        <a:p>
          <a:endParaRPr lang="ru-RU"/>
        </a:p>
      </dgm:t>
    </dgm:pt>
    <dgm:pt modelId="{2210C02B-57CA-4A96-8157-44A7494089D0}">
      <dgm:prSet custT="1"/>
      <dgm:spPr/>
      <dgm:t>
        <a:bodyPr/>
        <a:lstStyle/>
        <a:p>
          <a:r>
            <a:rPr lang="ru-RU" sz="1800" b="1" dirty="0" smtClean="0"/>
            <a:t>информацию, которая полезна каждому</a:t>
          </a:r>
          <a:endParaRPr lang="ru-RU" sz="1800" b="1" dirty="0"/>
        </a:p>
      </dgm:t>
    </dgm:pt>
    <dgm:pt modelId="{E88B39CB-2BF2-4DA1-B1E1-7395A2A31D22}" type="parTrans" cxnId="{9259BB76-15D0-4CFC-A781-C2C4D47CAC4F}">
      <dgm:prSet/>
      <dgm:spPr/>
      <dgm:t>
        <a:bodyPr/>
        <a:lstStyle/>
        <a:p>
          <a:endParaRPr lang="ru-RU"/>
        </a:p>
      </dgm:t>
    </dgm:pt>
    <dgm:pt modelId="{0BDA484C-C3E8-445A-B6FD-EFA385ABEFEA}" type="sibTrans" cxnId="{9259BB76-15D0-4CFC-A781-C2C4D47CAC4F}">
      <dgm:prSet/>
      <dgm:spPr/>
      <dgm:t>
        <a:bodyPr/>
        <a:lstStyle/>
        <a:p>
          <a:endParaRPr lang="ru-RU"/>
        </a:p>
      </dgm:t>
    </dgm:pt>
    <dgm:pt modelId="{E60E8C48-953C-4C07-AC3D-CECB62FF745F}">
      <dgm:prSet custT="1"/>
      <dgm:spPr/>
      <dgm:t>
        <a:bodyPr/>
        <a:lstStyle/>
        <a:p>
          <a:pPr algn="l">
            <a:lnSpc>
              <a:spcPts val="1560"/>
            </a:lnSpc>
          </a:pPr>
          <a:r>
            <a:rPr lang="ru-RU" sz="1800" b="1" dirty="0" smtClean="0"/>
            <a:t>организационные вопросы в общих чатах</a:t>
          </a:r>
          <a:endParaRPr lang="ru-RU" sz="1800" b="1" dirty="0"/>
        </a:p>
      </dgm:t>
    </dgm:pt>
    <dgm:pt modelId="{3DB19B53-C0C3-40A3-985B-D9890FBB0AC8}" type="parTrans" cxnId="{3E09AD43-D20E-45A9-86D4-8B43B7498A81}">
      <dgm:prSet/>
      <dgm:spPr/>
      <dgm:t>
        <a:bodyPr/>
        <a:lstStyle/>
        <a:p>
          <a:endParaRPr lang="ru-RU"/>
        </a:p>
      </dgm:t>
    </dgm:pt>
    <dgm:pt modelId="{C715CE7A-0B91-48BF-9DF2-3053800E7860}" type="sibTrans" cxnId="{3E09AD43-D20E-45A9-86D4-8B43B7498A81}">
      <dgm:prSet/>
      <dgm:spPr/>
      <dgm:t>
        <a:bodyPr/>
        <a:lstStyle/>
        <a:p>
          <a:endParaRPr lang="ru-RU"/>
        </a:p>
      </dgm:t>
    </dgm:pt>
    <dgm:pt modelId="{6259684B-C207-43DD-9B53-A7903F11AA57}">
      <dgm:prSet custT="1"/>
      <dgm:spPr/>
      <dgm:t>
        <a:bodyPr/>
        <a:lstStyle/>
        <a:p>
          <a:r>
            <a:rPr lang="ru-RU" sz="1800" b="1" dirty="0" smtClean="0"/>
            <a:t>чтобы сообщение не было неприличным</a:t>
          </a:r>
          <a:endParaRPr lang="ru-RU" sz="1800" b="1" dirty="0"/>
        </a:p>
      </dgm:t>
    </dgm:pt>
    <dgm:pt modelId="{D13A0217-8A3C-4172-B7AF-7B1E12A79158}" type="parTrans" cxnId="{CC7C8251-E737-4BF3-8700-04D43C12F897}">
      <dgm:prSet/>
      <dgm:spPr/>
      <dgm:t>
        <a:bodyPr/>
        <a:lstStyle/>
        <a:p>
          <a:endParaRPr lang="ru-RU"/>
        </a:p>
      </dgm:t>
    </dgm:pt>
    <dgm:pt modelId="{6BF27735-A944-4B9C-9255-DD4D3CD889F1}" type="sibTrans" cxnId="{CC7C8251-E737-4BF3-8700-04D43C12F897}">
      <dgm:prSet/>
      <dgm:spPr/>
      <dgm:t>
        <a:bodyPr/>
        <a:lstStyle/>
        <a:p>
          <a:endParaRPr lang="ru-RU"/>
        </a:p>
      </dgm:t>
    </dgm:pt>
    <dgm:pt modelId="{126E594F-5195-473D-A396-F604EC6AEC35}">
      <dgm:prSet custT="1"/>
      <dgm:spPr/>
      <dgm:t>
        <a:bodyPr/>
        <a:lstStyle/>
        <a:p>
          <a:r>
            <a:rPr lang="ru-RU" sz="1800" b="1" dirty="0" smtClean="0"/>
            <a:t>фотографии других людей без их согласия</a:t>
          </a:r>
          <a:endParaRPr lang="ru-RU" sz="1800" b="1" dirty="0"/>
        </a:p>
      </dgm:t>
    </dgm:pt>
    <dgm:pt modelId="{CBB090B1-F3CB-4998-B34C-B9D58B90CD4D}" type="parTrans" cxnId="{A532E93B-DBB4-4C6B-AD0D-D14CA134ECC6}">
      <dgm:prSet/>
      <dgm:spPr/>
      <dgm:t>
        <a:bodyPr/>
        <a:lstStyle/>
        <a:p>
          <a:endParaRPr lang="ru-RU"/>
        </a:p>
      </dgm:t>
    </dgm:pt>
    <dgm:pt modelId="{8BF14B1B-745B-4A39-92BC-B3DAB5644175}" type="sibTrans" cxnId="{A532E93B-DBB4-4C6B-AD0D-D14CA134ECC6}">
      <dgm:prSet/>
      <dgm:spPr/>
      <dgm:t>
        <a:bodyPr/>
        <a:lstStyle/>
        <a:p>
          <a:endParaRPr lang="ru-RU"/>
        </a:p>
      </dgm:t>
    </dgm:pt>
    <dgm:pt modelId="{F0109601-ADE4-4FE7-8C43-B039F44504AE}">
      <dgm:prSet custT="1"/>
      <dgm:spPr/>
      <dgm:t>
        <a:bodyPr/>
        <a:lstStyle/>
        <a:p>
          <a:r>
            <a:rPr lang="ru-RU" sz="1800" b="1" dirty="0" smtClean="0"/>
            <a:t>закон</a:t>
          </a:r>
          <a:endParaRPr lang="ru-RU" sz="1800" b="1" dirty="0"/>
        </a:p>
      </dgm:t>
    </dgm:pt>
    <dgm:pt modelId="{3D9B66EC-6050-478F-BF51-5B1C70FE3C6A}" type="parTrans" cxnId="{EF24B092-49D0-4965-BC9F-A910CE231EE6}">
      <dgm:prSet/>
      <dgm:spPr/>
      <dgm:t>
        <a:bodyPr/>
        <a:lstStyle/>
        <a:p>
          <a:endParaRPr lang="ru-RU"/>
        </a:p>
      </dgm:t>
    </dgm:pt>
    <dgm:pt modelId="{A6D78356-2DC7-445C-A60E-23F1EC967728}" type="sibTrans" cxnId="{EF24B092-49D0-4965-BC9F-A910CE231EE6}">
      <dgm:prSet/>
      <dgm:spPr/>
      <dgm:t>
        <a:bodyPr/>
        <a:lstStyle/>
        <a:p>
          <a:endParaRPr lang="ru-RU"/>
        </a:p>
      </dgm:t>
    </dgm:pt>
    <dgm:pt modelId="{69E59616-7D3B-4E47-A81F-2DA0358A52AA}">
      <dgm:prSet custT="1"/>
      <dgm:spPr/>
      <dgm:t>
        <a:bodyPr/>
        <a:lstStyle/>
        <a:p>
          <a:r>
            <a:rPr lang="ru-RU" sz="1800" b="1" dirty="0" smtClean="0"/>
            <a:t>время других участников</a:t>
          </a:r>
          <a:endParaRPr lang="ru-RU" sz="1800" b="1" dirty="0"/>
        </a:p>
      </dgm:t>
    </dgm:pt>
    <dgm:pt modelId="{69C61165-CD04-40DB-BC84-2BD01076C6BE}" type="parTrans" cxnId="{08D82D89-776C-40C7-A589-948F370B1EC5}">
      <dgm:prSet/>
      <dgm:spPr/>
      <dgm:t>
        <a:bodyPr/>
        <a:lstStyle/>
        <a:p>
          <a:endParaRPr lang="ru-RU"/>
        </a:p>
      </dgm:t>
    </dgm:pt>
    <dgm:pt modelId="{BEDD1B52-31DF-4D20-B9D2-EBBDDB95F812}" type="sibTrans" cxnId="{08D82D89-776C-40C7-A589-948F370B1EC5}">
      <dgm:prSet/>
      <dgm:spPr/>
      <dgm:t>
        <a:bodyPr/>
        <a:lstStyle/>
        <a:p>
          <a:endParaRPr lang="ru-RU"/>
        </a:p>
      </dgm:t>
    </dgm:pt>
    <dgm:pt modelId="{E378817E-57AF-4AD4-9C14-E5936EC63FB6}" type="pres">
      <dgm:prSet presAssocID="{C33D94EF-DB70-47D5-A8BE-A8F7D513AF9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79B6346-8F97-4535-B5C8-45FC96D658F8}" type="pres">
      <dgm:prSet presAssocID="{F469A23F-6F2F-492E-AB0A-1CC8E0085D16}" presName="linNode" presStyleCnt="0"/>
      <dgm:spPr/>
      <dgm:t>
        <a:bodyPr/>
        <a:lstStyle/>
        <a:p>
          <a:endParaRPr lang="ru-RU"/>
        </a:p>
      </dgm:t>
    </dgm:pt>
    <dgm:pt modelId="{6D44C91E-EE2C-44C5-A007-F9E811783275}" type="pres">
      <dgm:prSet presAssocID="{F469A23F-6F2F-492E-AB0A-1CC8E0085D16}" presName="parentShp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E295D0-83A6-40A3-BA35-4E525595EE89}" type="pres">
      <dgm:prSet presAssocID="{F469A23F-6F2F-492E-AB0A-1CC8E0085D16}" presName="childShp" presStyleLbl="b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A750FC-D8CC-495C-8A5F-38DC8774785D}" type="pres">
      <dgm:prSet presAssocID="{F7D4730E-E1C1-4B4A-B96A-4845DCD3251F}" presName="spacing" presStyleCnt="0"/>
      <dgm:spPr/>
      <dgm:t>
        <a:bodyPr/>
        <a:lstStyle/>
        <a:p>
          <a:endParaRPr lang="ru-RU"/>
        </a:p>
      </dgm:t>
    </dgm:pt>
    <dgm:pt modelId="{DF4E606E-F20E-4092-94DF-BD31832436F1}" type="pres">
      <dgm:prSet presAssocID="{F334F82A-CB9B-4264-8C6C-7E61FD0EC909}" presName="linNode" presStyleCnt="0"/>
      <dgm:spPr/>
      <dgm:t>
        <a:bodyPr/>
        <a:lstStyle/>
        <a:p>
          <a:endParaRPr lang="ru-RU"/>
        </a:p>
      </dgm:t>
    </dgm:pt>
    <dgm:pt modelId="{4B25EA90-CA18-485E-BD0B-78F1FD5BEF66}" type="pres">
      <dgm:prSet presAssocID="{F334F82A-CB9B-4264-8C6C-7E61FD0EC909}" presName="parentShp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63D584-BABA-4F8E-BBA6-3AF7CF88A3FA}" type="pres">
      <dgm:prSet presAssocID="{F334F82A-CB9B-4264-8C6C-7E61FD0EC909}" presName="childShp" presStyleLbl="b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3CA453-DF30-4610-B283-197CCF9C184E}" type="pres">
      <dgm:prSet presAssocID="{899F29E5-4FE1-4444-933B-5691380F6107}" presName="spacing" presStyleCnt="0"/>
      <dgm:spPr/>
      <dgm:t>
        <a:bodyPr/>
        <a:lstStyle/>
        <a:p>
          <a:endParaRPr lang="ru-RU"/>
        </a:p>
      </dgm:t>
    </dgm:pt>
    <dgm:pt modelId="{FF420861-3777-40A9-AF0E-D81F865808A4}" type="pres">
      <dgm:prSet presAssocID="{ECD64499-8D35-435D-A00D-75B7AFDDCE5A}" presName="linNode" presStyleCnt="0"/>
      <dgm:spPr/>
      <dgm:t>
        <a:bodyPr/>
        <a:lstStyle/>
        <a:p>
          <a:endParaRPr lang="ru-RU"/>
        </a:p>
      </dgm:t>
    </dgm:pt>
    <dgm:pt modelId="{90C30AEC-03E7-4257-AB1B-BC4472927BF9}" type="pres">
      <dgm:prSet presAssocID="{ECD64499-8D35-435D-A00D-75B7AFDDCE5A}" presName="parentShp" presStyleLbl="node1" presStyleIdx="2" presStyleCnt="8" custLinFactNeighborX="-2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869333-48C4-4AB0-B7E3-4742CB85F52A}" type="pres">
      <dgm:prSet presAssocID="{ECD64499-8D35-435D-A00D-75B7AFDDCE5A}" presName="childShp" presStyleLbl="b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8D3DFB-9184-498D-A211-E3BDB87962C2}" type="pres">
      <dgm:prSet presAssocID="{F6629C1D-541B-4685-AE0A-67DEC573859B}" presName="spacing" presStyleCnt="0"/>
      <dgm:spPr/>
      <dgm:t>
        <a:bodyPr/>
        <a:lstStyle/>
        <a:p>
          <a:endParaRPr lang="ru-RU"/>
        </a:p>
      </dgm:t>
    </dgm:pt>
    <dgm:pt modelId="{2012343E-67A7-46D6-BB23-A69230D63456}" type="pres">
      <dgm:prSet presAssocID="{C8C56E25-C164-4FA6-898F-327A07C4A188}" presName="linNode" presStyleCnt="0"/>
      <dgm:spPr/>
      <dgm:t>
        <a:bodyPr/>
        <a:lstStyle/>
        <a:p>
          <a:endParaRPr lang="ru-RU"/>
        </a:p>
      </dgm:t>
    </dgm:pt>
    <dgm:pt modelId="{AB5025CA-295E-4EB3-9806-71487A50B995}" type="pres">
      <dgm:prSet presAssocID="{C8C56E25-C164-4FA6-898F-327A07C4A188}" presName="parentShp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472873-829E-41FD-A7D5-17FA07848E31}" type="pres">
      <dgm:prSet presAssocID="{C8C56E25-C164-4FA6-898F-327A07C4A188}" presName="childShp" presStyleLbl="b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5BB112-D608-4414-9757-E56918246E1D}" type="pres">
      <dgm:prSet presAssocID="{28E3ABB6-BB8E-4B82-9E7B-280477B9113C}" presName="spacing" presStyleCnt="0"/>
      <dgm:spPr/>
      <dgm:t>
        <a:bodyPr/>
        <a:lstStyle/>
        <a:p>
          <a:endParaRPr lang="ru-RU"/>
        </a:p>
      </dgm:t>
    </dgm:pt>
    <dgm:pt modelId="{BC98B523-C6B5-4FBF-AF7C-7990703796BE}" type="pres">
      <dgm:prSet presAssocID="{AEA58475-1A47-4435-B1BB-EB6625C09F41}" presName="linNode" presStyleCnt="0"/>
      <dgm:spPr/>
      <dgm:t>
        <a:bodyPr/>
        <a:lstStyle/>
        <a:p>
          <a:endParaRPr lang="ru-RU"/>
        </a:p>
      </dgm:t>
    </dgm:pt>
    <dgm:pt modelId="{CE6E918D-8B33-413D-9D79-268C242B152B}" type="pres">
      <dgm:prSet presAssocID="{AEA58475-1A47-4435-B1BB-EB6625C09F41}" presName="parentShp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1819F5-5984-46AF-B191-E8A05E7DBC5D}" type="pres">
      <dgm:prSet presAssocID="{AEA58475-1A47-4435-B1BB-EB6625C09F41}" presName="childShp" presStyleLbl="b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323668-5B33-4B6A-BCD4-BE2B531DEDE2}" type="pres">
      <dgm:prSet presAssocID="{E3F0EB97-D9DC-4315-B04F-8C7B7773CE46}" presName="spacing" presStyleCnt="0"/>
      <dgm:spPr/>
      <dgm:t>
        <a:bodyPr/>
        <a:lstStyle/>
        <a:p>
          <a:endParaRPr lang="ru-RU"/>
        </a:p>
      </dgm:t>
    </dgm:pt>
    <dgm:pt modelId="{3D93F3D7-C49F-4CB3-A119-F133CFC11997}" type="pres">
      <dgm:prSet presAssocID="{96CF34CA-20F1-419B-B575-5CC6A26C20B7}" presName="linNode" presStyleCnt="0"/>
      <dgm:spPr/>
      <dgm:t>
        <a:bodyPr/>
        <a:lstStyle/>
        <a:p>
          <a:endParaRPr lang="ru-RU"/>
        </a:p>
      </dgm:t>
    </dgm:pt>
    <dgm:pt modelId="{F59AC8FB-7D69-4790-AA08-DEA24CFB0CE1}" type="pres">
      <dgm:prSet presAssocID="{96CF34CA-20F1-419B-B575-5CC6A26C20B7}" presName="parentShp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F644B3-0CDD-45C2-8B6F-588EE63BCFE2}" type="pres">
      <dgm:prSet presAssocID="{96CF34CA-20F1-419B-B575-5CC6A26C20B7}" presName="childShp" presStyleLbl="b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851174-DA1E-4DDD-92D8-AD0F5625C0D0}" type="pres">
      <dgm:prSet presAssocID="{E190F2DC-528D-4040-9EDA-2AFA5D3D78DF}" presName="spacing" presStyleCnt="0"/>
      <dgm:spPr/>
      <dgm:t>
        <a:bodyPr/>
        <a:lstStyle/>
        <a:p>
          <a:endParaRPr lang="ru-RU"/>
        </a:p>
      </dgm:t>
    </dgm:pt>
    <dgm:pt modelId="{951AC336-2BC6-4B23-A9D7-1CAE1E126CAA}" type="pres">
      <dgm:prSet presAssocID="{8C227B51-DEAA-4FB8-92EA-E1E98C2F02FF}" presName="linNode" presStyleCnt="0"/>
      <dgm:spPr/>
      <dgm:t>
        <a:bodyPr/>
        <a:lstStyle/>
        <a:p>
          <a:endParaRPr lang="ru-RU"/>
        </a:p>
      </dgm:t>
    </dgm:pt>
    <dgm:pt modelId="{2EA7A070-600C-4563-8AD6-D05F56D415C4}" type="pres">
      <dgm:prSet presAssocID="{8C227B51-DEAA-4FB8-92EA-E1E98C2F02FF}" presName="parentShp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326121-67F1-47E5-B682-19A7C9A1CF50}" type="pres">
      <dgm:prSet presAssocID="{8C227B51-DEAA-4FB8-92EA-E1E98C2F02FF}" presName="childShp" presStyleLbl="b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F9A6D2-BAED-425A-BB13-64DAB4130BC3}" type="pres">
      <dgm:prSet presAssocID="{EC927494-9B11-4FB1-974A-DE737C10CF29}" presName="spacing" presStyleCnt="0"/>
      <dgm:spPr/>
      <dgm:t>
        <a:bodyPr/>
        <a:lstStyle/>
        <a:p>
          <a:endParaRPr lang="ru-RU"/>
        </a:p>
      </dgm:t>
    </dgm:pt>
    <dgm:pt modelId="{405FD14F-34E9-435E-B05B-ABCC36DF0481}" type="pres">
      <dgm:prSet presAssocID="{BBCD34B8-8642-470F-BE00-6EDA630B1486}" presName="linNode" presStyleCnt="0"/>
      <dgm:spPr/>
      <dgm:t>
        <a:bodyPr/>
        <a:lstStyle/>
        <a:p>
          <a:endParaRPr lang="ru-RU"/>
        </a:p>
      </dgm:t>
    </dgm:pt>
    <dgm:pt modelId="{F25FE17C-778C-4BC0-99AB-8226E6270746}" type="pres">
      <dgm:prSet presAssocID="{BBCD34B8-8642-470F-BE00-6EDA630B1486}" presName="parentShp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526B76-17D4-4B27-BC1E-EB6FFE8C9E14}" type="pres">
      <dgm:prSet presAssocID="{BBCD34B8-8642-470F-BE00-6EDA630B1486}" presName="childShp" presStyleLbl="b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28AF583-E607-4E6F-A515-3BB64F6EF5EF}" type="presOf" srcId="{96CF34CA-20F1-419B-B575-5CC6A26C20B7}" destId="{F59AC8FB-7D69-4790-AA08-DEA24CFB0CE1}" srcOrd="0" destOrd="0" presId="urn:microsoft.com/office/officeart/2005/8/layout/vList6"/>
    <dgm:cxn modelId="{A532E93B-DBB4-4C6B-AD0D-D14CA134ECC6}" srcId="{AEA58475-1A47-4435-B1BB-EB6625C09F41}" destId="{126E594F-5195-473D-A396-F604EC6AEC35}" srcOrd="0" destOrd="0" parTransId="{CBB090B1-F3CB-4998-B34C-B9D58B90CD4D}" sibTransId="{8BF14B1B-745B-4A39-92BC-B3DAB5644175}"/>
    <dgm:cxn modelId="{0526FD71-58F6-4F5E-B0E0-B79BD76307DE}" srcId="{BBCD34B8-8642-470F-BE00-6EDA630B1486}" destId="{D2361B58-EF8E-4F62-B04A-6FA921D6ACFF}" srcOrd="0" destOrd="0" parTransId="{419993F4-FFE2-4197-97A4-5C73AD6D6EAD}" sibTransId="{E5248261-159E-42E6-BB37-DD73CB7BCE3C}"/>
    <dgm:cxn modelId="{1693BE28-54D8-4488-AE23-6039FF71D967}" type="presOf" srcId="{E60E8C48-953C-4C07-AC3D-CECB62FF745F}" destId="{C6869333-48C4-4AB0-B7E3-4742CB85F52A}" srcOrd="0" destOrd="0" presId="urn:microsoft.com/office/officeart/2005/8/layout/vList6"/>
    <dgm:cxn modelId="{DCFD6EC2-8196-43CE-8131-2793A3895C06}" srcId="{C33D94EF-DB70-47D5-A8BE-A8F7D513AF9D}" destId="{F334F82A-CB9B-4264-8C6C-7E61FD0EC909}" srcOrd="1" destOrd="0" parTransId="{5FF65202-EC0C-4EE1-A231-C95F26D6B5BF}" sibTransId="{899F29E5-4FE1-4444-933B-5691380F6107}"/>
    <dgm:cxn modelId="{67FFA6AC-1756-4597-A4C7-0ACB392EE965}" srcId="{C33D94EF-DB70-47D5-A8BE-A8F7D513AF9D}" destId="{AEA58475-1A47-4435-B1BB-EB6625C09F41}" srcOrd="4" destOrd="0" parTransId="{24FC1B0B-A207-4D27-BEB5-CA7612FA904D}" sibTransId="{E3F0EB97-D9DC-4315-B04F-8C7B7773CE46}"/>
    <dgm:cxn modelId="{3646C5BF-3506-4E22-9D55-FEBA6909243E}" type="presOf" srcId="{F0109601-ADE4-4FE7-8C43-B039F44504AE}" destId="{5AF644B3-0CDD-45C2-8B6F-588EE63BCFE2}" srcOrd="0" destOrd="0" presId="urn:microsoft.com/office/officeart/2005/8/layout/vList6"/>
    <dgm:cxn modelId="{6B6F6D80-CBF3-4065-9ED6-E3AE3287C90D}" srcId="{F469A23F-6F2F-492E-AB0A-1CC8E0085D16}" destId="{0E7D0786-FEC5-4DDE-A0DD-1823941F58D1}" srcOrd="0" destOrd="0" parTransId="{708DD783-7BF5-429D-8B9A-4B8A4AE36183}" sibTransId="{B3ADAEEE-8FF9-4A65-8280-4610A8493A42}"/>
    <dgm:cxn modelId="{C9AC7D88-5864-4D21-B208-8FF082BE4CC7}" srcId="{C33D94EF-DB70-47D5-A8BE-A8F7D513AF9D}" destId="{BBCD34B8-8642-470F-BE00-6EDA630B1486}" srcOrd="7" destOrd="0" parTransId="{B93FEC0C-2637-490F-AA15-3DB1827BA9BD}" sibTransId="{713C8046-80A6-4FFD-9285-FFF092452511}"/>
    <dgm:cxn modelId="{08D82D89-776C-40C7-A589-948F370B1EC5}" srcId="{8C227B51-DEAA-4FB8-92EA-E1E98C2F02FF}" destId="{69E59616-7D3B-4E47-A81F-2DA0358A52AA}" srcOrd="0" destOrd="0" parTransId="{69C61165-CD04-40DB-BC84-2BD01076C6BE}" sibTransId="{BEDD1B52-31DF-4D20-B9D2-EBBDDB95F812}"/>
    <dgm:cxn modelId="{F03A034E-BB75-4F4C-B566-583C23940B6F}" type="presOf" srcId="{C33D94EF-DB70-47D5-A8BE-A8F7D513AF9D}" destId="{E378817E-57AF-4AD4-9C14-E5936EC63FB6}" srcOrd="0" destOrd="0" presId="urn:microsoft.com/office/officeart/2005/8/layout/vList6"/>
    <dgm:cxn modelId="{124E4EFE-8C94-45CF-BE11-B485B3AED554}" srcId="{C33D94EF-DB70-47D5-A8BE-A8F7D513AF9D}" destId="{ECD64499-8D35-435D-A00D-75B7AFDDCE5A}" srcOrd="2" destOrd="0" parTransId="{92BD8D64-7474-4D72-A201-B0F7E37B397B}" sibTransId="{F6629C1D-541B-4685-AE0A-67DEC573859B}"/>
    <dgm:cxn modelId="{C5FAEC50-FCEC-46D9-9430-7E7CD067733A}" srcId="{C33D94EF-DB70-47D5-A8BE-A8F7D513AF9D}" destId="{96CF34CA-20F1-419B-B575-5CC6A26C20B7}" srcOrd="5" destOrd="0" parTransId="{314EA11B-7729-4094-A9AF-CE62EA8CDD33}" sibTransId="{E190F2DC-528D-4040-9EDA-2AFA5D3D78DF}"/>
    <dgm:cxn modelId="{A98B973A-1289-4DA4-A272-2D76792A5375}" type="presOf" srcId="{126E594F-5195-473D-A396-F604EC6AEC35}" destId="{6F1819F5-5984-46AF-B191-E8A05E7DBC5D}" srcOrd="0" destOrd="0" presId="urn:microsoft.com/office/officeart/2005/8/layout/vList6"/>
    <dgm:cxn modelId="{ECC251F6-F423-40C2-BD6D-B4259AC153CE}" srcId="{C33D94EF-DB70-47D5-A8BE-A8F7D513AF9D}" destId="{C8C56E25-C164-4FA6-898F-327A07C4A188}" srcOrd="3" destOrd="0" parTransId="{A471C0B7-BD97-4BEA-95A1-126DE421F059}" sibTransId="{28E3ABB6-BB8E-4B82-9E7B-280477B9113C}"/>
    <dgm:cxn modelId="{9259BB76-15D0-4CFC-A781-C2C4D47CAC4F}" srcId="{F334F82A-CB9B-4264-8C6C-7E61FD0EC909}" destId="{2210C02B-57CA-4A96-8157-44A7494089D0}" srcOrd="0" destOrd="0" parTransId="{E88B39CB-2BF2-4DA1-B1E1-7395A2A31D22}" sibTransId="{0BDA484C-C3E8-445A-B6FD-EFA385ABEFEA}"/>
    <dgm:cxn modelId="{10597EA8-194B-4C4A-B1EA-B8B7CA8801FC}" type="presOf" srcId="{0E7D0786-FEC5-4DDE-A0DD-1823941F58D1}" destId="{2CE295D0-83A6-40A3-BA35-4E525595EE89}" srcOrd="0" destOrd="0" presId="urn:microsoft.com/office/officeart/2005/8/layout/vList6"/>
    <dgm:cxn modelId="{D5FBB48F-5D7B-4EB8-A69E-CD73243EA1F1}" type="presOf" srcId="{F334F82A-CB9B-4264-8C6C-7E61FD0EC909}" destId="{4B25EA90-CA18-485E-BD0B-78F1FD5BEF66}" srcOrd="0" destOrd="0" presId="urn:microsoft.com/office/officeart/2005/8/layout/vList6"/>
    <dgm:cxn modelId="{EF24B092-49D0-4965-BC9F-A910CE231EE6}" srcId="{96CF34CA-20F1-419B-B575-5CC6A26C20B7}" destId="{F0109601-ADE4-4FE7-8C43-B039F44504AE}" srcOrd="0" destOrd="0" parTransId="{3D9B66EC-6050-478F-BF51-5B1C70FE3C6A}" sibTransId="{A6D78356-2DC7-445C-A60E-23F1EC967728}"/>
    <dgm:cxn modelId="{B2CBEC75-ADA7-434D-BBB4-25C822F4FDE3}" type="presOf" srcId="{ECD64499-8D35-435D-A00D-75B7AFDDCE5A}" destId="{90C30AEC-03E7-4257-AB1B-BC4472927BF9}" srcOrd="0" destOrd="0" presId="urn:microsoft.com/office/officeart/2005/8/layout/vList6"/>
    <dgm:cxn modelId="{07E577C7-8BF9-4148-87E3-0BB65B2C2431}" type="presOf" srcId="{BBCD34B8-8642-470F-BE00-6EDA630B1486}" destId="{F25FE17C-778C-4BC0-99AB-8226E6270746}" srcOrd="0" destOrd="0" presId="urn:microsoft.com/office/officeart/2005/8/layout/vList6"/>
    <dgm:cxn modelId="{74451A26-4DD9-4F31-9073-72CCDBCFDA5B}" type="presOf" srcId="{69E59616-7D3B-4E47-A81F-2DA0358A52AA}" destId="{2A326121-67F1-47E5-B682-19A7C9A1CF50}" srcOrd="0" destOrd="0" presId="urn:microsoft.com/office/officeart/2005/8/layout/vList6"/>
    <dgm:cxn modelId="{35CC175F-69C0-4E1E-B320-30BB00837DA5}" type="presOf" srcId="{D2361B58-EF8E-4F62-B04A-6FA921D6ACFF}" destId="{8E526B76-17D4-4B27-BC1E-EB6FFE8C9E14}" srcOrd="0" destOrd="0" presId="urn:microsoft.com/office/officeart/2005/8/layout/vList6"/>
    <dgm:cxn modelId="{A70435FA-3E97-49BE-BDB3-E6F38AA88C25}" srcId="{C33D94EF-DB70-47D5-A8BE-A8F7D513AF9D}" destId="{8C227B51-DEAA-4FB8-92EA-E1E98C2F02FF}" srcOrd="6" destOrd="0" parTransId="{5738A2F0-9116-4A1B-A10C-1E3B7C9D1380}" sibTransId="{EC927494-9B11-4FB1-974A-DE737C10CF29}"/>
    <dgm:cxn modelId="{3E09AD43-D20E-45A9-86D4-8B43B7498A81}" srcId="{ECD64499-8D35-435D-A00D-75B7AFDDCE5A}" destId="{E60E8C48-953C-4C07-AC3D-CECB62FF745F}" srcOrd="0" destOrd="0" parTransId="{3DB19B53-C0C3-40A3-985B-D9890FBB0AC8}" sibTransId="{C715CE7A-0B91-48BF-9DF2-3053800E7860}"/>
    <dgm:cxn modelId="{10B28690-55AA-484E-A475-E6D711E27FAC}" type="presOf" srcId="{2210C02B-57CA-4A96-8157-44A7494089D0}" destId="{2363D584-BABA-4F8E-BBA6-3AF7CF88A3FA}" srcOrd="0" destOrd="0" presId="urn:microsoft.com/office/officeart/2005/8/layout/vList6"/>
    <dgm:cxn modelId="{8268C6DD-ADFA-45C6-A5BD-D6D12B8578D5}" type="presOf" srcId="{6259684B-C207-43DD-9B53-A7903F11AA57}" destId="{9D472873-829E-41FD-A7D5-17FA07848E31}" srcOrd="0" destOrd="0" presId="urn:microsoft.com/office/officeart/2005/8/layout/vList6"/>
    <dgm:cxn modelId="{ADFA9822-3504-4029-83F7-F13FE625DB4F}" srcId="{C33D94EF-DB70-47D5-A8BE-A8F7D513AF9D}" destId="{F469A23F-6F2F-492E-AB0A-1CC8E0085D16}" srcOrd="0" destOrd="0" parTransId="{82CC1C3F-0F6D-4BFF-ADA2-72ED62B50D2E}" sibTransId="{F7D4730E-E1C1-4B4A-B96A-4845DCD3251F}"/>
    <dgm:cxn modelId="{CC7C8251-E737-4BF3-8700-04D43C12F897}" srcId="{C8C56E25-C164-4FA6-898F-327A07C4A188}" destId="{6259684B-C207-43DD-9B53-A7903F11AA57}" srcOrd="0" destOrd="0" parTransId="{D13A0217-8A3C-4172-B7AF-7B1E12A79158}" sibTransId="{6BF27735-A944-4B9C-9255-DD4D3CD889F1}"/>
    <dgm:cxn modelId="{06A00261-5671-42B5-85AB-44CA253F8821}" type="presOf" srcId="{8C227B51-DEAA-4FB8-92EA-E1E98C2F02FF}" destId="{2EA7A070-600C-4563-8AD6-D05F56D415C4}" srcOrd="0" destOrd="0" presId="urn:microsoft.com/office/officeart/2005/8/layout/vList6"/>
    <dgm:cxn modelId="{4F497644-968E-4D99-9C1D-5690510B2248}" type="presOf" srcId="{AEA58475-1A47-4435-B1BB-EB6625C09F41}" destId="{CE6E918D-8B33-413D-9D79-268C242B152B}" srcOrd="0" destOrd="0" presId="urn:microsoft.com/office/officeart/2005/8/layout/vList6"/>
    <dgm:cxn modelId="{76C13D64-2D74-4E94-ACA2-A56F0FF872F3}" type="presOf" srcId="{F469A23F-6F2F-492E-AB0A-1CC8E0085D16}" destId="{6D44C91E-EE2C-44C5-A007-F9E811783275}" srcOrd="0" destOrd="0" presId="urn:microsoft.com/office/officeart/2005/8/layout/vList6"/>
    <dgm:cxn modelId="{4BDC8900-C11B-4672-8B16-86F560E247AC}" type="presOf" srcId="{C8C56E25-C164-4FA6-898F-327A07C4A188}" destId="{AB5025CA-295E-4EB3-9806-71487A50B995}" srcOrd="0" destOrd="0" presId="urn:microsoft.com/office/officeart/2005/8/layout/vList6"/>
    <dgm:cxn modelId="{4528C7C8-99E5-4220-8789-F07B04EA0A9E}" type="presParOf" srcId="{E378817E-57AF-4AD4-9C14-E5936EC63FB6}" destId="{D79B6346-8F97-4535-B5C8-45FC96D658F8}" srcOrd="0" destOrd="0" presId="urn:microsoft.com/office/officeart/2005/8/layout/vList6"/>
    <dgm:cxn modelId="{00C0B0F2-7FD6-4D15-9C2E-38D84B942A36}" type="presParOf" srcId="{D79B6346-8F97-4535-B5C8-45FC96D658F8}" destId="{6D44C91E-EE2C-44C5-A007-F9E811783275}" srcOrd="0" destOrd="0" presId="urn:microsoft.com/office/officeart/2005/8/layout/vList6"/>
    <dgm:cxn modelId="{F40D449F-3ED4-4001-B686-627C657BB2E3}" type="presParOf" srcId="{D79B6346-8F97-4535-B5C8-45FC96D658F8}" destId="{2CE295D0-83A6-40A3-BA35-4E525595EE89}" srcOrd="1" destOrd="0" presId="urn:microsoft.com/office/officeart/2005/8/layout/vList6"/>
    <dgm:cxn modelId="{FF7BEE1D-47A1-4916-A327-1574D3B1AA92}" type="presParOf" srcId="{E378817E-57AF-4AD4-9C14-E5936EC63FB6}" destId="{82A750FC-D8CC-495C-8A5F-38DC8774785D}" srcOrd="1" destOrd="0" presId="urn:microsoft.com/office/officeart/2005/8/layout/vList6"/>
    <dgm:cxn modelId="{38AE8C50-1D80-4F4B-80F0-D416E24C76CB}" type="presParOf" srcId="{E378817E-57AF-4AD4-9C14-E5936EC63FB6}" destId="{DF4E606E-F20E-4092-94DF-BD31832436F1}" srcOrd="2" destOrd="0" presId="urn:microsoft.com/office/officeart/2005/8/layout/vList6"/>
    <dgm:cxn modelId="{4CC549B7-4CB0-4D76-98A6-605E4F361398}" type="presParOf" srcId="{DF4E606E-F20E-4092-94DF-BD31832436F1}" destId="{4B25EA90-CA18-485E-BD0B-78F1FD5BEF66}" srcOrd="0" destOrd="0" presId="urn:microsoft.com/office/officeart/2005/8/layout/vList6"/>
    <dgm:cxn modelId="{CBFDAC50-9CF6-4F2D-A4EB-578305D62965}" type="presParOf" srcId="{DF4E606E-F20E-4092-94DF-BD31832436F1}" destId="{2363D584-BABA-4F8E-BBA6-3AF7CF88A3FA}" srcOrd="1" destOrd="0" presId="urn:microsoft.com/office/officeart/2005/8/layout/vList6"/>
    <dgm:cxn modelId="{8AAAA415-0034-4325-9BC0-765FA2C678AE}" type="presParOf" srcId="{E378817E-57AF-4AD4-9C14-E5936EC63FB6}" destId="{173CA453-DF30-4610-B283-197CCF9C184E}" srcOrd="3" destOrd="0" presId="urn:microsoft.com/office/officeart/2005/8/layout/vList6"/>
    <dgm:cxn modelId="{9CDFDA1D-9DB5-4EDD-AC3D-535FB1B92B1A}" type="presParOf" srcId="{E378817E-57AF-4AD4-9C14-E5936EC63FB6}" destId="{FF420861-3777-40A9-AF0E-D81F865808A4}" srcOrd="4" destOrd="0" presId="urn:microsoft.com/office/officeart/2005/8/layout/vList6"/>
    <dgm:cxn modelId="{54689740-0A3C-4024-B2F6-81D9B2E13F03}" type="presParOf" srcId="{FF420861-3777-40A9-AF0E-D81F865808A4}" destId="{90C30AEC-03E7-4257-AB1B-BC4472927BF9}" srcOrd="0" destOrd="0" presId="urn:microsoft.com/office/officeart/2005/8/layout/vList6"/>
    <dgm:cxn modelId="{7D72AD90-9733-4BD0-8066-99AF491465A7}" type="presParOf" srcId="{FF420861-3777-40A9-AF0E-D81F865808A4}" destId="{C6869333-48C4-4AB0-B7E3-4742CB85F52A}" srcOrd="1" destOrd="0" presId="urn:microsoft.com/office/officeart/2005/8/layout/vList6"/>
    <dgm:cxn modelId="{088A7E6F-A5BE-4720-86B9-72E3B4EF6093}" type="presParOf" srcId="{E378817E-57AF-4AD4-9C14-E5936EC63FB6}" destId="{178D3DFB-9184-498D-A211-E3BDB87962C2}" srcOrd="5" destOrd="0" presId="urn:microsoft.com/office/officeart/2005/8/layout/vList6"/>
    <dgm:cxn modelId="{897264CE-59EC-42EB-A2D5-A74BC5C9339B}" type="presParOf" srcId="{E378817E-57AF-4AD4-9C14-E5936EC63FB6}" destId="{2012343E-67A7-46D6-BB23-A69230D63456}" srcOrd="6" destOrd="0" presId="urn:microsoft.com/office/officeart/2005/8/layout/vList6"/>
    <dgm:cxn modelId="{5CFCDED8-72BD-4E42-8225-2B9AA97A2820}" type="presParOf" srcId="{2012343E-67A7-46D6-BB23-A69230D63456}" destId="{AB5025CA-295E-4EB3-9806-71487A50B995}" srcOrd="0" destOrd="0" presId="urn:microsoft.com/office/officeart/2005/8/layout/vList6"/>
    <dgm:cxn modelId="{123D549E-550B-47FD-A285-5EAEFA061F7B}" type="presParOf" srcId="{2012343E-67A7-46D6-BB23-A69230D63456}" destId="{9D472873-829E-41FD-A7D5-17FA07848E31}" srcOrd="1" destOrd="0" presId="urn:microsoft.com/office/officeart/2005/8/layout/vList6"/>
    <dgm:cxn modelId="{5EC7F378-3C80-4F00-B942-658A7B9FBE09}" type="presParOf" srcId="{E378817E-57AF-4AD4-9C14-E5936EC63FB6}" destId="{D45BB112-D608-4414-9757-E56918246E1D}" srcOrd="7" destOrd="0" presId="urn:microsoft.com/office/officeart/2005/8/layout/vList6"/>
    <dgm:cxn modelId="{C0880017-C456-4BC7-B165-8BCE7C01EC7C}" type="presParOf" srcId="{E378817E-57AF-4AD4-9C14-E5936EC63FB6}" destId="{BC98B523-C6B5-4FBF-AF7C-7990703796BE}" srcOrd="8" destOrd="0" presId="urn:microsoft.com/office/officeart/2005/8/layout/vList6"/>
    <dgm:cxn modelId="{EE1FF1A1-4E64-4585-8CB1-215404B71BBA}" type="presParOf" srcId="{BC98B523-C6B5-4FBF-AF7C-7990703796BE}" destId="{CE6E918D-8B33-413D-9D79-268C242B152B}" srcOrd="0" destOrd="0" presId="urn:microsoft.com/office/officeart/2005/8/layout/vList6"/>
    <dgm:cxn modelId="{20C00D3A-B74D-4473-8EDF-4679AE093289}" type="presParOf" srcId="{BC98B523-C6B5-4FBF-AF7C-7990703796BE}" destId="{6F1819F5-5984-46AF-B191-E8A05E7DBC5D}" srcOrd="1" destOrd="0" presId="urn:microsoft.com/office/officeart/2005/8/layout/vList6"/>
    <dgm:cxn modelId="{0223CA8B-1BB4-486C-B980-BD1DCD2B0426}" type="presParOf" srcId="{E378817E-57AF-4AD4-9C14-E5936EC63FB6}" destId="{02323668-5B33-4B6A-BCD4-BE2B531DEDE2}" srcOrd="9" destOrd="0" presId="urn:microsoft.com/office/officeart/2005/8/layout/vList6"/>
    <dgm:cxn modelId="{B0502F32-3F88-43CD-A1D8-C6FD84CCE045}" type="presParOf" srcId="{E378817E-57AF-4AD4-9C14-E5936EC63FB6}" destId="{3D93F3D7-C49F-4CB3-A119-F133CFC11997}" srcOrd="10" destOrd="0" presId="urn:microsoft.com/office/officeart/2005/8/layout/vList6"/>
    <dgm:cxn modelId="{0580265A-2526-4422-A4D8-3F4B699F2517}" type="presParOf" srcId="{3D93F3D7-C49F-4CB3-A119-F133CFC11997}" destId="{F59AC8FB-7D69-4790-AA08-DEA24CFB0CE1}" srcOrd="0" destOrd="0" presId="urn:microsoft.com/office/officeart/2005/8/layout/vList6"/>
    <dgm:cxn modelId="{26BAAF80-D4A3-4252-8762-966A6EB75CA2}" type="presParOf" srcId="{3D93F3D7-C49F-4CB3-A119-F133CFC11997}" destId="{5AF644B3-0CDD-45C2-8B6F-588EE63BCFE2}" srcOrd="1" destOrd="0" presId="urn:microsoft.com/office/officeart/2005/8/layout/vList6"/>
    <dgm:cxn modelId="{37602AB9-5E1A-4955-88DD-AF3F1A4A352B}" type="presParOf" srcId="{E378817E-57AF-4AD4-9C14-E5936EC63FB6}" destId="{B9851174-DA1E-4DDD-92D8-AD0F5625C0D0}" srcOrd="11" destOrd="0" presId="urn:microsoft.com/office/officeart/2005/8/layout/vList6"/>
    <dgm:cxn modelId="{70AB001B-A4DE-4591-92DC-91B8049D951C}" type="presParOf" srcId="{E378817E-57AF-4AD4-9C14-E5936EC63FB6}" destId="{951AC336-2BC6-4B23-A9D7-1CAE1E126CAA}" srcOrd="12" destOrd="0" presId="urn:microsoft.com/office/officeart/2005/8/layout/vList6"/>
    <dgm:cxn modelId="{A7609DCE-FE58-47C2-A10C-B3286AE54775}" type="presParOf" srcId="{951AC336-2BC6-4B23-A9D7-1CAE1E126CAA}" destId="{2EA7A070-600C-4563-8AD6-D05F56D415C4}" srcOrd="0" destOrd="0" presId="urn:microsoft.com/office/officeart/2005/8/layout/vList6"/>
    <dgm:cxn modelId="{6AACE7CD-1762-49C1-845A-6B0BBFB3C4AE}" type="presParOf" srcId="{951AC336-2BC6-4B23-A9D7-1CAE1E126CAA}" destId="{2A326121-67F1-47E5-B682-19A7C9A1CF50}" srcOrd="1" destOrd="0" presId="urn:microsoft.com/office/officeart/2005/8/layout/vList6"/>
    <dgm:cxn modelId="{00147FF5-050A-4173-B473-D61549FCF2FD}" type="presParOf" srcId="{E378817E-57AF-4AD4-9C14-E5936EC63FB6}" destId="{3CF9A6D2-BAED-425A-BB13-64DAB4130BC3}" srcOrd="13" destOrd="0" presId="urn:microsoft.com/office/officeart/2005/8/layout/vList6"/>
    <dgm:cxn modelId="{D0CE3442-744B-428A-B24F-19E0DF3C7D69}" type="presParOf" srcId="{E378817E-57AF-4AD4-9C14-E5936EC63FB6}" destId="{405FD14F-34E9-435E-B05B-ABCC36DF0481}" srcOrd="14" destOrd="0" presId="urn:microsoft.com/office/officeart/2005/8/layout/vList6"/>
    <dgm:cxn modelId="{CA306227-0AB5-4F5C-8597-DB8C45FB1B5F}" type="presParOf" srcId="{405FD14F-34E9-435E-B05B-ABCC36DF0481}" destId="{F25FE17C-778C-4BC0-99AB-8226E6270746}" srcOrd="0" destOrd="0" presId="urn:microsoft.com/office/officeart/2005/8/layout/vList6"/>
    <dgm:cxn modelId="{70FEAE67-35E5-434B-8993-BE69A7AF373F}" type="presParOf" srcId="{405FD14F-34E9-435E-B05B-ABCC36DF0481}" destId="{8E526B76-17D4-4B27-BC1E-EB6FFE8C9E1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33D94EF-DB70-47D5-A8BE-A8F7D513AF9D}" type="doc">
      <dgm:prSet loTypeId="urn:microsoft.com/office/officeart/2005/8/layout/vList6" loCatId="list" qsTypeId="urn:microsoft.com/office/officeart/2005/8/quickstyle/simple1" qsCatId="simple" csTypeId="urn:microsoft.com/office/officeart/2005/8/colors/colorful1#5" csCatId="colorful" phldr="1"/>
      <dgm:spPr/>
      <dgm:t>
        <a:bodyPr/>
        <a:lstStyle/>
        <a:p>
          <a:endParaRPr lang="ru-RU"/>
        </a:p>
      </dgm:t>
    </dgm:pt>
    <dgm:pt modelId="{F469A23F-6F2F-492E-AB0A-1CC8E0085D16}">
      <dgm:prSet phldrT="[Текст]"/>
      <dgm:spPr/>
      <dgm:t>
        <a:bodyPr/>
        <a:lstStyle/>
        <a:p>
          <a:r>
            <a:rPr lang="ru-RU" dirty="0" smtClean="0"/>
            <a:t>Будьте</a:t>
          </a:r>
          <a:endParaRPr lang="ru-RU" dirty="0"/>
        </a:p>
      </dgm:t>
    </dgm:pt>
    <dgm:pt modelId="{82CC1C3F-0F6D-4BFF-ADA2-72ED62B50D2E}" type="parTrans" cxnId="{ADFA9822-3504-4029-83F7-F13FE625DB4F}">
      <dgm:prSet/>
      <dgm:spPr/>
      <dgm:t>
        <a:bodyPr/>
        <a:lstStyle/>
        <a:p>
          <a:endParaRPr lang="ru-RU"/>
        </a:p>
      </dgm:t>
    </dgm:pt>
    <dgm:pt modelId="{F7D4730E-E1C1-4B4A-B96A-4845DCD3251F}" type="sibTrans" cxnId="{ADFA9822-3504-4029-83F7-F13FE625DB4F}">
      <dgm:prSet/>
      <dgm:spPr/>
      <dgm:t>
        <a:bodyPr/>
        <a:lstStyle/>
        <a:p>
          <a:endParaRPr lang="ru-RU"/>
        </a:p>
      </dgm:t>
    </dgm:pt>
    <dgm:pt modelId="{0E7D0786-FEC5-4DDE-A0DD-1823941F58D1}">
      <dgm:prSet phldrT="[Текст]" custT="1"/>
      <dgm:spPr/>
      <dgm:t>
        <a:bodyPr/>
        <a:lstStyle/>
        <a:p>
          <a:pPr algn="ctr">
            <a:lnSpc>
              <a:spcPts val="1760"/>
            </a:lnSpc>
          </a:pPr>
          <a:r>
            <a:rPr lang="ru-RU" sz="1800" b="1" dirty="0" smtClean="0"/>
            <a:t>вежливы со всеми участниками чата</a:t>
          </a:r>
          <a:endParaRPr lang="ru-RU" sz="1800" b="1" dirty="0"/>
        </a:p>
      </dgm:t>
    </dgm:pt>
    <dgm:pt modelId="{708DD783-7BF5-429D-8B9A-4B8A4AE36183}" type="parTrans" cxnId="{6B6F6D80-CBF3-4065-9ED6-E3AE3287C90D}">
      <dgm:prSet/>
      <dgm:spPr/>
      <dgm:t>
        <a:bodyPr/>
        <a:lstStyle/>
        <a:p>
          <a:endParaRPr lang="ru-RU"/>
        </a:p>
      </dgm:t>
    </dgm:pt>
    <dgm:pt modelId="{B3ADAEEE-8FF9-4A65-8280-4610A8493A42}" type="sibTrans" cxnId="{6B6F6D80-CBF3-4065-9ED6-E3AE3287C90D}">
      <dgm:prSet/>
      <dgm:spPr/>
      <dgm:t>
        <a:bodyPr/>
        <a:lstStyle/>
        <a:p>
          <a:endParaRPr lang="ru-RU"/>
        </a:p>
      </dgm:t>
    </dgm:pt>
    <dgm:pt modelId="{BBCD34B8-8642-470F-BE00-6EDA630B1486}">
      <dgm:prSet phldrT="[Текст]"/>
      <dgm:spPr/>
      <dgm:t>
        <a:bodyPr/>
        <a:lstStyle/>
        <a:p>
          <a:r>
            <a:rPr lang="ru-RU" dirty="0" smtClean="0"/>
            <a:t>Сохраняйте</a:t>
          </a:r>
          <a:endParaRPr lang="ru-RU" dirty="0"/>
        </a:p>
      </dgm:t>
    </dgm:pt>
    <dgm:pt modelId="{B93FEC0C-2637-490F-AA15-3DB1827BA9BD}" type="parTrans" cxnId="{C9AC7D88-5864-4D21-B208-8FF082BE4CC7}">
      <dgm:prSet/>
      <dgm:spPr/>
      <dgm:t>
        <a:bodyPr/>
        <a:lstStyle/>
        <a:p>
          <a:endParaRPr lang="ru-RU"/>
        </a:p>
      </dgm:t>
    </dgm:pt>
    <dgm:pt modelId="{713C8046-80A6-4FFD-9285-FFF092452511}" type="sibTrans" cxnId="{C9AC7D88-5864-4D21-B208-8FF082BE4CC7}">
      <dgm:prSet/>
      <dgm:spPr/>
      <dgm:t>
        <a:bodyPr/>
        <a:lstStyle/>
        <a:p>
          <a:endParaRPr lang="ru-RU"/>
        </a:p>
      </dgm:t>
    </dgm:pt>
    <dgm:pt modelId="{D2361B58-EF8E-4F62-B04A-6FA921D6ACFF}">
      <dgm:prSet phldrT="[Текст]" custT="1"/>
      <dgm:spPr/>
      <dgm:t>
        <a:bodyPr/>
        <a:lstStyle/>
        <a:p>
          <a:pPr>
            <a:lnSpc>
              <a:spcPts val="1860"/>
            </a:lnSpc>
          </a:pPr>
          <a:r>
            <a:rPr lang="ru-RU" sz="1800" b="1" dirty="0" smtClean="0"/>
            <a:t>спокойствие в ситуации конфликта</a:t>
          </a:r>
          <a:endParaRPr lang="ru-RU" sz="1800" b="1" dirty="0"/>
        </a:p>
      </dgm:t>
    </dgm:pt>
    <dgm:pt modelId="{419993F4-FFE2-4197-97A4-5C73AD6D6EAD}" type="parTrans" cxnId="{0526FD71-58F6-4F5E-B0E0-B79BD76307DE}">
      <dgm:prSet/>
      <dgm:spPr/>
      <dgm:t>
        <a:bodyPr/>
        <a:lstStyle/>
        <a:p>
          <a:endParaRPr lang="ru-RU"/>
        </a:p>
      </dgm:t>
    </dgm:pt>
    <dgm:pt modelId="{E5248261-159E-42E6-BB37-DD73CB7BCE3C}" type="sibTrans" cxnId="{0526FD71-58F6-4F5E-B0E0-B79BD76307DE}">
      <dgm:prSet/>
      <dgm:spPr/>
      <dgm:t>
        <a:bodyPr/>
        <a:lstStyle/>
        <a:p>
          <a:endParaRPr lang="ru-RU"/>
        </a:p>
      </dgm:t>
    </dgm:pt>
    <dgm:pt modelId="{8C227B51-DEAA-4FB8-92EA-E1E98C2F02FF}">
      <dgm:prSet/>
      <dgm:spPr/>
      <dgm:t>
        <a:bodyPr/>
        <a:lstStyle/>
        <a:p>
          <a:r>
            <a:rPr lang="ru-RU" dirty="0" smtClean="0"/>
            <a:t>Берегите</a:t>
          </a:r>
          <a:endParaRPr lang="ru-RU" dirty="0"/>
        </a:p>
      </dgm:t>
    </dgm:pt>
    <dgm:pt modelId="{5738A2F0-9116-4A1B-A10C-1E3B7C9D1380}" type="parTrans" cxnId="{A70435FA-3E97-49BE-BDB3-E6F38AA88C25}">
      <dgm:prSet/>
      <dgm:spPr/>
      <dgm:t>
        <a:bodyPr/>
        <a:lstStyle/>
        <a:p>
          <a:endParaRPr lang="ru-RU"/>
        </a:p>
      </dgm:t>
    </dgm:pt>
    <dgm:pt modelId="{EC927494-9B11-4FB1-974A-DE737C10CF29}" type="sibTrans" cxnId="{A70435FA-3E97-49BE-BDB3-E6F38AA88C25}">
      <dgm:prSet/>
      <dgm:spPr/>
      <dgm:t>
        <a:bodyPr/>
        <a:lstStyle/>
        <a:p>
          <a:endParaRPr lang="ru-RU"/>
        </a:p>
      </dgm:t>
    </dgm:pt>
    <dgm:pt modelId="{96CF34CA-20F1-419B-B575-5CC6A26C20B7}">
      <dgm:prSet/>
      <dgm:spPr/>
      <dgm:t>
        <a:bodyPr/>
        <a:lstStyle/>
        <a:p>
          <a:r>
            <a:rPr lang="ru-RU" dirty="0" smtClean="0"/>
            <a:t>Соблюдайте </a:t>
          </a:r>
          <a:endParaRPr lang="ru-RU" dirty="0"/>
        </a:p>
      </dgm:t>
    </dgm:pt>
    <dgm:pt modelId="{314EA11B-7729-4094-A9AF-CE62EA8CDD33}" type="parTrans" cxnId="{C5FAEC50-FCEC-46D9-9430-7E7CD067733A}">
      <dgm:prSet/>
      <dgm:spPr/>
      <dgm:t>
        <a:bodyPr/>
        <a:lstStyle/>
        <a:p>
          <a:endParaRPr lang="ru-RU"/>
        </a:p>
      </dgm:t>
    </dgm:pt>
    <dgm:pt modelId="{E190F2DC-528D-4040-9EDA-2AFA5D3D78DF}" type="sibTrans" cxnId="{C5FAEC50-FCEC-46D9-9430-7E7CD067733A}">
      <dgm:prSet/>
      <dgm:spPr/>
      <dgm:t>
        <a:bodyPr/>
        <a:lstStyle/>
        <a:p>
          <a:endParaRPr lang="ru-RU"/>
        </a:p>
      </dgm:t>
    </dgm:pt>
    <dgm:pt modelId="{AEA58475-1A47-4435-B1BB-EB6625C09F41}">
      <dgm:prSet/>
      <dgm:spPr/>
      <dgm:t>
        <a:bodyPr/>
        <a:lstStyle/>
        <a:p>
          <a:r>
            <a:rPr lang="ru-RU" dirty="0" smtClean="0"/>
            <a:t>Не публикуйте</a:t>
          </a:r>
          <a:endParaRPr lang="ru-RU" dirty="0"/>
        </a:p>
      </dgm:t>
    </dgm:pt>
    <dgm:pt modelId="{24FC1B0B-A207-4D27-BEB5-CA7612FA904D}" type="parTrans" cxnId="{67FFA6AC-1756-4597-A4C7-0ACB392EE965}">
      <dgm:prSet/>
      <dgm:spPr/>
      <dgm:t>
        <a:bodyPr/>
        <a:lstStyle/>
        <a:p>
          <a:endParaRPr lang="ru-RU"/>
        </a:p>
      </dgm:t>
    </dgm:pt>
    <dgm:pt modelId="{E3F0EB97-D9DC-4315-B04F-8C7B7773CE46}" type="sibTrans" cxnId="{67FFA6AC-1756-4597-A4C7-0ACB392EE965}">
      <dgm:prSet/>
      <dgm:spPr/>
      <dgm:t>
        <a:bodyPr/>
        <a:lstStyle/>
        <a:p>
          <a:endParaRPr lang="ru-RU"/>
        </a:p>
      </dgm:t>
    </dgm:pt>
    <dgm:pt modelId="{C8C56E25-C164-4FA6-898F-327A07C4A188}">
      <dgm:prSet/>
      <dgm:spPr/>
      <dgm:t>
        <a:bodyPr/>
        <a:lstStyle/>
        <a:p>
          <a:r>
            <a:rPr lang="ru-RU" dirty="0" smtClean="0"/>
            <a:t>Следите</a:t>
          </a:r>
          <a:endParaRPr lang="ru-RU" dirty="0"/>
        </a:p>
      </dgm:t>
    </dgm:pt>
    <dgm:pt modelId="{A471C0B7-BD97-4BEA-95A1-126DE421F059}" type="parTrans" cxnId="{ECC251F6-F423-40C2-BD6D-B4259AC153CE}">
      <dgm:prSet/>
      <dgm:spPr/>
      <dgm:t>
        <a:bodyPr/>
        <a:lstStyle/>
        <a:p>
          <a:endParaRPr lang="ru-RU"/>
        </a:p>
      </dgm:t>
    </dgm:pt>
    <dgm:pt modelId="{28E3ABB6-BB8E-4B82-9E7B-280477B9113C}" type="sibTrans" cxnId="{ECC251F6-F423-40C2-BD6D-B4259AC153CE}">
      <dgm:prSet/>
      <dgm:spPr/>
      <dgm:t>
        <a:bodyPr/>
        <a:lstStyle/>
        <a:p>
          <a:endParaRPr lang="ru-RU"/>
        </a:p>
      </dgm:t>
    </dgm:pt>
    <dgm:pt modelId="{ECD64499-8D35-435D-A00D-75B7AFDDCE5A}">
      <dgm:prSet/>
      <dgm:spPr/>
      <dgm:t>
        <a:bodyPr/>
        <a:lstStyle/>
        <a:p>
          <a:r>
            <a:rPr lang="ru-RU" dirty="0" smtClean="0"/>
            <a:t>Не решайте</a:t>
          </a:r>
          <a:endParaRPr lang="ru-RU" dirty="0"/>
        </a:p>
      </dgm:t>
    </dgm:pt>
    <dgm:pt modelId="{92BD8D64-7474-4D72-A201-B0F7E37B397B}" type="parTrans" cxnId="{124E4EFE-8C94-45CF-BE11-B485B3AED554}">
      <dgm:prSet/>
      <dgm:spPr/>
      <dgm:t>
        <a:bodyPr/>
        <a:lstStyle/>
        <a:p>
          <a:endParaRPr lang="ru-RU"/>
        </a:p>
      </dgm:t>
    </dgm:pt>
    <dgm:pt modelId="{F6629C1D-541B-4685-AE0A-67DEC573859B}" type="sibTrans" cxnId="{124E4EFE-8C94-45CF-BE11-B485B3AED554}">
      <dgm:prSet/>
      <dgm:spPr/>
      <dgm:t>
        <a:bodyPr/>
        <a:lstStyle/>
        <a:p>
          <a:endParaRPr lang="ru-RU"/>
        </a:p>
      </dgm:t>
    </dgm:pt>
    <dgm:pt modelId="{F334F82A-CB9B-4264-8C6C-7E61FD0EC909}">
      <dgm:prSet/>
      <dgm:spPr/>
      <dgm:t>
        <a:bodyPr/>
        <a:lstStyle/>
        <a:p>
          <a:r>
            <a:rPr lang="ru-RU" dirty="0" smtClean="0"/>
            <a:t>Публикуйте</a:t>
          </a:r>
          <a:endParaRPr lang="ru-RU" dirty="0"/>
        </a:p>
      </dgm:t>
    </dgm:pt>
    <dgm:pt modelId="{5FF65202-EC0C-4EE1-A231-C95F26D6B5BF}" type="parTrans" cxnId="{DCFD6EC2-8196-43CE-8131-2793A3895C06}">
      <dgm:prSet/>
      <dgm:spPr/>
      <dgm:t>
        <a:bodyPr/>
        <a:lstStyle/>
        <a:p>
          <a:endParaRPr lang="ru-RU"/>
        </a:p>
      </dgm:t>
    </dgm:pt>
    <dgm:pt modelId="{899F29E5-4FE1-4444-933B-5691380F6107}" type="sibTrans" cxnId="{DCFD6EC2-8196-43CE-8131-2793A3895C06}">
      <dgm:prSet/>
      <dgm:spPr/>
      <dgm:t>
        <a:bodyPr/>
        <a:lstStyle/>
        <a:p>
          <a:endParaRPr lang="ru-RU"/>
        </a:p>
      </dgm:t>
    </dgm:pt>
    <dgm:pt modelId="{2210C02B-57CA-4A96-8157-44A7494089D0}">
      <dgm:prSet custT="1"/>
      <dgm:spPr/>
      <dgm:t>
        <a:bodyPr/>
        <a:lstStyle/>
        <a:p>
          <a:r>
            <a:rPr lang="ru-RU" sz="1800" b="1" dirty="0" smtClean="0"/>
            <a:t>информацию, которая полезна каждому</a:t>
          </a:r>
          <a:endParaRPr lang="ru-RU" sz="1800" b="1" dirty="0"/>
        </a:p>
      </dgm:t>
    </dgm:pt>
    <dgm:pt modelId="{E88B39CB-2BF2-4DA1-B1E1-7395A2A31D22}" type="parTrans" cxnId="{9259BB76-15D0-4CFC-A781-C2C4D47CAC4F}">
      <dgm:prSet/>
      <dgm:spPr/>
      <dgm:t>
        <a:bodyPr/>
        <a:lstStyle/>
        <a:p>
          <a:endParaRPr lang="ru-RU"/>
        </a:p>
      </dgm:t>
    </dgm:pt>
    <dgm:pt modelId="{0BDA484C-C3E8-445A-B6FD-EFA385ABEFEA}" type="sibTrans" cxnId="{9259BB76-15D0-4CFC-A781-C2C4D47CAC4F}">
      <dgm:prSet/>
      <dgm:spPr/>
      <dgm:t>
        <a:bodyPr/>
        <a:lstStyle/>
        <a:p>
          <a:endParaRPr lang="ru-RU"/>
        </a:p>
      </dgm:t>
    </dgm:pt>
    <dgm:pt modelId="{E60E8C48-953C-4C07-AC3D-CECB62FF745F}">
      <dgm:prSet custT="1"/>
      <dgm:spPr/>
      <dgm:t>
        <a:bodyPr/>
        <a:lstStyle/>
        <a:p>
          <a:pPr algn="l">
            <a:lnSpc>
              <a:spcPts val="1560"/>
            </a:lnSpc>
          </a:pPr>
          <a:r>
            <a:rPr lang="ru-RU" sz="1800" b="1" dirty="0" smtClean="0"/>
            <a:t>организационные вопросы в общих чатах</a:t>
          </a:r>
          <a:endParaRPr lang="ru-RU" sz="1800" b="1" dirty="0"/>
        </a:p>
      </dgm:t>
    </dgm:pt>
    <dgm:pt modelId="{3DB19B53-C0C3-40A3-985B-D9890FBB0AC8}" type="parTrans" cxnId="{3E09AD43-D20E-45A9-86D4-8B43B7498A81}">
      <dgm:prSet/>
      <dgm:spPr/>
      <dgm:t>
        <a:bodyPr/>
        <a:lstStyle/>
        <a:p>
          <a:endParaRPr lang="ru-RU"/>
        </a:p>
      </dgm:t>
    </dgm:pt>
    <dgm:pt modelId="{C715CE7A-0B91-48BF-9DF2-3053800E7860}" type="sibTrans" cxnId="{3E09AD43-D20E-45A9-86D4-8B43B7498A81}">
      <dgm:prSet/>
      <dgm:spPr/>
      <dgm:t>
        <a:bodyPr/>
        <a:lstStyle/>
        <a:p>
          <a:endParaRPr lang="ru-RU"/>
        </a:p>
      </dgm:t>
    </dgm:pt>
    <dgm:pt modelId="{6259684B-C207-43DD-9B53-A7903F11AA57}">
      <dgm:prSet custT="1"/>
      <dgm:spPr/>
      <dgm:t>
        <a:bodyPr/>
        <a:lstStyle/>
        <a:p>
          <a:r>
            <a:rPr lang="ru-RU" sz="1800" b="1" dirty="0" smtClean="0"/>
            <a:t>чтобы сообщение не было неприличным</a:t>
          </a:r>
          <a:endParaRPr lang="ru-RU" sz="1800" b="1" dirty="0"/>
        </a:p>
      </dgm:t>
    </dgm:pt>
    <dgm:pt modelId="{D13A0217-8A3C-4172-B7AF-7B1E12A79158}" type="parTrans" cxnId="{CC7C8251-E737-4BF3-8700-04D43C12F897}">
      <dgm:prSet/>
      <dgm:spPr/>
      <dgm:t>
        <a:bodyPr/>
        <a:lstStyle/>
        <a:p>
          <a:endParaRPr lang="ru-RU"/>
        </a:p>
      </dgm:t>
    </dgm:pt>
    <dgm:pt modelId="{6BF27735-A944-4B9C-9255-DD4D3CD889F1}" type="sibTrans" cxnId="{CC7C8251-E737-4BF3-8700-04D43C12F897}">
      <dgm:prSet/>
      <dgm:spPr/>
      <dgm:t>
        <a:bodyPr/>
        <a:lstStyle/>
        <a:p>
          <a:endParaRPr lang="ru-RU"/>
        </a:p>
      </dgm:t>
    </dgm:pt>
    <dgm:pt modelId="{126E594F-5195-473D-A396-F604EC6AEC35}">
      <dgm:prSet custT="1"/>
      <dgm:spPr/>
      <dgm:t>
        <a:bodyPr/>
        <a:lstStyle/>
        <a:p>
          <a:r>
            <a:rPr lang="ru-RU" sz="1800" b="1" dirty="0" smtClean="0"/>
            <a:t>фотографии других людей без их согласия</a:t>
          </a:r>
          <a:endParaRPr lang="ru-RU" sz="1800" b="1" dirty="0"/>
        </a:p>
      </dgm:t>
    </dgm:pt>
    <dgm:pt modelId="{CBB090B1-F3CB-4998-B34C-B9D58B90CD4D}" type="parTrans" cxnId="{A532E93B-DBB4-4C6B-AD0D-D14CA134ECC6}">
      <dgm:prSet/>
      <dgm:spPr/>
      <dgm:t>
        <a:bodyPr/>
        <a:lstStyle/>
        <a:p>
          <a:endParaRPr lang="ru-RU"/>
        </a:p>
      </dgm:t>
    </dgm:pt>
    <dgm:pt modelId="{8BF14B1B-745B-4A39-92BC-B3DAB5644175}" type="sibTrans" cxnId="{A532E93B-DBB4-4C6B-AD0D-D14CA134ECC6}">
      <dgm:prSet/>
      <dgm:spPr/>
      <dgm:t>
        <a:bodyPr/>
        <a:lstStyle/>
        <a:p>
          <a:endParaRPr lang="ru-RU"/>
        </a:p>
      </dgm:t>
    </dgm:pt>
    <dgm:pt modelId="{F0109601-ADE4-4FE7-8C43-B039F44504AE}">
      <dgm:prSet custT="1"/>
      <dgm:spPr/>
      <dgm:t>
        <a:bodyPr/>
        <a:lstStyle/>
        <a:p>
          <a:r>
            <a:rPr lang="ru-RU" sz="1800" b="1" dirty="0" smtClean="0"/>
            <a:t>закон</a:t>
          </a:r>
          <a:endParaRPr lang="ru-RU" sz="1800" b="1" dirty="0"/>
        </a:p>
      </dgm:t>
    </dgm:pt>
    <dgm:pt modelId="{3D9B66EC-6050-478F-BF51-5B1C70FE3C6A}" type="parTrans" cxnId="{EF24B092-49D0-4965-BC9F-A910CE231EE6}">
      <dgm:prSet/>
      <dgm:spPr/>
      <dgm:t>
        <a:bodyPr/>
        <a:lstStyle/>
        <a:p>
          <a:endParaRPr lang="ru-RU"/>
        </a:p>
      </dgm:t>
    </dgm:pt>
    <dgm:pt modelId="{A6D78356-2DC7-445C-A60E-23F1EC967728}" type="sibTrans" cxnId="{EF24B092-49D0-4965-BC9F-A910CE231EE6}">
      <dgm:prSet/>
      <dgm:spPr/>
      <dgm:t>
        <a:bodyPr/>
        <a:lstStyle/>
        <a:p>
          <a:endParaRPr lang="ru-RU"/>
        </a:p>
      </dgm:t>
    </dgm:pt>
    <dgm:pt modelId="{69E59616-7D3B-4E47-A81F-2DA0358A52AA}">
      <dgm:prSet custT="1"/>
      <dgm:spPr/>
      <dgm:t>
        <a:bodyPr/>
        <a:lstStyle/>
        <a:p>
          <a:r>
            <a:rPr lang="ru-RU" sz="1800" b="1" dirty="0" smtClean="0"/>
            <a:t>время других участников</a:t>
          </a:r>
          <a:endParaRPr lang="ru-RU" sz="1800" b="1" dirty="0"/>
        </a:p>
      </dgm:t>
    </dgm:pt>
    <dgm:pt modelId="{69C61165-CD04-40DB-BC84-2BD01076C6BE}" type="parTrans" cxnId="{08D82D89-776C-40C7-A589-948F370B1EC5}">
      <dgm:prSet/>
      <dgm:spPr/>
      <dgm:t>
        <a:bodyPr/>
        <a:lstStyle/>
        <a:p>
          <a:endParaRPr lang="ru-RU"/>
        </a:p>
      </dgm:t>
    </dgm:pt>
    <dgm:pt modelId="{BEDD1B52-31DF-4D20-B9D2-EBBDDB95F812}" type="sibTrans" cxnId="{08D82D89-776C-40C7-A589-948F370B1EC5}">
      <dgm:prSet/>
      <dgm:spPr/>
      <dgm:t>
        <a:bodyPr/>
        <a:lstStyle/>
        <a:p>
          <a:endParaRPr lang="ru-RU"/>
        </a:p>
      </dgm:t>
    </dgm:pt>
    <dgm:pt modelId="{E378817E-57AF-4AD4-9C14-E5936EC63FB6}" type="pres">
      <dgm:prSet presAssocID="{C33D94EF-DB70-47D5-A8BE-A8F7D513AF9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79B6346-8F97-4535-B5C8-45FC96D658F8}" type="pres">
      <dgm:prSet presAssocID="{F469A23F-6F2F-492E-AB0A-1CC8E0085D16}" presName="linNode" presStyleCnt="0"/>
      <dgm:spPr/>
      <dgm:t>
        <a:bodyPr/>
        <a:lstStyle/>
        <a:p>
          <a:endParaRPr lang="ru-RU"/>
        </a:p>
      </dgm:t>
    </dgm:pt>
    <dgm:pt modelId="{6D44C91E-EE2C-44C5-A007-F9E811783275}" type="pres">
      <dgm:prSet presAssocID="{F469A23F-6F2F-492E-AB0A-1CC8E0085D16}" presName="parentShp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E295D0-83A6-40A3-BA35-4E525595EE89}" type="pres">
      <dgm:prSet presAssocID="{F469A23F-6F2F-492E-AB0A-1CC8E0085D16}" presName="childShp" presStyleLbl="b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A750FC-D8CC-495C-8A5F-38DC8774785D}" type="pres">
      <dgm:prSet presAssocID="{F7D4730E-E1C1-4B4A-B96A-4845DCD3251F}" presName="spacing" presStyleCnt="0"/>
      <dgm:spPr/>
      <dgm:t>
        <a:bodyPr/>
        <a:lstStyle/>
        <a:p>
          <a:endParaRPr lang="ru-RU"/>
        </a:p>
      </dgm:t>
    </dgm:pt>
    <dgm:pt modelId="{DF4E606E-F20E-4092-94DF-BD31832436F1}" type="pres">
      <dgm:prSet presAssocID="{F334F82A-CB9B-4264-8C6C-7E61FD0EC909}" presName="linNode" presStyleCnt="0"/>
      <dgm:spPr/>
      <dgm:t>
        <a:bodyPr/>
        <a:lstStyle/>
        <a:p>
          <a:endParaRPr lang="ru-RU"/>
        </a:p>
      </dgm:t>
    </dgm:pt>
    <dgm:pt modelId="{4B25EA90-CA18-485E-BD0B-78F1FD5BEF66}" type="pres">
      <dgm:prSet presAssocID="{F334F82A-CB9B-4264-8C6C-7E61FD0EC909}" presName="parentShp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63D584-BABA-4F8E-BBA6-3AF7CF88A3FA}" type="pres">
      <dgm:prSet presAssocID="{F334F82A-CB9B-4264-8C6C-7E61FD0EC909}" presName="childShp" presStyleLbl="b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3CA453-DF30-4610-B283-197CCF9C184E}" type="pres">
      <dgm:prSet presAssocID="{899F29E5-4FE1-4444-933B-5691380F6107}" presName="spacing" presStyleCnt="0"/>
      <dgm:spPr/>
      <dgm:t>
        <a:bodyPr/>
        <a:lstStyle/>
        <a:p>
          <a:endParaRPr lang="ru-RU"/>
        </a:p>
      </dgm:t>
    </dgm:pt>
    <dgm:pt modelId="{FF420861-3777-40A9-AF0E-D81F865808A4}" type="pres">
      <dgm:prSet presAssocID="{ECD64499-8D35-435D-A00D-75B7AFDDCE5A}" presName="linNode" presStyleCnt="0"/>
      <dgm:spPr/>
      <dgm:t>
        <a:bodyPr/>
        <a:lstStyle/>
        <a:p>
          <a:endParaRPr lang="ru-RU"/>
        </a:p>
      </dgm:t>
    </dgm:pt>
    <dgm:pt modelId="{90C30AEC-03E7-4257-AB1B-BC4472927BF9}" type="pres">
      <dgm:prSet presAssocID="{ECD64499-8D35-435D-A00D-75B7AFDDCE5A}" presName="parentShp" presStyleLbl="node1" presStyleIdx="2" presStyleCnt="8" custLinFactNeighborX="-2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869333-48C4-4AB0-B7E3-4742CB85F52A}" type="pres">
      <dgm:prSet presAssocID="{ECD64499-8D35-435D-A00D-75B7AFDDCE5A}" presName="childShp" presStyleLbl="b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8D3DFB-9184-498D-A211-E3BDB87962C2}" type="pres">
      <dgm:prSet presAssocID="{F6629C1D-541B-4685-AE0A-67DEC573859B}" presName="spacing" presStyleCnt="0"/>
      <dgm:spPr/>
      <dgm:t>
        <a:bodyPr/>
        <a:lstStyle/>
        <a:p>
          <a:endParaRPr lang="ru-RU"/>
        </a:p>
      </dgm:t>
    </dgm:pt>
    <dgm:pt modelId="{2012343E-67A7-46D6-BB23-A69230D63456}" type="pres">
      <dgm:prSet presAssocID="{C8C56E25-C164-4FA6-898F-327A07C4A188}" presName="linNode" presStyleCnt="0"/>
      <dgm:spPr/>
      <dgm:t>
        <a:bodyPr/>
        <a:lstStyle/>
        <a:p>
          <a:endParaRPr lang="ru-RU"/>
        </a:p>
      </dgm:t>
    </dgm:pt>
    <dgm:pt modelId="{AB5025CA-295E-4EB3-9806-71487A50B995}" type="pres">
      <dgm:prSet presAssocID="{C8C56E25-C164-4FA6-898F-327A07C4A188}" presName="parentShp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472873-829E-41FD-A7D5-17FA07848E31}" type="pres">
      <dgm:prSet presAssocID="{C8C56E25-C164-4FA6-898F-327A07C4A188}" presName="childShp" presStyleLbl="b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5BB112-D608-4414-9757-E56918246E1D}" type="pres">
      <dgm:prSet presAssocID="{28E3ABB6-BB8E-4B82-9E7B-280477B9113C}" presName="spacing" presStyleCnt="0"/>
      <dgm:spPr/>
      <dgm:t>
        <a:bodyPr/>
        <a:lstStyle/>
        <a:p>
          <a:endParaRPr lang="ru-RU"/>
        </a:p>
      </dgm:t>
    </dgm:pt>
    <dgm:pt modelId="{BC98B523-C6B5-4FBF-AF7C-7990703796BE}" type="pres">
      <dgm:prSet presAssocID="{AEA58475-1A47-4435-B1BB-EB6625C09F41}" presName="linNode" presStyleCnt="0"/>
      <dgm:spPr/>
      <dgm:t>
        <a:bodyPr/>
        <a:lstStyle/>
        <a:p>
          <a:endParaRPr lang="ru-RU"/>
        </a:p>
      </dgm:t>
    </dgm:pt>
    <dgm:pt modelId="{CE6E918D-8B33-413D-9D79-268C242B152B}" type="pres">
      <dgm:prSet presAssocID="{AEA58475-1A47-4435-B1BB-EB6625C09F41}" presName="parentShp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1819F5-5984-46AF-B191-E8A05E7DBC5D}" type="pres">
      <dgm:prSet presAssocID="{AEA58475-1A47-4435-B1BB-EB6625C09F41}" presName="childShp" presStyleLbl="b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323668-5B33-4B6A-BCD4-BE2B531DEDE2}" type="pres">
      <dgm:prSet presAssocID="{E3F0EB97-D9DC-4315-B04F-8C7B7773CE46}" presName="spacing" presStyleCnt="0"/>
      <dgm:spPr/>
      <dgm:t>
        <a:bodyPr/>
        <a:lstStyle/>
        <a:p>
          <a:endParaRPr lang="ru-RU"/>
        </a:p>
      </dgm:t>
    </dgm:pt>
    <dgm:pt modelId="{3D93F3D7-C49F-4CB3-A119-F133CFC11997}" type="pres">
      <dgm:prSet presAssocID="{96CF34CA-20F1-419B-B575-5CC6A26C20B7}" presName="linNode" presStyleCnt="0"/>
      <dgm:spPr/>
      <dgm:t>
        <a:bodyPr/>
        <a:lstStyle/>
        <a:p>
          <a:endParaRPr lang="ru-RU"/>
        </a:p>
      </dgm:t>
    </dgm:pt>
    <dgm:pt modelId="{F59AC8FB-7D69-4790-AA08-DEA24CFB0CE1}" type="pres">
      <dgm:prSet presAssocID="{96CF34CA-20F1-419B-B575-5CC6A26C20B7}" presName="parentShp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F644B3-0CDD-45C2-8B6F-588EE63BCFE2}" type="pres">
      <dgm:prSet presAssocID="{96CF34CA-20F1-419B-B575-5CC6A26C20B7}" presName="childShp" presStyleLbl="b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851174-DA1E-4DDD-92D8-AD0F5625C0D0}" type="pres">
      <dgm:prSet presAssocID="{E190F2DC-528D-4040-9EDA-2AFA5D3D78DF}" presName="spacing" presStyleCnt="0"/>
      <dgm:spPr/>
      <dgm:t>
        <a:bodyPr/>
        <a:lstStyle/>
        <a:p>
          <a:endParaRPr lang="ru-RU"/>
        </a:p>
      </dgm:t>
    </dgm:pt>
    <dgm:pt modelId="{951AC336-2BC6-4B23-A9D7-1CAE1E126CAA}" type="pres">
      <dgm:prSet presAssocID="{8C227B51-DEAA-4FB8-92EA-E1E98C2F02FF}" presName="linNode" presStyleCnt="0"/>
      <dgm:spPr/>
      <dgm:t>
        <a:bodyPr/>
        <a:lstStyle/>
        <a:p>
          <a:endParaRPr lang="ru-RU"/>
        </a:p>
      </dgm:t>
    </dgm:pt>
    <dgm:pt modelId="{2EA7A070-600C-4563-8AD6-D05F56D415C4}" type="pres">
      <dgm:prSet presAssocID="{8C227B51-DEAA-4FB8-92EA-E1E98C2F02FF}" presName="parentShp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326121-67F1-47E5-B682-19A7C9A1CF50}" type="pres">
      <dgm:prSet presAssocID="{8C227B51-DEAA-4FB8-92EA-E1E98C2F02FF}" presName="childShp" presStyleLbl="b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F9A6D2-BAED-425A-BB13-64DAB4130BC3}" type="pres">
      <dgm:prSet presAssocID="{EC927494-9B11-4FB1-974A-DE737C10CF29}" presName="spacing" presStyleCnt="0"/>
      <dgm:spPr/>
      <dgm:t>
        <a:bodyPr/>
        <a:lstStyle/>
        <a:p>
          <a:endParaRPr lang="ru-RU"/>
        </a:p>
      </dgm:t>
    </dgm:pt>
    <dgm:pt modelId="{405FD14F-34E9-435E-B05B-ABCC36DF0481}" type="pres">
      <dgm:prSet presAssocID="{BBCD34B8-8642-470F-BE00-6EDA630B1486}" presName="linNode" presStyleCnt="0"/>
      <dgm:spPr/>
      <dgm:t>
        <a:bodyPr/>
        <a:lstStyle/>
        <a:p>
          <a:endParaRPr lang="ru-RU"/>
        </a:p>
      </dgm:t>
    </dgm:pt>
    <dgm:pt modelId="{F25FE17C-778C-4BC0-99AB-8226E6270746}" type="pres">
      <dgm:prSet presAssocID="{BBCD34B8-8642-470F-BE00-6EDA630B1486}" presName="parentShp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526B76-17D4-4B27-BC1E-EB6FFE8C9E14}" type="pres">
      <dgm:prSet presAssocID="{BBCD34B8-8642-470F-BE00-6EDA630B1486}" presName="childShp" presStyleLbl="b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32E93B-DBB4-4C6B-AD0D-D14CA134ECC6}" srcId="{AEA58475-1A47-4435-B1BB-EB6625C09F41}" destId="{126E594F-5195-473D-A396-F604EC6AEC35}" srcOrd="0" destOrd="0" parTransId="{CBB090B1-F3CB-4998-B34C-B9D58B90CD4D}" sibTransId="{8BF14B1B-745B-4A39-92BC-B3DAB5644175}"/>
    <dgm:cxn modelId="{0526FD71-58F6-4F5E-B0E0-B79BD76307DE}" srcId="{BBCD34B8-8642-470F-BE00-6EDA630B1486}" destId="{D2361B58-EF8E-4F62-B04A-6FA921D6ACFF}" srcOrd="0" destOrd="0" parTransId="{419993F4-FFE2-4197-97A4-5C73AD6D6EAD}" sibTransId="{E5248261-159E-42E6-BB37-DD73CB7BCE3C}"/>
    <dgm:cxn modelId="{8DA5DD95-1B77-4EF4-95CA-F3D269204101}" type="presOf" srcId="{C33D94EF-DB70-47D5-A8BE-A8F7D513AF9D}" destId="{E378817E-57AF-4AD4-9C14-E5936EC63FB6}" srcOrd="0" destOrd="0" presId="urn:microsoft.com/office/officeart/2005/8/layout/vList6"/>
    <dgm:cxn modelId="{DCFD6EC2-8196-43CE-8131-2793A3895C06}" srcId="{C33D94EF-DB70-47D5-A8BE-A8F7D513AF9D}" destId="{F334F82A-CB9B-4264-8C6C-7E61FD0EC909}" srcOrd="1" destOrd="0" parTransId="{5FF65202-EC0C-4EE1-A231-C95F26D6B5BF}" sibTransId="{899F29E5-4FE1-4444-933B-5691380F6107}"/>
    <dgm:cxn modelId="{67FFA6AC-1756-4597-A4C7-0ACB392EE965}" srcId="{C33D94EF-DB70-47D5-A8BE-A8F7D513AF9D}" destId="{AEA58475-1A47-4435-B1BB-EB6625C09F41}" srcOrd="4" destOrd="0" parTransId="{24FC1B0B-A207-4D27-BEB5-CA7612FA904D}" sibTransId="{E3F0EB97-D9DC-4315-B04F-8C7B7773CE46}"/>
    <dgm:cxn modelId="{3FFB6D55-5B9D-477F-ACEA-5ABF26326F93}" type="presOf" srcId="{AEA58475-1A47-4435-B1BB-EB6625C09F41}" destId="{CE6E918D-8B33-413D-9D79-268C242B152B}" srcOrd="0" destOrd="0" presId="urn:microsoft.com/office/officeart/2005/8/layout/vList6"/>
    <dgm:cxn modelId="{6B6F6D80-CBF3-4065-9ED6-E3AE3287C90D}" srcId="{F469A23F-6F2F-492E-AB0A-1CC8E0085D16}" destId="{0E7D0786-FEC5-4DDE-A0DD-1823941F58D1}" srcOrd="0" destOrd="0" parTransId="{708DD783-7BF5-429D-8B9A-4B8A4AE36183}" sibTransId="{B3ADAEEE-8FF9-4A65-8280-4610A8493A42}"/>
    <dgm:cxn modelId="{95AC3B1C-A5BC-4969-B59B-C294251BC0F4}" type="presOf" srcId="{126E594F-5195-473D-A396-F604EC6AEC35}" destId="{6F1819F5-5984-46AF-B191-E8A05E7DBC5D}" srcOrd="0" destOrd="0" presId="urn:microsoft.com/office/officeart/2005/8/layout/vList6"/>
    <dgm:cxn modelId="{F4AC6CBF-343A-4CD2-81C5-56D17326A44D}" type="presOf" srcId="{C8C56E25-C164-4FA6-898F-327A07C4A188}" destId="{AB5025CA-295E-4EB3-9806-71487A50B995}" srcOrd="0" destOrd="0" presId="urn:microsoft.com/office/officeart/2005/8/layout/vList6"/>
    <dgm:cxn modelId="{C9AC7D88-5864-4D21-B208-8FF082BE4CC7}" srcId="{C33D94EF-DB70-47D5-A8BE-A8F7D513AF9D}" destId="{BBCD34B8-8642-470F-BE00-6EDA630B1486}" srcOrd="7" destOrd="0" parTransId="{B93FEC0C-2637-490F-AA15-3DB1827BA9BD}" sibTransId="{713C8046-80A6-4FFD-9285-FFF092452511}"/>
    <dgm:cxn modelId="{916DA730-1508-4693-AF53-5C86F26A5735}" type="presOf" srcId="{F469A23F-6F2F-492E-AB0A-1CC8E0085D16}" destId="{6D44C91E-EE2C-44C5-A007-F9E811783275}" srcOrd="0" destOrd="0" presId="urn:microsoft.com/office/officeart/2005/8/layout/vList6"/>
    <dgm:cxn modelId="{08D82D89-776C-40C7-A589-948F370B1EC5}" srcId="{8C227B51-DEAA-4FB8-92EA-E1E98C2F02FF}" destId="{69E59616-7D3B-4E47-A81F-2DA0358A52AA}" srcOrd="0" destOrd="0" parTransId="{69C61165-CD04-40DB-BC84-2BD01076C6BE}" sibTransId="{BEDD1B52-31DF-4D20-B9D2-EBBDDB95F812}"/>
    <dgm:cxn modelId="{124E4EFE-8C94-45CF-BE11-B485B3AED554}" srcId="{C33D94EF-DB70-47D5-A8BE-A8F7D513AF9D}" destId="{ECD64499-8D35-435D-A00D-75B7AFDDCE5A}" srcOrd="2" destOrd="0" parTransId="{92BD8D64-7474-4D72-A201-B0F7E37B397B}" sibTransId="{F6629C1D-541B-4685-AE0A-67DEC573859B}"/>
    <dgm:cxn modelId="{C5FAEC50-FCEC-46D9-9430-7E7CD067733A}" srcId="{C33D94EF-DB70-47D5-A8BE-A8F7D513AF9D}" destId="{96CF34CA-20F1-419B-B575-5CC6A26C20B7}" srcOrd="5" destOrd="0" parTransId="{314EA11B-7729-4094-A9AF-CE62EA8CDD33}" sibTransId="{E190F2DC-528D-4040-9EDA-2AFA5D3D78DF}"/>
    <dgm:cxn modelId="{ECC251F6-F423-40C2-BD6D-B4259AC153CE}" srcId="{C33D94EF-DB70-47D5-A8BE-A8F7D513AF9D}" destId="{C8C56E25-C164-4FA6-898F-327A07C4A188}" srcOrd="3" destOrd="0" parTransId="{A471C0B7-BD97-4BEA-95A1-126DE421F059}" sibTransId="{28E3ABB6-BB8E-4B82-9E7B-280477B9113C}"/>
    <dgm:cxn modelId="{9259BB76-15D0-4CFC-A781-C2C4D47CAC4F}" srcId="{F334F82A-CB9B-4264-8C6C-7E61FD0EC909}" destId="{2210C02B-57CA-4A96-8157-44A7494089D0}" srcOrd="0" destOrd="0" parTransId="{E88B39CB-2BF2-4DA1-B1E1-7395A2A31D22}" sibTransId="{0BDA484C-C3E8-445A-B6FD-EFA385ABEFEA}"/>
    <dgm:cxn modelId="{EF24B092-49D0-4965-BC9F-A910CE231EE6}" srcId="{96CF34CA-20F1-419B-B575-5CC6A26C20B7}" destId="{F0109601-ADE4-4FE7-8C43-B039F44504AE}" srcOrd="0" destOrd="0" parTransId="{3D9B66EC-6050-478F-BF51-5B1C70FE3C6A}" sibTransId="{A6D78356-2DC7-445C-A60E-23F1EC967728}"/>
    <dgm:cxn modelId="{D6124D28-64AD-430C-8928-817DCEBC1611}" type="presOf" srcId="{6259684B-C207-43DD-9B53-A7903F11AA57}" destId="{9D472873-829E-41FD-A7D5-17FA07848E31}" srcOrd="0" destOrd="0" presId="urn:microsoft.com/office/officeart/2005/8/layout/vList6"/>
    <dgm:cxn modelId="{36998B6E-95F0-4529-8CDF-E75E4568FFD3}" type="presOf" srcId="{F334F82A-CB9B-4264-8C6C-7E61FD0EC909}" destId="{4B25EA90-CA18-485E-BD0B-78F1FD5BEF66}" srcOrd="0" destOrd="0" presId="urn:microsoft.com/office/officeart/2005/8/layout/vList6"/>
    <dgm:cxn modelId="{00D52BDE-307D-4CBC-96D9-0D6A8E9A6456}" type="presOf" srcId="{D2361B58-EF8E-4F62-B04A-6FA921D6ACFF}" destId="{8E526B76-17D4-4B27-BC1E-EB6FFE8C9E14}" srcOrd="0" destOrd="0" presId="urn:microsoft.com/office/officeart/2005/8/layout/vList6"/>
    <dgm:cxn modelId="{070A6993-59F7-4156-A0AD-ADEB05AD8551}" type="presOf" srcId="{F0109601-ADE4-4FE7-8C43-B039F44504AE}" destId="{5AF644B3-0CDD-45C2-8B6F-588EE63BCFE2}" srcOrd="0" destOrd="0" presId="urn:microsoft.com/office/officeart/2005/8/layout/vList6"/>
    <dgm:cxn modelId="{A70435FA-3E97-49BE-BDB3-E6F38AA88C25}" srcId="{C33D94EF-DB70-47D5-A8BE-A8F7D513AF9D}" destId="{8C227B51-DEAA-4FB8-92EA-E1E98C2F02FF}" srcOrd="6" destOrd="0" parTransId="{5738A2F0-9116-4A1B-A10C-1E3B7C9D1380}" sibTransId="{EC927494-9B11-4FB1-974A-DE737C10CF29}"/>
    <dgm:cxn modelId="{3E09AD43-D20E-45A9-86D4-8B43B7498A81}" srcId="{ECD64499-8D35-435D-A00D-75B7AFDDCE5A}" destId="{E60E8C48-953C-4C07-AC3D-CECB62FF745F}" srcOrd="0" destOrd="0" parTransId="{3DB19B53-C0C3-40A3-985B-D9890FBB0AC8}" sibTransId="{C715CE7A-0B91-48BF-9DF2-3053800E7860}"/>
    <dgm:cxn modelId="{AD087E70-6E1F-481B-82CC-4B9706506463}" type="presOf" srcId="{ECD64499-8D35-435D-A00D-75B7AFDDCE5A}" destId="{90C30AEC-03E7-4257-AB1B-BC4472927BF9}" srcOrd="0" destOrd="0" presId="urn:microsoft.com/office/officeart/2005/8/layout/vList6"/>
    <dgm:cxn modelId="{2292C105-AA09-4ABF-9819-651E5F7978FA}" type="presOf" srcId="{E60E8C48-953C-4C07-AC3D-CECB62FF745F}" destId="{C6869333-48C4-4AB0-B7E3-4742CB85F52A}" srcOrd="0" destOrd="0" presId="urn:microsoft.com/office/officeart/2005/8/layout/vList6"/>
    <dgm:cxn modelId="{6BAF39FF-01C7-4CCB-8086-E799C94C2925}" type="presOf" srcId="{69E59616-7D3B-4E47-A81F-2DA0358A52AA}" destId="{2A326121-67F1-47E5-B682-19A7C9A1CF50}" srcOrd="0" destOrd="0" presId="urn:microsoft.com/office/officeart/2005/8/layout/vList6"/>
    <dgm:cxn modelId="{ADFA9822-3504-4029-83F7-F13FE625DB4F}" srcId="{C33D94EF-DB70-47D5-A8BE-A8F7D513AF9D}" destId="{F469A23F-6F2F-492E-AB0A-1CC8E0085D16}" srcOrd="0" destOrd="0" parTransId="{82CC1C3F-0F6D-4BFF-ADA2-72ED62B50D2E}" sibTransId="{F7D4730E-E1C1-4B4A-B96A-4845DCD3251F}"/>
    <dgm:cxn modelId="{5BBFEA3E-8E44-45A5-985B-5810015E6B5B}" type="presOf" srcId="{0E7D0786-FEC5-4DDE-A0DD-1823941F58D1}" destId="{2CE295D0-83A6-40A3-BA35-4E525595EE89}" srcOrd="0" destOrd="0" presId="urn:microsoft.com/office/officeart/2005/8/layout/vList6"/>
    <dgm:cxn modelId="{CC7C8251-E737-4BF3-8700-04D43C12F897}" srcId="{C8C56E25-C164-4FA6-898F-327A07C4A188}" destId="{6259684B-C207-43DD-9B53-A7903F11AA57}" srcOrd="0" destOrd="0" parTransId="{D13A0217-8A3C-4172-B7AF-7B1E12A79158}" sibTransId="{6BF27735-A944-4B9C-9255-DD4D3CD889F1}"/>
    <dgm:cxn modelId="{B1735FE0-DDCE-4CB0-AB7A-586EE15AC863}" type="presOf" srcId="{BBCD34B8-8642-470F-BE00-6EDA630B1486}" destId="{F25FE17C-778C-4BC0-99AB-8226E6270746}" srcOrd="0" destOrd="0" presId="urn:microsoft.com/office/officeart/2005/8/layout/vList6"/>
    <dgm:cxn modelId="{1130747F-43AF-4564-B740-0A5D1B130330}" type="presOf" srcId="{2210C02B-57CA-4A96-8157-44A7494089D0}" destId="{2363D584-BABA-4F8E-BBA6-3AF7CF88A3FA}" srcOrd="0" destOrd="0" presId="urn:microsoft.com/office/officeart/2005/8/layout/vList6"/>
    <dgm:cxn modelId="{AE26FD60-EF5E-4226-B3E0-3AD8A8551778}" type="presOf" srcId="{96CF34CA-20F1-419B-B575-5CC6A26C20B7}" destId="{F59AC8FB-7D69-4790-AA08-DEA24CFB0CE1}" srcOrd="0" destOrd="0" presId="urn:microsoft.com/office/officeart/2005/8/layout/vList6"/>
    <dgm:cxn modelId="{9CF85D49-67DF-47C8-B4C3-409A1DAA1583}" type="presOf" srcId="{8C227B51-DEAA-4FB8-92EA-E1E98C2F02FF}" destId="{2EA7A070-600C-4563-8AD6-D05F56D415C4}" srcOrd="0" destOrd="0" presId="urn:microsoft.com/office/officeart/2005/8/layout/vList6"/>
    <dgm:cxn modelId="{3416EB13-1EC2-4A47-8F1B-59EA092D4545}" type="presParOf" srcId="{E378817E-57AF-4AD4-9C14-E5936EC63FB6}" destId="{D79B6346-8F97-4535-B5C8-45FC96D658F8}" srcOrd="0" destOrd="0" presId="urn:microsoft.com/office/officeart/2005/8/layout/vList6"/>
    <dgm:cxn modelId="{3917052A-803B-43E2-AB73-943FE205DC11}" type="presParOf" srcId="{D79B6346-8F97-4535-B5C8-45FC96D658F8}" destId="{6D44C91E-EE2C-44C5-A007-F9E811783275}" srcOrd="0" destOrd="0" presId="urn:microsoft.com/office/officeart/2005/8/layout/vList6"/>
    <dgm:cxn modelId="{81D5E819-2061-4C29-8EE8-5DB95373430F}" type="presParOf" srcId="{D79B6346-8F97-4535-B5C8-45FC96D658F8}" destId="{2CE295D0-83A6-40A3-BA35-4E525595EE89}" srcOrd="1" destOrd="0" presId="urn:microsoft.com/office/officeart/2005/8/layout/vList6"/>
    <dgm:cxn modelId="{D0B64C17-B8FA-441F-B2D1-F2709A55B50D}" type="presParOf" srcId="{E378817E-57AF-4AD4-9C14-E5936EC63FB6}" destId="{82A750FC-D8CC-495C-8A5F-38DC8774785D}" srcOrd="1" destOrd="0" presId="urn:microsoft.com/office/officeart/2005/8/layout/vList6"/>
    <dgm:cxn modelId="{F3D5D85B-E9EE-4EC0-BFBA-364B54235881}" type="presParOf" srcId="{E378817E-57AF-4AD4-9C14-E5936EC63FB6}" destId="{DF4E606E-F20E-4092-94DF-BD31832436F1}" srcOrd="2" destOrd="0" presId="urn:microsoft.com/office/officeart/2005/8/layout/vList6"/>
    <dgm:cxn modelId="{6AD3BC1F-A326-443F-A723-4D010872F7D7}" type="presParOf" srcId="{DF4E606E-F20E-4092-94DF-BD31832436F1}" destId="{4B25EA90-CA18-485E-BD0B-78F1FD5BEF66}" srcOrd="0" destOrd="0" presId="urn:microsoft.com/office/officeart/2005/8/layout/vList6"/>
    <dgm:cxn modelId="{67F2EA6D-D1B9-4A00-B027-FFDC916DFC14}" type="presParOf" srcId="{DF4E606E-F20E-4092-94DF-BD31832436F1}" destId="{2363D584-BABA-4F8E-BBA6-3AF7CF88A3FA}" srcOrd="1" destOrd="0" presId="urn:microsoft.com/office/officeart/2005/8/layout/vList6"/>
    <dgm:cxn modelId="{E1222A56-0214-4052-826C-D79C0E3978CC}" type="presParOf" srcId="{E378817E-57AF-4AD4-9C14-E5936EC63FB6}" destId="{173CA453-DF30-4610-B283-197CCF9C184E}" srcOrd="3" destOrd="0" presId="urn:microsoft.com/office/officeart/2005/8/layout/vList6"/>
    <dgm:cxn modelId="{D3C8CDA8-998F-43A7-ADA7-17B4F12EBB41}" type="presParOf" srcId="{E378817E-57AF-4AD4-9C14-E5936EC63FB6}" destId="{FF420861-3777-40A9-AF0E-D81F865808A4}" srcOrd="4" destOrd="0" presId="urn:microsoft.com/office/officeart/2005/8/layout/vList6"/>
    <dgm:cxn modelId="{36D5BBF1-BED4-4D1D-ADAF-DB8AF680F7E4}" type="presParOf" srcId="{FF420861-3777-40A9-AF0E-D81F865808A4}" destId="{90C30AEC-03E7-4257-AB1B-BC4472927BF9}" srcOrd="0" destOrd="0" presId="urn:microsoft.com/office/officeart/2005/8/layout/vList6"/>
    <dgm:cxn modelId="{F1BD0434-9611-441A-89A6-0E9BBE866446}" type="presParOf" srcId="{FF420861-3777-40A9-AF0E-D81F865808A4}" destId="{C6869333-48C4-4AB0-B7E3-4742CB85F52A}" srcOrd="1" destOrd="0" presId="urn:microsoft.com/office/officeart/2005/8/layout/vList6"/>
    <dgm:cxn modelId="{7E1A462A-1348-4552-9E35-C70BA935EB86}" type="presParOf" srcId="{E378817E-57AF-4AD4-9C14-E5936EC63FB6}" destId="{178D3DFB-9184-498D-A211-E3BDB87962C2}" srcOrd="5" destOrd="0" presId="urn:microsoft.com/office/officeart/2005/8/layout/vList6"/>
    <dgm:cxn modelId="{8AB7C413-21A6-4795-8E95-7676FF831347}" type="presParOf" srcId="{E378817E-57AF-4AD4-9C14-E5936EC63FB6}" destId="{2012343E-67A7-46D6-BB23-A69230D63456}" srcOrd="6" destOrd="0" presId="urn:microsoft.com/office/officeart/2005/8/layout/vList6"/>
    <dgm:cxn modelId="{E9A0186D-533F-4F7E-931D-A1A7D3A3F2AE}" type="presParOf" srcId="{2012343E-67A7-46D6-BB23-A69230D63456}" destId="{AB5025CA-295E-4EB3-9806-71487A50B995}" srcOrd="0" destOrd="0" presId="urn:microsoft.com/office/officeart/2005/8/layout/vList6"/>
    <dgm:cxn modelId="{9098FA2E-0AFB-4B08-82D4-DE3DC478E31A}" type="presParOf" srcId="{2012343E-67A7-46D6-BB23-A69230D63456}" destId="{9D472873-829E-41FD-A7D5-17FA07848E31}" srcOrd="1" destOrd="0" presId="urn:microsoft.com/office/officeart/2005/8/layout/vList6"/>
    <dgm:cxn modelId="{CDA79C33-E029-4E4C-AAFF-341C85C777B2}" type="presParOf" srcId="{E378817E-57AF-4AD4-9C14-E5936EC63FB6}" destId="{D45BB112-D608-4414-9757-E56918246E1D}" srcOrd="7" destOrd="0" presId="urn:microsoft.com/office/officeart/2005/8/layout/vList6"/>
    <dgm:cxn modelId="{EF1F8409-26B8-4BA8-AB84-1666D9419685}" type="presParOf" srcId="{E378817E-57AF-4AD4-9C14-E5936EC63FB6}" destId="{BC98B523-C6B5-4FBF-AF7C-7990703796BE}" srcOrd="8" destOrd="0" presId="urn:microsoft.com/office/officeart/2005/8/layout/vList6"/>
    <dgm:cxn modelId="{6931EA43-DB1F-472A-843E-D21DBC1098BC}" type="presParOf" srcId="{BC98B523-C6B5-4FBF-AF7C-7990703796BE}" destId="{CE6E918D-8B33-413D-9D79-268C242B152B}" srcOrd="0" destOrd="0" presId="urn:microsoft.com/office/officeart/2005/8/layout/vList6"/>
    <dgm:cxn modelId="{C05E26DF-4B33-4F84-BCC1-8530894BE768}" type="presParOf" srcId="{BC98B523-C6B5-4FBF-AF7C-7990703796BE}" destId="{6F1819F5-5984-46AF-B191-E8A05E7DBC5D}" srcOrd="1" destOrd="0" presId="urn:microsoft.com/office/officeart/2005/8/layout/vList6"/>
    <dgm:cxn modelId="{9F1370F5-EE77-4D38-BA4E-032A18EB3E70}" type="presParOf" srcId="{E378817E-57AF-4AD4-9C14-E5936EC63FB6}" destId="{02323668-5B33-4B6A-BCD4-BE2B531DEDE2}" srcOrd="9" destOrd="0" presId="urn:microsoft.com/office/officeart/2005/8/layout/vList6"/>
    <dgm:cxn modelId="{4904E381-FA01-4651-9E16-4676629C1415}" type="presParOf" srcId="{E378817E-57AF-4AD4-9C14-E5936EC63FB6}" destId="{3D93F3D7-C49F-4CB3-A119-F133CFC11997}" srcOrd="10" destOrd="0" presId="urn:microsoft.com/office/officeart/2005/8/layout/vList6"/>
    <dgm:cxn modelId="{FAED1C37-F491-4597-B08D-D88205CFE65E}" type="presParOf" srcId="{3D93F3D7-C49F-4CB3-A119-F133CFC11997}" destId="{F59AC8FB-7D69-4790-AA08-DEA24CFB0CE1}" srcOrd="0" destOrd="0" presId="urn:microsoft.com/office/officeart/2005/8/layout/vList6"/>
    <dgm:cxn modelId="{468729F0-A775-4176-9E85-7E6F0A466ADD}" type="presParOf" srcId="{3D93F3D7-C49F-4CB3-A119-F133CFC11997}" destId="{5AF644B3-0CDD-45C2-8B6F-588EE63BCFE2}" srcOrd="1" destOrd="0" presId="urn:microsoft.com/office/officeart/2005/8/layout/vList6"/>
    <dgm:cxn modelId="{B66D5505-9336-419E-BA71-13B8895FB868}" type="presParOf" srcId="{E378817E-57AF-4AD4-9C14-E5936EC63FB6}" destId="{B9851174-DA1E-4DDD-92D8-AD0F5625C0D0}" srcOrd="11" destOrd="0" presId="urn:microsoft.com/office/officeart/2005/8/layout/vList6"/>
    <dgm:cxn modelId="{4448EAAE-262C-4EC6-A325-FF4E997D0306}" type="presParOf" srcId="{E378817E-57AF-4AD4-9C14-E5936EC63FB6}" destId="{951AC336-2BC6-4B23-A9D7-1CAE1E126CAA}" srcOrd="12" destOrd="0" presId="urn:microsoft.com/office/officeart/2005/8/layout/vList6"/>
    <dgm:cxn modelId="{2F970FDB-93E1-48A8-AFF3-4CA60C28DC66}" type="presParOf" srcId="{951AC336-2BC6-4B23-A9D7-1CAE1E126CAA}" destId="{2EA7A070-600C-4563-8AD6-D05F56D415C4}" srcOrd="0" destOrd="0" presId="urn:microsoft.com/office/officeart/2005/8/layout/vList6"/>
    <dgm:cxn modelId="{8DAC381E-7B99-47E0-AF29-CDE7D52F478D}" type="presParOf" srcId="{951AC336-2BC6-4B23-A9D7-1CAE1E126CAA}" destId="{2A326121-67F1-47E5-B682-19A7C9A1CF50}" srcOrd="1" destOrd="0" presId="urn:microsoft.com/office/officeart/2005/8/layout/vList6"/>
    <dgm:cxn modelId="{2DB601CA-3C23-4F21-B01C-900E17433F68}" type="presParOf" srcId="{E378817E-57AF-4AD4-9C14-E5936EC63FB6}" destId="{3CF9A6D2-BAED-425A-BB13-64DAB4130BC3}" srcOrd="13" destOrd="0" presId="urn:microsoft.com/office/officeart/2005/8/layout/vList6"/>
    <dgm:cxn modelId="{AFB10451-529D-40EC-9B89-759E36E0FEAC}" type="presParOf" srcId="{E378817E-57AF-4AD4-9C14-E5936EC63FB6}" destId="{405FD14F-34E9-435E-B05B-ABCC36DF0481}" srcOrd="14" destOrd="0" presId="urn:microsoft.com/office/officeart/2005/8/layout/vList6"/>
    <dgm:cxn modelId="{1CFD9799-4640-466B-9623-610AF79E24F3}" type="presParOf" srcId="{405FD14F-34E9-435E-B05B-ABCC36DF0481}" destId="{F25FE17C-778C-4BC0-99AB-8226E6270746}" srcOrd="0" destOrd="0" presId="urn:microsoft.com/office/officeart/2005/8/layout/vList6"/>
    <dgm:cxn modelId="{929C7080-09E2-4A76-B4F6-CAC2D9BA8B7F}" type="presParOf" srcId="{405FD14F-34E9-435E-B05B-ABCC36DF0481}" destId="{8E526B76-17D4-4B27-BC1E-EB6FFE8C9E1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33D94EF-DB70-47D5-A8BE-A8F7D513AF9D}" type="doc">
      <dgm:prSet loTypeId="urn:microsoft.com/office/officeart/2005/8/layout/vList6" loCatId="list" qsTypeId="urn:microsoft.com/office/officeart/2005/8/quickstyle/simple1" qsCatId="simple" csTypeId="urn:microsoft.com/office/officeart/2005/8/colors/colorful1#6" csCatId="colorful" phldr="1"/>
      <dgm:spPr/>
      <dgm:t>
        <a:bodyPr/>
        <a:lstStyle/>
        <a:p>
          <a:endParaRPr lang="ru-RU"/>
        </a:p>
      </dgm:t>
    </dgm:pt>
    <dgm:pt modelId="{F469A23F-6F2F-492E-AB0A-1CC8E0085D16}">
      <dgm:prSet phldrT="[Текст]"/>
      <dgm:spPr/>
      <dgm:t>
        <a:bodyPr/>
        <a:lstStyle/>
        <a:p>
          <a:r>
            <a:rPr lang="ru-RU" dirty="0" smtClean="0"/>
            <a:t>Будьте</a:t>
          </a:r>
          <a:endParaRPr lang="ru-RU" dirty="0"/>
        </a:p>
      </dgm:t>
    </dgm:pt>
    <dgm:pt modelId="{82CC1C3F-0F6D-4BFF-ADA2-72ED62B50D2E}" type="parTrans" cxnId="{ADFA9822-3504-4029-83F7-F13FE625DB4F}">
      <dgm:prSet/>
      <dgm:spPr/>
      <dgm:t>
        <a:bodyPr/>
        <a:lstStyle/>
        <a:p>
          <a:endParaRPr lang="ru-RU"/>
        </a:p>
      </dgm:t>
    </dgm:pt>
    <dgm:pt modelId="{F7D4730E-E1C1-4B4A-B96A-4845DCD3251F}" type="sibTrans" cxnId="{ADFA9822-3504-4029-83F7-F13FE625DB4F}">
      <dgm:prSet/>
      <dgm:spPr/>
      <dgm:t>
        <a:bodyPr/>
        <a:lstStyle/>
        <a:p>
          <a:endParaRPr lang="ru-RU"/>
        </a:p>
      </dgm:t>
    </dgm:pt>
    <dgm:pt modelId="{0E7D0786-FEC5-4DDE-A0DD-1823941F58D1}">
      <dgm:prSet phldrT="[Текст]" custT="1"/>
      <dgm:spPr/>
      <dgm:t>
        <a:bodyPr/>
        <a:lstStyle/>
        <a:p>
          <a:pPr algn="ctr">
            <a:lnSpc>
              <a:spcPts val="1760"/>
            </a:lnSpc>
          </a:pPr>
          <a:r>
            <a:rPr lang="ru-RU" sz="1800" b="1" dirty="0" smtClean="0"/>
            <a:t>вежливы со всеми участниками чата</a:t>
          </a:r>
          <a:endParaRPr lang="ru-RU" sz="1800" b="1" dirty="0"/>
        </a:p>
      </dgm:t>
    </dgm:pt>
    <dgm:pt modelId="{708DD783-7BF5-429D-8B9A-4B8A4AE36183}" type="parTrans" cxnId="{6B6F6D80-CBF3-4065-9ED6-E3AE3287C90D}">
      <dgm:prSet/>
      <dgm:spPr/>
      <dgm:t>
        <a:bodyPr/>
        <a:lstStyle/>
        <a:p>
          <a:endParaRPr lang="ru-RU"/>
        </a:p>
      </dgm:t>
    </dgm:pt>
    <dgm:pt modelId="{B3ADAEEE-8FF9-4A65-8280-4610A8493A42}" type="sibTrans" cxnId="{6B6F6D80-CBF3-4065-9ED6-E3AE3287C90D}">
      <dgm:prSet/>
      <dgm:spPr/>
      <dgm:t>
        <a:bodyPr/>
        <a:lstStyle/>
        <a:p>
          <a:endParaRPr lang="ru-RU"/>
        </a:p>
      </dgm:t>
    </dgm:pt>
    <dgm:pt modelId="{BBCD34B8-8642-470F-BE00-6EDA630B1486}">
      <dgm:prSet phldrT="[Текст]"/>
      <dgm:spPr/>
      <dgm:t>
        <a:bodyPr/>
        <a:lstStyle/>
        <a:p>
          <a:r>
            <a:rPr lang="ru-RU" dirty="0" smtClean="0"/>
            <a:t>Сохраняйте</a:t>
          </a:r>
          <a:endParaRPr lang="ru-RU" dirty="0"/>
        </a:p>
      </dgm:t>
    </dgm:pt>
    <dgm:pt modelId="{B93FEC0C-2637-490F-AA15-3DB1827BA9BD}" type="parTrans" cxnId="{C9AC7D88-5864-4D21-B208-8FF082BE4CC7}">
      <dgm:prSet/>
      <dgm:spPr/>
      <dgm:t>
        <a:bodyPr/>
        <a:lstStyle/>
        <a:p>
          <a:endParaRPr lang="ru-RU"/>
        </a:p>
      </dgm:t>
    </dgm:pt>
    <dgm:pt modelId="{713C8046-80A6-4FFD-9285-FFF092452511}" type="sibTrans" cxnId="{C9AC7D88-5864-4D21-B208-8FF082BE4CC7}">
      <dgm:prSet/>
      <dgm:spPr/>
      <dgm:t>
        <a:bodyPr/>
        <a:lstStyle/>
        <a:p>
          <a:endParaRPr lang="ru-RU"/>
        </a:p>
      </dgm:t>
    </dgm:pt>
    <dgm:pt modelId="{D2361B58-EF8E-4F62-B04A-6FA921D6ACFF}">
      <dgm:prSet phldrT="[Текст]" custT="1"/>
      <dgm:spPr/>
      <dgm:t>
        <a:bodyPr/>
        <a:lstStyle/>
        <a:p>
          <a:pPr>
            <a:lnSpc>
              <a:spcPts val="1860"/>
            </a:lnSpc>
          </a:pPr>
          <a:r>
            <a:rPr lang="ru-RU" sz="1800" b="1" dirty="0" smtClean="0"/>
            <a:t>спокойствие в ситуации конфликта</a:t>
          </a:r>
          <a:endParaRPr lang="ru-RU" sz="1800" b="1" dirty="0"/>
        </a:p>
      </dgm:t>
    </dgm:pt>
    <dgm:pt modelId="{419993F4-FFE2-4197-97A4-5C73AD6D6EAD}" type="parTrans" cxnId="{0526FD71-58F6-4F5E-B0E0-B79BD76307DE}">
      <dgm:prSet/>
      <dgm:spPr/>
      <dgm:t>
        <a:bodyPr/>
        <a:lstStyle/>
        <a:p>
          <a:endParaRPr lang="ru-RU"/>
        </a:p>
      </dgm:t>
    </dgm:pt>
    <dgm:pt modelId="{E5248261-159E-42E6-BB37-DD73CB7BCE3C}" type="sibTrans" cxnId="{0526FD71-58F6-4F5E-B0E0-B79BD76307DE}">
      <dgm:prSet/>
      <dgm:spPr/>
      <dgm:t>
        <a:bodyPr/>
        <a:lstStyle/>
        <a:p>
          <a:endParaRPr lang="ru-RU"/>
        </a:p>
      </dgm:t>
    </dgm:pt>
    <dgm:pt modelId="{8C227B51-DEAA-4FB8-92EA-E1E98C2F02FF}">
      <dgm:prSet/>
      <dgm:spPr/>
      <dgm:t>
        <a:bodyPr/>
        <a:lstStyle/>
        <a:p>
          <a:r>
            <a:rPr lang="ru-RU" dirty="0" smtClean="0"/>
            <a:t>Берегите</a:t>
          </a:r>
          <a:endParaRPr lang="ru-RU" dirty="0"/>
        </a:p>
      </dgm:t>
    </dgm:pt>
    <dgm:pt modelId="{5738A2F0-9116-4A1B-A10C-1E3B7C9D1380}" type="parTrans" cxnId="{A70435FA-3E97-49BE-BDB3-E6F38AA88C25}">
      <dgm:prSet/>
      <dgm:spPr/>
      <dgm:t>
        <a:bodyPr/>
        <a:lstStyle/>
        <a:p>
          <a:endParaRPr lang="ru-RU"/>
        </a:p>
      </dgm:t>
    </dgm:pt>
    <dgm:pt modelId="{EC927494-9B11-4FB1-974A-DE737C10CF29}" type="sibTrans" cxnId="{A70435FA-3E97-49BE-BDB3-E6F38AA88C25}">
      <dgm:prSet/>
      <dgm:spPr/>
      <dgm:t>
        <a:bodyPr/>
        <a:lstStyle/>
        <a:p>
          <a:endParaRPr lang="ru-RU"/>
        </a:p>
      </dgm:t>
    </dgm:pt>
    <dgm:pt modelId="{96CF34CA-20F1-419B-B575-5CC6A26C20B7}">
      <dgm:prSet/>
      <dgm:spPr/>
      <dgm:t>
        <a:bodyPr/>
        <a:lstStyle/>
        <a:p>
          <a:r>
            <a:rPr lang="ru-RU" dirty="0" smtClean="0"/>
            <a:t>Соблюдайте </a:t>
          </a:r>
          <a:endParaRPr lang="ru-RU" dirty="0"/>
        </a:p>
      </dgm:t>
    </dgm:pt>
    <dgm:pt modelId="{314EA11B-7729-4094-A9AF-CE62EA8CDD33}" type="parTrans" cxnId="{C5FAEC50-FCEC-46D9-9430-7E7CD067733A}">
      <dgm:prSet/>
      <dgm:spPr/>
      <dgm:t>
        <a:bodyPr/>
        <a:lstStyle/>
        <a:p>
          <a:endParaRPr lang="ru-RU"/>
        </a:p>
      </dgm:t>
    </dgm:pt>
    <dgm:pt modelId="{E190F2DC-528D-4040-9EDA-2AFA5D3D78DF}" type="sibTrans" cxnId="{C5FAEC50-FCEC-46D9-9430-7E7CD067733A}">
      <dgm:prSet/>
      <dgm:spPr/>
      <dgm:t>
        <a:bodyPr/>
        <a:lstStyle/>
        <a:p>
          <a:endParaRPr lang="ru-RU"/>
        </a:p>
      </dgm:t>
    </dgm:pt>
    <dgm:pt modelId="{AEA58475-1A47-4435-B1BB-EB6625C09F41}">
      <dgm:prSet/>
      <dgm:spPr/>
      <dgm:t>
        <a:bodyPr/>
        <a:lstStyle/>
        <a:p>
          <a:r>
            <a:rPr lang="ru-RU" dirty="0" smtClean="0"/>
            <a:t>Не публикуйте</a:t>
          </a:r>
          <a:endParaRPr lang="ru-RU" dirty="0"/>
        </a:p>
      </dgm:t>
    </dgm:pt>
    <dgm:pt modelId="{24FC1B0B-A207-4D27-BEB5-CA7612FA904D}" type="parTrans" cxnId="{67FFA6AC-1756-4597-A4C7-0ACB392EE965}">
      <dgm:prSet/>
      <dgm:spPr/>
      <dgm:t>
        <a:bodyPr/>
        <a:lstStyle/>
        <a:p>
          <a:endParaRPr lang="ru-RU"/>
        </a:p>
      </dgm:t>
    </dgm:pt>
    <dgm:pt modelId="{E3F0EB97-D9DC-4315-B04F-8C7B7773CE46}" type="sibTrans" cxnId="{67FFA6AC-1756-4597-A4C7-0ACB392EE965}">
      <dgm:prSet/>
      <dgm:spPr/>
      <dgm:t>
        <a:bodyPr/>
        <a:lstStyle/>
        <a:p>
          <a:endParaRPr lang="ru-RU"/>
        </a:p>
      </dgm:t>
    </dgm:pt>
    <dgm:pt modelId="{C8C56E25-C164-4FA6-898F-327A07C4A188}">
      <dgm:prSet/>
      <dgm:spPr/>
      <dgm:t>
        <a:bodyPr/>
        <a:lstStyle/>
        <a:p>
          <a:r>
            <a:rPr lang="ru-RU" dirty="0" smtClean="0"/>
            <a:t>Следите</a:t>
          </a:r>
          <a:endParaRPr lang="ru-RU" dirty="0"/>
        </a:p>
      </dgm:t>
    </dgm:pt>
    <dgm:pt modelId="{A471C0B7-BD97-4BEA-95A1-126DE421F059}" type="parTrans" cxnId="{ECC251F6-F423-40C2-BD6D-B4259AC153CE}">
      <dgm:prSet/>
      <dgm:spPr/>
      <dgm:t>
        <a:bodyPr/>
        <a:lstStyle/>
        <a:p>
          <a:endParaRPr lang="ru-RU"/>
        </a:p>
      </dgm:t>
    </dgm:pt>
    <dgm:pt modelId="{28E3ABB6-BB8E-4B82-9E7B-280477B9113C}" type="sibTrans" cxnId="{ECC251F6-F423-40C2-BD6D-B4259AC153CE}">
      <dgm:prSet/>
      <dgm:spPr/>
      <dgm:t>
        <a:bodyPr/>
        <a:lstStyle/>
        <a:p>
          <a:endParaRPr lang="ru-RU"/>
        </a:p>
      </dgm:t>
    </dgm:pt>
    <dgm:pt modelId="{ECD64499-8D35-435D-A00D-75B7AFDDCE5A}">
      <dgm:prSet/>
      <dgm:spPr/>
      <dgm:t>
        <a:bodyPr/>
        <a:lstStyle/>
        <a:p>
          <a:r>
            <a:rPr lang="ru-RU" dirty="0" smtClean="0"/>
            <a:t>Не решайте</a:t>
          </a:r>
          <a:endParaRPr lang="ru-RU" dirty="0"/>
        </a:p>
      </dgm:t>
    </dgm:pt>
    <dgm:pt modelId="{92BD8D64-7474-4D72-A201-B0F7E37B397B}" type="parTrans" cxnId="{124E4EFE-8C94-45CF-BE11-B485B3AED554}">
      <dgm:prSet/>
      <dgm:spPr/>
      <dgm:t>
        <a:bodyPr/>
        <a:lstStyle/>
        <a:p>
          <a:endParaRPr lang="ru-RU"/>
        </a:p>
      </dgm:t>
    </dgm:pt>
    <dgm:pt modelId="{F6629C1D-541B-4685-AE0A-67DEC573859B}" type="sibTrans" cxnId="{124E4EFE-8C94-45CF-BE11-B485B3AED554}">
      <dgm:prSet/>
      <dgm:spPr/>
      <dgm:t>
        <a:bodyPr/>
        <a:lstStyle/>
        <a:p>
          <a:endParaRPr lang="ru-RU"/>
        </a:p>
      </dgm:t>
    </dgm:pt>
    <dgm:pt modelId="{F334F82A-CB9B-4264-8C6C-7E61FD0EC909}">
      <dgm:prSet/>
      <dgm:spPr/>
      <dgm:t>
        <a:bodyPr/>
        <a:lstStyle/>
        <a:p>
          <a:r>
            <a:rPr lang="ru-RU" dirty="0" smtClean="0"/>
            <a:t>Публикуйте</a:t>
          </a:r>
          <a:endParaRPr lang="ru-RU" dirty="0"/>
        </a:p>
      </dgm:t>
    </dgm:pt>
    <dgm:pt modelId="{5FF65202-EC0C-4EE1-A231-C95F26D6B5BF}" type="parTrans" cxnId="{DCFD6EC2-8196-43CE-8131-2793A3895C06}">
      <dgm:prSet/>
      <dgm:spPr/>
      <dgm:t>
        <a:bodyPr/>
        <a:lstStyle/>
        <a:p>
          <a:endParaRPr lang="ru-RU"/>
        </a:p>
      </dgm:t>
    </dgm:pt>
    <dgm:pt modelId="{899F29E5-4FE1-4444-933B-5691380F6107}" type="sibTrans" cxnId="{DCFD6EC2-8196-43CE-8131-2793A3895C06}">
      <dgm:prSet/>
      <dgm:spPr/>
      <dgm:t>
        <a:bodyPr/>
        <a:lstStyle/>
        <a:p>
          <a:endParaRPr lang="ru-RU"/>
        </a:p>
      </dgm:t>
    </dgm:pt>
    <dgm:pt modelId="{2210C02B-57CA-4A96-8157-44A7494089D0}">
      <dgm:prSet custT="1"/>
      <dgm:spPr/>
      <dgm:t>
        <a:bodyPr/>
        <a:lstStyle/>
        <a:p>
          <a:r>
            <a:rPr lang="ru-RU" sz="1800" b="1" dirty="0" smtClean="0"/>
            <a:t>информацию, которая полезна каждому</a:t>
          </a:r>
          <a:endParaRPr lang="ru-RU" sz="1800" b="1" dirty="0"/>
        </a:p>
      </dgm:t>
    </dgm:pt>
    <dgm:pt modelId="{E88B39CB-2BF2-4DA1-B1E1-7395A2A31D22}" type="parTrans" cxnId="{9259BB76-15D0-4CFC-A781-C2C4D47CAC4F}">
      <dgm:prSet/>
      <dgm:spPr/>
      <dgm:t>
        <a:bodyPr/>
        <a:lstStyle/>
        <a:p>
          <a:endParaRPr lang="ru-RU"/>
        </a:p>
      </dgm:t>
    </dgm:pt>
    <dgm:pt modelId="{0BDA484C-C3E8-445A-B6FD-EFA385ABEFEA}" type="sibTrans" cxnId="{9259BB76-15D0-4CFC-A781-C2C4D47CAC4F}">
      <dgm:prSet/>
      <dgm:spPr/>
      <dgm:t>
        <a:bodyPr/>
        <a:lstStyle/>
        <a:p>
          <a:endParaRPr lang="ru-RU"/>
        </a:p>
      </dgm:t>
    </dgm:pt>
    <dgm:pt modelId="{E60E8C48-953C-4C07-AC3D-CECB62FF745F}">
      <dgm:prSet custT="1"/>
      <dgm:spPr/>
      <dgm:t>
        <a:bodyPr/>
        <a:lstStyle/>
        <a:p>
          <a:pPr algn="l">
            <a:lnSpc>
              <a:spcPts val="1560"/>
            </a:lnSpc>
          </a:pPr>
          <a:r>
            <a:rPr lang="ru-RU" sz="1800" b="1" dirty="0" smtClean="0"/>
            <a:t>организационные вопросы в общих чатах</a:t>
          </a:r>
          <a:endParaRPr lang="ru-RU" sz="1800" b="1" dirty="0"/>
        </a:p>
      </dgm:t>
    </dgm:pt>
    <dgm:pt modelId="{3DB19B53-C0C3-40A3-985B-D9890FBB0AC8}" type="parTrans" cxnId="{3E09AD43-D20E-45A9-86D4-8B43B7498A81}">
      <dgm:prSet/>
      <dgm:spPr/>
      <dgm:t>
        <a:bodyPr/>
        <a:lstStyle/>
        <a:p>
          <a:endParaRPr lang="ru-RU"/>
        </a:p>
      </dgm:t>
    </dgm:pt>
    <dgm:pt modelId="{C715CE7A-0B91-48BF-9DF2-3053800E7860}" type="sibTrans" cxnId="{3E09AD43-D20E-45A9-86D4-8B43B7498A81}">
      <dgm:prSet/>
      <dgm:spPr/>
      <dgm:t>
        <a:bodyPr/>
        <a:lstStyle/>
        <a:p>
          <a:endParaRPr lang="ru-RU"/>
        </a:p>
      </dgm:t>
    </dgm:pt>
    <dgm:pt modelId="{6259684B-C207-43DD-9B53-A7903F11AA57}">
      <dgm:prSet custT="1"/>
      <dgm:spPr/>
      <dgm:t>
        <a:bodyPr/>
        <a:lstStyle/>
        <a:p>
          <a:r>
            <a:rPr lang="ru-RU" sz="1800" b="1" dirty="0" smtClean="0"/>
            <a:t>чтобы сообщение не было неприличным</a:t>
          </a:r>
          <a:endParaRPr lang="ru-RU" sz="1800" b="1" dirty="0"/>
        </a:p>
      </dgm:t>
    </dgm:pt>
    <dgm:pt modelId="{D13A0217-8A3C-4172-B7AF-7B1E12A79158}" type="parTrans" cxnId="{CC7C8251-E737-4BF3-8700-04D43C12F897}">
      <dgm:prSet/>
      <dgm:spPr/>
      <dgm:t>
        <a:bodyPr/>
        <a:lstStyle/>
        <a:p>
          <a:endParaRPr lang="ru-RU"/>
        </a:p>
      </dgm:t>
    </dgm:pt>
    <dgm:pt modelId="{6BF27735-A944-4B9C-9255-DD4D3CD889F1}" type="sibTrans" cxnId="{CC7C8251-E737-4BF3-8700-04D43C12F897}">
      <dgm:prSet/>
      <dgm:spPr/>
      <dgm:t>
        <a:bodyPr/>
        <a:lstStyle/>
        <a:p>
          <a:endParaRPr lang="ru-RU"/>
        </a:p>
      </dgm:t>
    </dgm:pt>
    <dgm:pt modelId="{126E594F-5195-473D-A396-F604EC6AEC35}">
      <dgm:prSet custT="1"/>
      <dgm:spPr/>
      <dgm:t>
        <a:bodyPr/>
        <a:lstStyle/>
        <a:p>
          <a:r>
            <a:rPr lang="ru-RU" sz="1800" b="1" dirty="0" smtClean="0"/>
            <a:t>фотографии других людей без их согласия</a:t>
          </a:r>
          <a:endParaRPr lang="ru-RU" sz="1800" b="1" dirty="0"/>
        </a:p>
      </dgm:t>
    </dgm:pt>
    <dgm:pt modelId="{CBB090B1-F3CB-4998-B34C-B9D58B90CD4D}" type="parTrans" cxnId="{A532E93B-DBB4-4C6B-AD0D-D14CA134ECC6}">
      <dgm:prSet/>
      <dgm:spPr/>
      <dgm:t>
        <a:bodyPr/>
        <a:lstStyle/>
        <a:p>
          <a:endParaRPr lang="ru-RU"/>
        </a:p>
      </dgm:t>
    </dgm:pt>
    <dgm:pt modelId="{8BF14B1B-745B-4A39-92BC-B3DAB5644175}" type="sibTrans" cxnId="{A532E93B-DBB4-4C6B-AD0D-D14CA134ECC6}">
      <dgm:prSet/>
      <dgm:spPr/>
      <dgm:t>
        <a:bodyPr/>
        <a:lstStyle/>
        <a:p>
          <a:endParaRPr lang="ru-RU"/>
        </a:p>
      </dgm:t>
    </dgm:pt>
    <dgm:pt modelId="{F0109601-ADE4-4FE7-8C43-B039F44504AE}">
      <dgm:prSet custT="1"/>
      <dgm:spPr/>
      <dgm:t>
        <a:bodyPr/>
        <a:lstStyle/>
        <a:p>
          <a:r>
            <a:rPr lang="ru-RU" sz="1800" b="1" dirty="0" smtClean="0"/>
            <a:t>закон</a:t>
          </a:r>
          <a:endParaRPr lang="ru-RU" sz="1800" b="1" dirty="0"/>
        </a:p>
      </dgm:t>
    </dgm:pt>
    <dgm:pt modelId="{3D9B66EC-6050-478F-BF51-5B1C70FE3C6A}" type="parTrans" cxnId="{EF24B092-49D0-4965-BC9F-A910CE231EE6}">
      <dgm:prSet/>
      <dgm:spPr/>
      <dgm:t>
        <a:bodyPr/>
        <a:lstStyle/>
        <a:p>
          <a:endParaRPr lang="ru-RU"/>
        </a:p>
      </dgm:t>
    </dgm:pt>
    <dgm:pt modelId="{A6D78356-2DC7-445C-A60E-23F1EC967728}" type="sibTrans" cxnId="{EF24B092-49D0-4965-BC9F-A910CE231EE6}">
      <dgm:prSet/>
      <dgm:spPr/>
      <dgm:t>
        <a:bodyPr/>
        <a:lstStyle/>
        <a:p>
          <a:endParaRPr lang="ru-RU"/>
        </a:p>
      </dgm:t>
    </dgm:pt>
    <dgm:pt modelId="{69E59616-7D3B-4E47-A81F-2DA0358A52AA}">
      <dgm:prSet custT="1"/>
      <dgm:spPr/>
      <dgm:t>
        <a:bodyPr/>
        <a:lstStyle/>
        <a:p>
          <a:r>
            <a:rPr lang="ru-RU" sz="1800" b="1" dirty="0" smtClean="0"/>
            <a:t>время других участников</a:t>
          </a:r>
          <a:endParaRPr lang="ru-RU" sz="1800" b="1" dirty="0"/>
        </a:p>
      </dgm:t>
    </dgm:pt>
    <dgm:pt modelId="{69C61165-CD04-40DB-BC84-2BD01076C6BE}" type="parTrans" cxnId="{08D82D89-776C-40C7-A589-948F370B1EC5}">
      <dgm:prSet/>
      <dgm:spPr/>
      <dgm:t>
        <a:bodyPr/>
        <a:lstStyle/>
        <a:p>
          <a:endParaRPr lang="ru-RU"/>
        </a:p>
      </dgm:t>
    </dgm:pt>
    <dgm:pt modelId="{BEDD1B52-31DF-4D20-B9D2-EBBDDB95F812}" type="sibTrans" cxnId="{08D82D89-776C-40C7-A589-948F370B1EC5}">
      <dgm:prSet/>
      <dgm:spPr/>
      <dgm:t>
        <a:bodyPr/>
        <a:lstStyle/>
        <a:p>
          <a:endParaRPr lang="ru-RU"/>
        </a:p>
      </dgm:t>
    </dgm:pt>
    <dgm:pt modelId="{E378817E-57AF-4AD4-9C14-E5936EC63FB6}" type="pres">
      <dgm:prSet presAssocID="{C33D94EF-DB70-47D5-A8BE-A8F7D513AF9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79B6346-8F97-4535-B5C8-45FC96D658F8}" type="pres">
      <dgm:prSet presAssocID="{F469A23F-6F2F-492E-AB0A-1CC8E0085D16}" presName="linNode" presStyleCnt="0"/>
      <dgm:spPr/>
      <dgm:t>
        <a:bodyPr/>
        <a:lstStyle/>
        <a:p>
          <a:endParaRPr lang="ru-RU"/>
        </a:p>
      </dgm:t>
    </dgm:pt>
    <dgm:pt modelId="{6D44C91E-EE2C-44C5-A007-F9E811783275}" type="pres">
      <dgm:prSet presAssocID="{F469A23F-6F2F-492E-AB0A-1CC8E0085D16}" presName="parentShp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E295D0-83A6-40A3-BA35-4E525595EE89}" type="pres">
      <dgm:prSet presAssocID="{F469A23F-6F2F-492E-AB0A-1CC8E0085D16}" presName="childShp" presStyleLbl="b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A750FC-D8CC-495C-8A5F-38DC8774785D}" type="pres">
      <dgm:prSet presAssocID="{F7D4730E-E1C1-4B4A-B96A-4845DCD3251F}" presName="spacing" presStyleCnt="0"/>
      <dgm:spPr/>
      <dgm:t>
        <a:bodyPr/>
        <a:lstStyle/>
        <a:p>
          <a:endParaRPr lang="ru-RU"/>
        </a:p>
      </dgm:t>
    </dgm:pt>
    <dgm:pt modelId="{DF4E606E-F20E-4092-94DF-BD31832436F1}" type="pres">
      <dgm:prSet presAssocID="{F334F82A-CB9B-4264-8C6C-7E61FD0EC909}" presName="linNode" presStyleCnt="0"/>
      <dgm:spPr/>
      <dgm:t>
        <a:bodyPr/>
        <a:lstStyle/>
        <a:p>
          <a:endParaRPr lang="ru-RU"/>
        </a:p>
      </dgm:t>
    </dgm:pt>
    <dgm:pt modelId="{4B25EA90-CA18-485E-BD0B-78F1FD5BEF66}" type="pres">
      <dgm:prSet presAssocID="{F334F82A-CB9B-4264-8C6C-7E61FD0EC909}" presName="parentShp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63D584-BABA-4F8E-BBA6-3AF7CF88A3FA}" type="pres">
      <dgm:prSet presAssocID="{F334F82A-CB9B-4264-8C6C-7E61FD0EC909}" presName="childShp" presStyleLbl="b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3CA453-DF30-4610-B283-197CCF9C184E}" type="pres">
      <dgm:prSet presAssocID="{899F29E5-4FE1-4444-933B-5691380F6107}" presName="spacing" presStyleCnt="0"/>
      <dgm:spPr/>
      <dgm:t>
        <a:bodyPr/>
        <a:lstStyle/>
        <a:p>
          <a:endParaRPr lang="ru-RU"/>
        </a:p>
      </dgm:t>
    </dgm:pt>
    <dgm:pt modelId="{FF420861-3777-40A9-AF0E-D81F865808A4}" type="pres">
      <dgm:prSet presAssocID="{ECD64499-8D35-435D-A00D-75B7AFDDCE5A}" presName="linNode" presStyleCnt="0"/>
      <dgm:spPr/>
      <dgm:t>
        <a:bodyPr/>
        <a:lstStyle/>
        <a:p>
          <a:endParaRPr lang="ru-RU"/>
        </a:p>
      </dgm:t>
    </dgm:pt>
    <dgm:pt modelId="{90C30AEC-03E7-4257-AB1B-BC4472927BF9}" type="pres">
      <dgm:prSet presAssocID="{ECD64499-8D35-435D-A00D-75B7AFDDCE5A}" presName="parentShp" presStyleLbl="node1" presStyleIdx="2" presStyleCnt="8" custLinFactNeighborX="-2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869333-48C4-4AB0-B7E3-4742CB85F52A}" type="pres">
      <dgm:prSet presAssocID="{ECD64499-8D35-435D-A00D-75B7AFDDCE5A}" presName="childShp" presStyleLbl="b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8D3DFB-9184-498D-A211-E3BDB87962C2}" type="pres">
      <dgm:prSet presAssocID="{F6629C1D-541B-4685-AE0A-67DEC573859B}" presName="spacing" presStyleCnt="0"/>
      <dgm:spPr/>
      <dgm:t>
        <a:bodyPr/>
        <a:lstStyle/>
        <a:p>
          <a:endParaRPr lang="ru-RU"/>
        </a:p>
      </dgm:t>
    </dgm:pt>
    <dgm:pt modelId="{2012343E-67A7-46D6-BB23-A69230D63456}" type="pres">
      <dgm:prSet presAssocID="{C8C56E25-C164-4FA6-898F-327A07C4A188}" presName="linNode" presStyleCnt="0"/>
      <dgm:spPr/>
      <dgm:t>
        <a:bodyPr/>
        <a:lstStyle/>
        <a:p>
          <a:endParaRPr lang="ru-RU"/>
        </a:p>
      </dgm:t>
    </dgm:pt>
    <dgm:pt modelId="{AB5025CA-295E-4EB3-9806-71487A50B995}" type="pres">
      <dgm:prSet presAssocID="{C8C56E25-C164-4FA6-898F-327A07C4A188}" presName="parentShp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472873-829E-41FD-A7D5-17FA07848E31}" type="pres">
      <dgm:prSet presAssocID="{C8C56E25-C164-4FA6-898F-327A07C4A188}" presName="childShp" presStyleLbl="b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5BB112-D608-4414-9757-E56918246E1D}" type="pres">
      <dgm:prSet presAssocID="{28E3ABB6-BB8E-4B82-9E7B-280477B9113C}" presName="spacing" presStyleCnt="0"/>
      <dgm:spPr/>
      <dgm:t>
        <a:bodyPr/>
        <a:lstStyle/>
        <a:p>
          <a:endParaRPr lang="ru-RU"/>
        </a:p>
      </dgm:t>
    </dgm:pt>
    <dgm:pt modelId="{BC98B523-C6B5-4FBF-AF7C-7990703796BE}" type="pres">
      <dgm:prSet presAssocID="{AEA58475-1A47-4435-B1BB-EB6625C09F41}" presName="linNode" presStyleCnt="0"/>
      <dgm:spPr/>
      <dgm:t>
        <a:bodyPr/>
        <a:lstStyle/>
        <a:p>
          <a:endParaRPr lang="ru-RU"/>
        </a:p>
      </dgm:t>
    </dgm:pt>
    <dgm:pt modelId="{CE6E918D-8B33-413D-9D79-268C242B152B}" type="pres">
      <dgm:prSet presAssocID="{AEA58475-1A47-4435-B1BB-EB6625C09F41}" presName="parentShp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1819F5-5984-46AF-B191-E8A05E7DBC5D}" type="pres">
      <dgm:prSet presAssocID="{AEA58475-1A47-4435-B1BB-EB6625C09F41}" presName="childShp" presStyleLbl="b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323668-5B33-4B6A-BCD4-BE2B531DEDE2}" type="pres">
      <dgm:prSet presAssocID="{E3F0EB97-D9DC-4315-B04F-8C7B7773CE46}" presName="spacing" presStyleCnt="0"/>
      <dgm:spPr/>
      <dgm:t>
        <a:bodyPr/>
        <a:lstStyle/>
        <a:p>
          <a:endParaRPr lang="ru-RU"/>
        </a:p>
      </dgm:t>
    </dgm:pt>
    <dgm:pt modelId="{3D93F3D7-C49F-4CB3-A119-F133CFC11997}" type="pres">
      <dgm:prSet presAssocID="{96CF34CA-20F1-419B-B575-5CC6A26C20B7}" presName="linNode" presStyleCnt="0"/>
      <dgm:spPr/>
      <dgm:t>
        <a:bodyPr/>
        <a:lstStyle/>
        <a:p>
          <a:endParaRPr lang="ru-RU"/>
        </a:p>
      </dgm:t>
    </dgm:pt>
    <dgm:pt modelId="{F59AC8FB-7D69-4790-AA08-DEA24CFB0CE1}" type="pres">
      <dgm:prSet presAssocID="{96CF34CA-20F1-419B-B575-5CC6A26C20B7}" presName="parentShp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F644B3-0CDD-45C2-8B6F-588EE63BCFE2}" type="pres">
      <dgm:prSet presAssocID="{96CF34CA-20F1-419B-B575-5CC6A26C20B7}" presName="childShp" presStyleLbl="b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851174-DA1E-4DDD-92D8-AD0F5625C0D0}" type="pres">
      <dgm:prSet presAssocID="{E190F2DC-528D-4040-9EDA-2AFA5D3D78DF}" presName="spacing" presStyleCnt="0"/>
      <dgm:spPr/>
      <dgm:t>
        <a:bodyPr/>
        <a:lstStyle/>
        <a:p>
          <a:endParaRPr lang="ru-RU"/>
        </a:p>
      </dgm:t>
    </dgm:pt>
    <dgm:pt modelId="{951AC336-2BC6-4B23-A9D7-1CAE1E126CAA}" type="pres">
      <dgm:prSet presAssocID="{8C227B51-DEAA-4FB8-92EA-E1E98C2F02FF}" presName="linNode" presStyleCnt="0"/>
      <dgm:spPr/>
      <dgm:t>
        <a:bodyPr/>
        <a:lstStyle/>
        <a:p>
          <a:endParaRPr lang="ru-RU"/>
        </a:p>
      </dgm:t>
    </dgm:pt>
    <dgm:pt modelId="{2EA7A070-600C-4563-8AD6-D05F56D415C4}" type="pres">
      <dgm:prSet presAssocID="{8C227B51-DEAA-4FB8-92EA-E1E98C2F02FF}" presName="parentShp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326121-67F1-47E5-B682-19A7C9A1CF50}" type="pres">
      <dgm:prSet presAssocID="{8C227B51-DEAA-4FB8-92EA-E1E98C2F02FF}" presName="childShp" presStyleLbl="b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F9A6D2-BAED-425A-BB13-64DAB4130BC3}" type="pres">
      <dgm:prSet presAssocID="{EC927494-9B11-4FB1-974A-DE737C10CF29}" presName="spacing" presStyleCnt="0"/>
      <dgm:spPr/>
      <dgm:t>
        <a:bodyPr/>
        <a:lstStyle/>
        <a:p>
          <a:endParaRPr lang="ru-RU"/>
        </a:p>
      </dgm:t>
    </dgm:pt>
    <dgm:pt modelId="{405FD14F-34E9-435E-B05B-ABCC36DF0481}" type="pres">
      <dgm:prSet presAssocID="{BBCD34B8-8642-470F-BE00-6EDA630B1486}" presName="linNode" presStyleCnt="0"/>
      <dgm:spPr/>
      <dgm:t>
        <a:bodyPr/>
        <a:lstStyle/>
        <a:p>
          <a:endParaRPr lang="ru-RU"/>
        </a:p>
      </dgm:t>
    </dgm:pt>
    <dgm:pt modelId="{F25FE17C-778C-4BC0-99AB-8226E6270746}" type="pres">
      <dgm:prSet presAssocID="{BBCD34B8-8642-470F-BE00-6EDA630B1486}" presName="parentShp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526B76-17D4-4B27-BC1E-EB6FFE8C9E14}" type="pres">
      <dgm:prSet presAssocID="{BBCD34B8-8642-470F-BE00-6EDA630B1486}" presName="childShp" presStyleLbl="b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3E557F-329E-4E40-B911-353FBD4D6542}" type="presOf" srcId="{AEA58475-1A47-4435-B1BB-EB6625C09F41}" destId="{CE6E918D-8B33-413D-9D79-268C242B152B}" srcOrd="0" destOrd="0" presId="urn:microsoft.com/office/officeart/2005/8/layout/vList6"/>
    <dgm:cxn modelId="{C9AC7D88-5864-4D21-B208-8FF082BE4CC7}" srcId="{C33D94EF-DB70-47D5-A8BE-A8F7D513AF9D}" destId="{BBCD34B8-8642-470F-BE00-6EDA630B1486}" srcOrd="7" destOrd="0" parTransId="{B93FEC0C-2637-490F-AA15-3DB1827BA9BD}" sibTransId="{713C8046-80A6-4FFD-9285-FFF092452511}"/>
    <dgm:cxn modelId="{61D82A6D-5CC1-4EB0-B5C4-942DBFB6749E}" type="presOf" srcId="{F0109601-ADE4-4FE7-8C43-B039F44504AE}" destId="{5AF644B3-0CDD-45C2-8B6F-588EE63BCFE2}" srcOrd="0" destOrd="0" presId="urn:microsoft.com/office/officeart/2005/8/layout/vList6"/>
    <dgm:cxn modelId="{67FFA6AC-1756-4597-A4C7-0ACB392EE965}" srcId="{C33D94EF-DB70-47D5-A8BE-A8F7D513AF9D}" destId="{AEA58475-1A47-4435-B1BB-EB6625C09F41}" srcOrd="4" destOrd="0" parTransId="{24FC1B0B-A207-4D27-BEB5-CA7612FA904D}" sibTransId="{E3F0EB97-D9DC-4315-B04F-8C7B7773CE46}"/>
    <dgm:cxn modelId="{C5FAEC50-FCEC-46D9-9430-7E7CD067733A}" srcId="{C33D94EF-DB70-47D5-A8BE-A8F7D513AF9D}" destId="{96CF34CA-20F1-419B-B575-5CC6A26C20B7}" srcOrd="5" destOrd="0" parTransId="{314EA11B-7729-4094-A9AF-CE62EA8CDD33}" sibTransId="{E190F2DC-528D-4040-9EDA-2AFA5D3D78DF}"/>
    <dgm:cxn modelId="{CC7C8251-E737-4BF3-8700-04D43C12F897}" srcId="{C8C56E25-C164-4FA6-898F-327A07C4A188}" destId="{6259684B-C207-43DD-9B53-A7903F11AA57}" srcOrd="0" destOrd="0" parTransId="{D13A0217-8A3C-4172-B7AF-7B1E12A79158}" sibTransId="{6BF27735-A944-4B9C-9255-DD4D3CD889F1}"/>
    <dgm:cxn modelId="{6B6F6D80-CBF3-4065-9ED6-E3AE3287C90D}" srcId="{F469A23F-6F2F-492E-AB0A-1CC8E0085D16}" destId="{0E7D0786-FEC5-4DDE-A0DD-1823941F58D1}" srcOrd="0" destOrd="0" parTransId="{708DD783-7BF5-429D-8B9A-4B8A4AE36183}" sibTransId="{B3ADAEEE-8FF9-4A65-8280-4610A8493A42}"/>
    <dgm:cxn modelId="{3472448E-F1B2-4132-924A-BCC7E8C1CACD}" type="presOf" srcId="{126E594F-5195-473D-A396-F604EC6AEC35}" destId="{6F1819F5-5984-46AF-B191-E8A05E7DBC5D}" srcOrd="0" destOrd="0" presId="urn:microsoft.com/office/officeart/2005/8/layout/vList6"/>
    <dgm:cxn modelId="{BA098BA1-1B64-456B-9C79-948FC32A9108}" type="presOf" srcId="{0E7D0786-FEC5-4DDE-A0DD-1823941F58D1}" destId="{2CE295D0-83A6-40A3-BA35-4E525595EE89}" srcOrd="0" destOrd="0" presId="urn:microsoft.com/office/officeart/2005/8/layout/vList6"/>
    <dgm:cxn modelId="{BB2EC7AE-6E76-4477-9223-7D45BE0EFB4C}" type="presOf" srcId="{96CF34CA-20F1-419B-B575-5CC6A26C20B7}" destId="{F59AC8FB-7D69-4790-AA08-DEA24CFB0CE1}" srcOrd="0" destOrd="0" presId="urn:microsoft.com/office/officeart/2005/8/layout/vList6"/>
    <dgm:cxn modelId="{7C266EDE-3698-4E05-A5A8-4EE38644BF78}" type="presOf" srcId="{F334F82A-CB9B-4264-8C6C-7E61FD0EC909}" destId="{4B25EA90-CA18-485E-BD0B-78F1FD5BEF66}" srcOrd="0" destOrd="0" presId="urn:microsoft.com/office/officeart/2005/8/layout/vList6"/>
    <dgm:cxn modelId="{125F20D7-8E7D-4E00-9547-955F6312DF01}" type="presOf" srcId="{2210C02B-57CA-4A96-8157-44A7494089D0}" destId="{2363D584-BABA-4F8E-BBA6-3AF7CF88A3FA}" srcOrd="0" destOrd="0" presId="urn:microsoft.com/office/officeart/2005/8/layout/vList6"/>
    <dgm:cxn modelId="{124E4EFE-8C94-45CF-BE11-B485B3AED554}" srcId="{C33D94EF-DB70-47D5-A8BE-A8F7D513AF9D}" destId="{ECD64499-8D35-435D-A00D-75B7AFDDCE5A}" srcOrd="2" destOrd="0" parTransId="{92BD8D64-7474-4D72-A201-B0F7E37B397B}" sibTransId="{F6629C1D-541B-4685-AE0A-67DEC573859B}"/>
    <dgm:cxn modelId="{0526FD71-58F6-4F5E-B0E0-B79BD76307DE}" srcId="{BBCD34B8-8642-470F-BE00-6EDA630B1486}" destId="{D2361B58-EF8E-4F62-B04A-6FA921D6ACFF}" srcOrd="0" destOrd="0" parTransId="{419993F4-FFE2-4197-97A4-5C73AD6D6EAD}" sibTransId="{E5248261-159E-42E6-BB37-DD73CB7BCE3C}"/>
    <dgm:cxn modelId="{DCFD6EC2-8196-43CE-8131-2793A3895C06}" srcId="{C33D94EF-DB70-47D5-A8BE-A8F7D513AF9D}" destId="{F334F82A-CB9B-4264-8C6C-7E61FD0EC909}" srcOrd="1" destOrd="0" parTransId="{5FF65202-EC0C-4EE1-A231-C95F26D6B5BF}" sibTransId="{899F29E5-4FE1-4444-933B-5691380F6107}"/>
    <dgm:cxn modelId="{9259BB76-15D0-4CFC-A781-C2C4D47CAC4F}" srcId="{F334F82A-CB9B-4264-8C6C-7E61FD0EC909}" destId="{2210C02B-57CA-4A96-8157-44A7494089D0}" srcOrd="0" destOrd="0" parTransId="{E88B39CB-2BF2-4DA1-B1E1-7395A2A31D22}" sibTransId="{0BDA484C-C3E8-445A-B6FD-EFA385ABEFEA}"/>
    <dgm:cxn modelId="{A70435FA-3E97-49BE-BDB3-E6F38AA88C25}" srcId="{C33D94EF-DB70-47D5-A8BE-A8F7D513AF9D}" destId="{8C227B51-DEAA-4FB8-92EA-E1E98C2F02FF}" srcOrd="6" destOrd="0" parTransId="{5738A2F0-9116-4A1B-A10C-1E3B7C9D1380}" sibTransId="{EC927494-9B11-4FB1-974A-DE737C10CF29}"/>
    <dgm:cxn modelId="{56377C21-DAC9-4A20-A677-E737575D2A48}" type="presOf" srcId="{C8C56E25-C164-4FA6-898F-327A07C4A188}" destId="{AB5025CA-295E-4EB3-9806-71487A50B995}" srcOrd="0" destOrd="0" presId="urn:microsoft.com/office/officeart/2005/8/layout/vList6"/>
    <dgm:cxn modelId="{3E09AD43-D20E-45A9-86D4-8B43B7498A81}" srcId="{ECD64499-8D35-435D-A00D-75B7AFDDCE5A}" destId="{E60E8C48-953C-4C07-AC3D-CECB62FF745F}" srcOrd="0" destOrd="0" parTransId="{3DB19B53-C0C3-40A3-985B-D9890FBB0AC8}" sibTransId="{C715CE7A-0B91-48BF-9DF2-3053800E7860}"/>
    <dgm:cxn modelId="{E72C470D-E17A-4D4A-A6C7-B9F5562211D7}" type="presOf" srcId="{E60E8C48-953C-4C07-AC3D-CECB62FF745F}" destId="{C6869333-48C4-4AB0-B7E3-4742CB85F52A}" srcOrd="0" destOrd="0" presId="urn:microsoft.com/office/officeart/2005/8/layout/vList6"/>
    <dgm:cxn modelId="{A6B45A4D-335A-4962-9BB3-100BF5342C87}" type="presOf" srcId="{69E59616-7D3B-4E47-A81F-2DA0358A52AA}" destId="{2A326121-67F1-47E5-B682-19A7C9A1CF50}" srcOrd="0" destOrd="0" presId="urn:microsoft.com/office/officeart/2005/8/layout/vList6"/>
    <dgm:cxn modelId="{ADFA9822-3504-4029-83F7-F13FE625DB4F}" srcId="{C33D94EF-DB70-47D5-A8BE-A8F7D513AF9D}" destId="{F469A23F-6F2F-492E-AB0A-1CC8E0085D16}" srcOrd="0" destOrd="0" parTransId="{82CC1C3F-0F6D-4BFF-ADA2-72ED62B50D2E}" sibTransId="{F7D4730E-E1C1-4B4A-B96A-4845DCD3251F}"/>
    <dgm:cxn modelId="{EE15CBC3-B99E-4202-9962-986057AA0ADE}" type="presOf" srcId="{BBCD34B8-8642-470F-BE00-6EDA630B1486}" destId="{F25FE17C-778C-4BC0-99AB-8226E6270746}" srcOrd="0" destOrd="0" presId="urn:microsoft.com/office/officeart/2005/8/layout/vList6"/>
    <dgm:cxn modelId="{08D82D89-776C-40C7-A589-948F370B1EC5}" srcId="{8C227B51-DEAA-4FB8-92EA-E1E98C2F02FF}" destId="{69E59616-7D3B-4E47-A81F-2DA0358A52AA}" srcOrd="0" destOrd="0" parTransId="{69C61165-CD04-40DB-BC84-2BD01076C6BE}" sibTransId="{BEDD1B52-31DF-4D20-B9D2-EBBDDB95F812}"/>
    <dgm:cxn modelId="{5B419FF6-8E9B-4181-9E02-234DA733CA4A}" type="presOf" srcId="{6259684B-C207-43DD-9B53-A7903F11AA57}" destId="{9D472873-829E-41FD-A7D5-17FA07848E31}" srcOrd="0" destOrd="0" presId="urn:microsoft.com/office/officeart/2005/8/layout/vList6"/>
    <dgm:cxn modelId="{A217ADF0-821B-4A5B-AE47-CE8E4AEDA7FD}" type="presOf" srcId="{ECD64499-8D35-435D-A00D-75B7AFDDCE5A}" destId="{90C30AEC-03E7-4257-AB1B-BC4472927BF9}" srcOrd="0" destOrd="0" presId="urn:microsoft.com/office/officeart/2005/8/layout/vList6"/>
    <dgm:cxn modelId="{C04F1D56-C60D-4F9E-A6BA-685442876E44}" type="presOf" srcId="{F469A23F-6F2F-492E-AB0A-1CC8E0085D16}" destId="{6D44C91E-EE2C-44C5-A007-F9E811783275}" srcOrd="0" destOrd="0" presId="urn:microsoft.com/office/officeart/2005/8/layout/vList6"/>
    <dgm:cxn modelId="{A532E93B-DBB4-4C6B-AD0D-D14CA134ECC6}" srcId="{AEA58475-1A47-4435-B1BB-EB6625C09F41}" destId="{126E594F-5195-473D-A396-F604EC6AEC35}" srcOrd="0" destOrd="0" parTransId="{CBB090B1-F3CB-4998-B34C-B9D58B90CD4D}" sibTransId="{8BF14B1B-745B-4A39-92BC-B3DAB5644175}"/>
    <dgm:cxn modelId="{ECC251F6-F423-40C2-BD6D-B4259AC153CE}" srcId="{C33D94EF-DB70-47D5-A8BE-A8F7D513AF9D}" destId="{C8C56E25-C164-4FA6-898F-327A07C4A188}" srcOrd="3" destOrd="0" parTransId="{A471C0B7-BD97-4BEA-95A1-126DE421F059}" sibTransId="{28E3ABB6-BB8E-4B82-9E7B-280477B9113C}"/>
    <dgm:cxn modelId="{025F5146-CE4C-4074-95E8-56867D9E2DC0}" type="presOf" srcId="{8C227B51-DEAA-4FB8-92EA-E1E98C2F02FF}" destId="{2EA7A070-600C-4563-8AD6-D05F56D415C4}" srcOrd="0" destOrd="0" presId="urn:microsoft.com/office/officeart/2005/8/layout/vList6"/>
    <dgm:cxn modelId="{009EF529-D65B-423A-A97F-86934F7E2E52}" type="presOf" srcId="{C33D94EF-DB70-47D5-A8BE-A8F7D513AF9D}" destId="{E378817E-57AF-4AD4-9C14-E5936EC63FB6}" srcOrd="0" destOrd="0" presId="urn:microsoft.com/office/officeart/2005/8/layout/vList6"/>
    <dgm:cxn modelId="{706CF7D3-88F3-4B78-B084-1C0B2D00DA85}" type="presOf" srcId="{D2361B58-EF8E-4F62-B04A-6FA921D6ACFF}" destId="{8E526B76-17D4-4B27-BC1E-EB6FFE8C9E14}" srcOrd="0" destOrd="0" presId="urn:microsoft.com/office/officeart/2005/8/layout/vList6"/>
    <dgm:cxn modelId="{EF24B092-49D0-4965-BC9F-A910CE231EE6}" srcId="{96CF34CA-20F1-419B-B575-5CC6A26C20B7}" destId="{F0109601-ADE4-4FE7-8C43-B039F44504AE}" srcOrd="0" destOrd="0" parTransId="{3D9B66EC-6050-478F-BF51-5B1C70FE3C6A}" sibTransId="{A6D78356-2DC7-445C-A60E-23F1EC967728}"/>
    <dgm:cxn modelId="{8E05F0AF-0B39-425E-B7F2-D3821427CDFC}" type="presParOf" srcId="{E378817E-57AF-4AD4-9C14-E5936EC63FB6}" destId="{D79B6346-8F97-4535-B5C8-45FC96D658F8}" srcOrd="0" destOrd="0" presId="urn:microsoft.com/office/officeart/2005/8/layout/vList6"/>
    <dgm:cxn modelId="{21C8F77D-EE20-437B-9097-C8F698EA5D4A}" type="presParOf" srcId="{D79B6346-8F97-4535-B5C8-45FC96D658F8}" destId="{6D44C91E-EE2C-44C5-A007-F9E811783275}" srcOrd="0" destOrd="0" presId="urn:microsoft.com/office/officeart/2005/8/layout/vList6"/>
    <dgm:cxn modelId="{4B40EAC6-CB5D-4A49-952C-65DDEC87EC63}" type="presParOf" srcId="{D79B6346-8F97-4535-B5C8-45FC96D658F8}" destId="{2CE295D0-83A6-40A3-BA35-4E525595EE89}" srcOrd="1" destOrd="0" presId="urn:microsoft.com/office/officeart/2005/8/layout/vList6"/>
    <dgm:cxn modelId="{DBDA865A-C4B4-469D-84B0-86CDBE5E05EF}" type="presParOf" srcId="{E378817E-57AF-4AD4-9C14-E5936EC63FB6}" destId="{82A750FC-D8CC-495C-8A5F-38DC8774785D}" srcOrd="1" destOrd="0" presId="urn:microsoft.com/office/officeart/2005/8/layout/vList6"/>
    <dgm:cxn modelId="{DC27C521-BE62-4339-86AE-A43D1B33DC96}" type="presParOf" srcId="{E378817E-57AF-4AD4-9C14-E5936EC63FB6}" destId="{DF4E606E-F20E-4092-94DF-BD31832436F1}" srcOrd="2" destOrd="0" presId="urn:microsoft.com/office/officeart/2005/8/layout/vList6"/>
    <dgm:cxn modelId="{5B46053F-EDCD-4DA5-9C61-7B2F0E2533CB}" type="presParOf" srcId="{DF4E606E-F20E-4092-94DF-BD31832436F1}" destId="{4B25EA90-CA18-485E-BD0B-78F1FD5BEF66}" srcOrd="0" destOrd="0" presId="urn:microsoft.com/office/officeart/2005/8/layout/vList6"/>
    <dgm:cxn modelId="{D48CD6D1-A332-4A02-8C3C-C2FFB91CACDC}" type="presParOf" srcId="{DF4E606E-F20E-4092-94DF-BD31832436F1}" destId="{2363D584-BABA-4F8E-BBA6-3AF7CF88A3FA}" srcOrd="1" destOrd="0" presId="urn:microsoft.com/office/officeart/2005/8/layout/vList6"/>
    <dgm:cxn modelId="{176214D5-3E3F-4EEB-9E17-6BFDC4E0F7E4}" type="presParOf" srcId="{E378817E-57AF-4AD4-9C14-E5936EC63FB6}" destId="{173CA453-DF30-4610-B283-197CCF9C184E}" srcOrd="3" destOrd="0" presId="urn:microsoft.com/office/officeart/2005/8/layout/vList6"/>
    <dgm:cxn modelId="{AF1CD755-056D-4A1C-A0B6-39E999561C7F}" type="presParOf" srcId="{E378817E-57AF-4AD4-9C14-E5936EC63FB6}" destId="{FF420861-3777-40A9-AF0E-D81F865808A4}" srcOrd="4" destOrd="0" presId="urn:microsoft.com/office/officeart/2005/8/layout/vList6"/>
    <dgm:cxn modelId="{A2F851DF-C582-4163-ABC1-E25A16A35DE6}" type="presParOf" srcId="{FF420861-3777-40A9-AF0E-D81F865808A4}" destId="{90C30AEC-03E7-4257-AB1B-BC4472927BF9}" srcOrd="0" destOrd="0" presId="urn:microsoft.com/office/officeart/2005/8/layout/vList6"/>
    <dgm:cxn modelId="{BFC675EA-8576-43BE-BDCD-599072AA995D}" type="presParOf" srcId="{FF420861-3777-40A9-AF0E-D81F865808A4}" destId="{C6869333-48C4-4AB0-B7E3-4742CB85F52A}" srcOrd="1" destOrd="0" presId="urn:microsoft.com/office/officeart/2005/8/layout/vList6"/>
    <dgm:cxn modelId="{4631922F-CB53-4852-A8CC-6DF2F9CF7CA1}" type="presParOf" srcId="{E378817E-57AF-4AD4-9C14-E5936EC63FB6}" destId="{178D3DFB-9184-498D-A211-E3BDB87962C2}" srcOrd="5" destOrd="0" presId="urn:microsoft.com/office/officeart/2005/8/layout/vList6"/>
    <dgm:cxn modelId="{44FF0F5D-8AB1-4C71-98D8-C9BD8288D09D}" type="presParOf" srcId="{E378817E-57AF-4AD4-9C14-E5936EC63FB6}" destId="{2012343E-67A7-46D6-BB23-A69230D63456}" srcOrd="6" destOrd="0" presId="urn:microsoft.com/office/officeart/2005/8/layout/vList6"/>
    <dgm:cxn modelId="{BB719A7A-B0F5-45A9-91EE-49CECBB19775}" type="presParOf" srcId="{2012343E-67A7-46D6-BB23-A69230D63456}" destId="{AB5025CA-295E-4EB3-9806-71487A50B995}" srcOrd="0" destOrd="0" presId="urn:microsoft.com/office/officeart/2005/8/layout/vList6"/>
    <dgm:cxn modelId="{FE714086-CA91-4675-A8C7-1895DA852752}" type="presParOf" srcId="{2012343E-67A7-46D6-BB23-A69230D63456}" destId="{9D472873-829E-41FD-A7D5-17FA07848E31}" srcOrd="1" destOrd="0" presId="urn:microsoft.com/office/officeart/2005/8/layout/vList6"/>
    <dgm:cxn modelId="{A63668C2-71CF-4290-9981-32594960465D}" type="presParOf" srcId="{E378817E-57AF-4AD4-9C14-E5936EC63FB6}" destId="{D45BB112-D608-4414-9757-E56918246E1D}" srcOrd="7" destOrd="0" presId="urn:microsoft.com/office/officeart/2005/8/layout/vList6"/>
    <dgm:cxn modelId="{C6CCFEAB-9DA7-4D77-953E-587EC9DFC643}" type="presParOf" srcId="{E378817E-57AF-4AD4-9C14-E5936EC63FB6}" destId="{BC98B523-C6B5-4FBF-AF7C-7990703796BE}" srcOrd="8" destOrd="0" presId="urn:microsoft.com/office/officeart/2005/8/layout/vList6"/>
    <dgm:cxn modelId="{4AAD7F9A-CC64-424B-8401-869F5E459C1A}" type="presParOf" srcId="{BC98B523-C6B5-4FBF-AF7C-7990703796BE}" destId="{CE6E918D-8B33-413D-9D79-268C242B152B}" srcOrd="0" destOrd="0" presId="urn:microsoft.com/office/officeart/2005/8/layout/vList6"/>
    <dgm:cxn modelId="{6B604741-AFD7-4A78-88E6-545D5839B689}" type="presParOf" srcId="{BC98B523-C6B5-4FBF-AF7C-7990703796BE}" destId="{6F1819F5-5984-46AF-B191-E8A05E7DBC5D}" srcOrd="1" destOrd="0" presId="urn:microsoft.com/office/officeart/2005/8/layout/vList6"/>
    <dgm:cxn modelId="{31E97579-883C-4BA0-B2F6-2ACD0A2CCF37}" type="presParOf" srcId="{E378817E-57AF-4AD4-9C14-E5936EC63FB6}" destId="{02323668-5B33-4B6A-BCD4-BE2B531DEDE2}" srcOrd="9" destOrd="0" presId="urn:microsoft.com/office/officeart/2005/8/layout/vList6"/>
    <dgm:cxn modelId="{83F0C300-D97A-46D0-933A-372F1C0CFD75}" type="presParOf" srcId="{E378817E-57AF-4AD4-9C14-E5936EC63FB6}" destId="{3D93F3D7-C49F-4CB3-A119-F133CFC11997}" srcOrd="10" destOrd="0" presId="urn:microsoft.com/office/officeart/2005/8/layout/vList6"/>
    <dgm:cxn modelId="{22C18F1E-11F6-4DD7-9A3C-786C3710B272}" type="presParOf" srcId="{3D93F3D7-C49F-4CB3-A119-F133CFC11997}" destId="{F59AC8FB-7D69-4790-AA08-DEA24CFB0CE1}" srcOrd="0" destOrd="0" presId="urn:microsoft.com/office/officeart/2005/8/layout/vList6"/>
    <dgm:cxn modelId="{A92D72D1-F0C7-40C0-8561-6C57CB5D8223}" type="presParOf" srcId="{3D93F3D7-C49F-4CB3-A119-F133CFC11997}" destId="{5AF644B3-0CDD-45C2-8B6F-588EE63BCFE2}" srcOrd="1" destOrd="0" presId="urn:microsoft.com/office/officeart/2005/8/layout/vList6"/>
    <dgm:cxn modelId="{3CB8F7EE-2142-49D2-A338-9853D109ED37}" type="presParOf" srcId="{E378817E-57AF-4AD4-9C14-E5936EC63FB6}" destId="{B9851174-DA1E-4DDD-92D8-AD0F5625C0D0}" srcOrd="11" destOrd="0" presId="urn:microsoft.com/office/officeart/2005/8/layout/vList6"/>
    <dgm:cxn modelId="{EA08A5B4-859C-4FCF-AB19-1B98BEADF822}" type="presParOf" srcId="{E378817E-57AF-4AD4-9C14-E5936EC63FB6}" destId="{951AC336-2BC6-4B23-A9D7-1CAE1E126CAA}" srcOrd="12" destOrd="0" presId="urn:microsoft.com/office/officeart/2005/8/layout/vList6"/>
    <dgm:cxn modelId="{6BEF9E7A-7CB3-49FB-A7B1-1E6C21E7ABF4}" type="presParOf" srcId="{951AC336-2BC6-4B23-A9D7-1CAE1E126CAA}" destId="{2EA7A070-600C-4563-8AD6-D05F56D415C4}" srcOrd="0" destOrd="0" presId="urn:microsoft.com/office/officeart/2005/8/layout/vList6"/>
    <dgm:cxn modelId="{70F73D0D-806C-405F-A7F7-65FBC6701FC9}" type="presParOf" srcId="{951AC336-2BC6-4B23-A9D7-1CAE1E126CAA}" destId="{2A326121-67F1-47E5-B682-19A7C9A1CF50}" srcOrd="1" destOrd="0" presId="urn:microsoft.com/office/officeart/2005/8/layout/vList6"/>
    <dgm:cxn modelId="{B269BBEA-4E49-456B-8AD5-726287E86A90}" type="presParOf" srcId="{E378817E-57AF-4AD4-9C14-E5936EC63FB6}" destId="{3CF9A6D2-BAED-425A-BB13-64DAB4130BC3}" srcOrd="13" destOrd="0" presId="urn:microsoft.com/office/officeart/2005/8/layout/vList6"/>
    <dgm:cxn modelId="{309A4E98-C012-4E2A-BE8B-490466700816}" type="presParOf" srcId="{E378817E-57AF-4AD4-9C14-E5936EC63FB6}" destId="{405FD14F-34E9-435E-B05B-ABCC36DF0481}" srcOrd="14" destOrd="0" presId="urn:microsoft.com/office/officeart/2005/8/layout/vList6"/>
    <dgm:cxn modelId="{58D961F3-88F8-425E-B0CE-409CB1576C7A}" type="presParOf" srcId="{405FD14F-34E9-435E-B05B-ABCC36DF0481}" destId="{F25FE17C-778C-4BC0-99AB-8226E6270746}" srcOrd="0" destOrd="0" presId="urn:microsoft.com/office/officeart/2005/8/layout/vList6"/>
    <dgm:cxn modelId="{64D719BB-F024-4719-B3B4-4129142F4282}" type="presParOf" srcId="{405FD14F-34E9-435E-B05B-ABCC36DF0481}" destId="{8E526B76-17D4-4B27-BC1E-EB6FFE8C9E1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33D94EF-DB70-47D5-A8BE-A8F7D513AF9D}" type="doc">
      <dgm:prSet loTypeId="urn:microsoft.com/office/officeart/2005/8/layout/vList6" loCatId="list" qsTypeId="urn:microsoft.com/office/officeart/2005/8/quickstyle/simple1" qsCatId="simple" csTypeId="urn:microsoft.com/office/officeart/2005/8/colors/colorful1#7" csCatId="colorful" phldr="1"/>
      <dgm:spPr/>
      <dgm:t>
        <a:bodyPr/>
        <a:lstStyle/>
        <a:p>
          <a:endParaRPr lang="ru-RU"/>
        </a:p>
      </dgm:t>
    </dgm:pt>
    <dgm:pt modelId="{F469A23F-6F2F-492E-AB0A-1CC8E0085D16}">
      <dgm:prSet phldrT="[Текст]"/>
      <dgm:spPr/>
      <dgm:t>
        <a:bodyPr/>
        <a:lstStyle/>
        <a:p>
          <a:r>
            <a:rPr lang="ru-RU" dirty="0" smtClean="0"/>
            <a:t>Будьте</a:t>
          </a:r>
          <a:endParaRPr lang="ru-RU" dirty="0"/>
        </a:p>
      </dgm:t>
    </dgm:pt>
    <dgm:pt modelId="{82CC1C3F-0F6D-4BFF-ADA2-72ED62B50D2E}" type="parTrans" cxnId="{ADFA9822-3504-4029-83F7-F13FE625DB4F}">
      <dgm:prSet/>
      <dgm:spPr/>
      <dgm:t>
        <a:bodyPr/>
        <a:lstStyle/>
        <a:p>
          <a:endParaRPr lang="ru-RU"/>
        </a:p>
      </dgm:t>
    </dgm:pt>
    <dgm:pt modelId="{F7D4730E-E1C1-4B4A-B96A-4845DCD3251F}" type="sibTrans" cxnId="{ADFA9822-3504-4029-83F7-F13FE625DB4F}">
      <dgm:prSet/>
      <dgm:spPr/>
      <dgm:t>
        <a:bodyPr/>
        <a:lstStyle/>
        <a:p>
          <a:endParaRPr lang="ru-RU"/>
        </a:p>
      </dgm:t>
    </dgm:pt>
    <dgm:pt modelId="{0E7D0786-FEC5-4DDE-A0DD-1823941F58D1}">
      <dgm:prSet phldrT="[Текст]" custT="1"/>
      <dgm:spPr/>
      <dgm:t>
        <a:bodyPr/>
        <a:lstStyle/>
        <a:p>
          <a:pPr algn="ctr">
            <a:lnSpc>
              <a:spcPts val="1760"/>
            </a:lnSpc>
          </a:pPr>
          <a:r>
            <a:rPr lang="ru-RU" sz="1800" b="1" dirty="0" smtClean="0"/>
            <a:t>вежливы со всеми участниками чата</a:t>
          </a:r>
          <a:endParaRPr lang="ru-RU" sz="1800" b="1" dirty="0"/>
        </a:p>
      </dgm:t>
    </dgm:pt>
    <dgm:pt modelId="{708DD783-7BF5-429D-8B9A-4B8A4AE36183}" type="parTrans" cxnId="{6B6F6D80-CBF3-4065-9ED6-E3AE3287C90D}">
      <dgm:prSet/>
      <dgm:spPr/>
      <dgm:t>
        <a:bodyPr/>
        <a:lstStyle/>
        <a:p>
          <a:endParaRPr lang="ru-RU"/>
        </a:p>
      </dgm:t>
    </dgm:pt>
    <dgm:pt modelId="{B3ADAEEE-8FF9-4A65-8280-4610A8493A42}" type="sibTrans" cxnId="{6B6F6D80-CBF3-4065-9ED6-E3AE3287C90D}">
      <dgm:prSet/>
      <dgm:spPr/>
      <dgm:t>
        <a:bodyPr/>
        <a:lstStyle/>
        <a:p>
          <a:endParaRPr lang="ru-RU"/>
        </a:p>
      </dgm:t>
    </dgm:pt>
    <dgm:pt modelId="{BBCD34B8-8642-470F-BE00-6EDA630B1486}">
      <dgm:prSet phldrT="[Текст]"/>
      <dgm:spPr/>
      <dgm:t>
        <a:bodyPr/>
        <a:lstStyle/>
        <a:p>
          <a:r>
            <a:rPr lang="ru-RU" dirty="0" smtClean="0"/>
            <a:t>Сохраняйте</a:t>
          </a:r>
          <a:endParaRPr lang="ru-RU" dirty="0"/>
        </a:p>
      </dgm:t>
    </dgm:pt>
    <dgm:pt modelId="{B93FEC0C-2637-490F-AA15-3DB1827BA9BD}" type="parTrans" cxnId="{C9AC7D88-5864-4D21-B208-8FF082BE4CC7}">
      <dgm:prSet/>
      <dgm:spPr/>
      <dgm:t>
        <a:bodyPr/>
        <a:lstStyle/>
        <a:p>
          <a:endParaRPr lang="ru-RU"/>
        </a:p>
      </dgm:t>
    </dgm:pt>
    <dgm:pt modelId="{713C8046-80A6-4FFD-9285-FFF092452511}" type="sibTrans" cxnId="{C9AC7D88-5864-4D21-B208-8FF082BE4CC7}">
      <dgm:prSet/>
      <dgm:spPr/>
      <dgm:t>
        <a:bodyPr/>
        <a:lstStyle/>
        <a:p>
          <a:endParaRPr lang="ru-RU"/>
        </a:p>
      </dgm:t>
    </dgm:pt>
    <dgm:pt modelId="{D2361B58-EF8E-4F62-B04A-6FA921D6ACFF}">
      <dgm:prSet phldrT="[Текст]" custT="1"/>
      <dgm:spPr/>
      <dgm:t>
        <a:bodyPr/>
        <a:lstStyle/>
        <a:p>
          <a:pPr>
            <a:lnSpc>
              <a:spcPts val="1860"/>
            </a:lnSpc>
          </a:pPr>
          <a:r>
            <a:rPr lang="ru-RU" sz="1800" b="1" dirty="0" smtClean="0"/>
            <a:t>спокойствие в ситуации конфликта</a:t>
          </a:r>
          <a:endParaRPr lang="ru-RU" sz="1800" b="1" dirty="0"/>
        </a:p>
      </dgm:t>
    </dgm:pt>
    <dgm:pt modelId="{419993F4-FFE2-4197-97A4-5C73AD6D6EAD}" type="parTrans" cxnId="{0526FD71-58F6-4F5E-B0E0-B79BD76307DE}">
      <dgm:prSet/>
      <dgm:spPr/>
      <dgm:t>
        <a:bodyPr/>
        <a:lstStyle/>
        <a:p>
          <a:endParaRPr lang="ru-RU"/>
        </a:p>
      </dgm:t>
    </dgm:pt>
    <dgm:pt modelId="{E5248261-159E-42E6-BB37-DD73CB7BCE3C}" type="sibTrans" cxnId="{0526FD71-58F6-4F5E-B0E0-B79BD76307DE}">
      <dgm:prSet/>
      <dgm:spPr/>
      <dgm:t>
        <a:bodyPr/>
        <a:lstStyle/>
        <a:p>
          <a:endParaRPr lang="ru-RU"/>
        </a:p>
      </dgm:t>
    </dgm:pt>
    <dgm:pt modelId="{8C227B51-DEAA-4FB8-92EA-E1E98C2F02FF}">
      <dgm:prSet/>
      <dgm:spPr/>
      <dgm:t>
        <a:bodyPr/>
        <a:lstStyle/>
        <a:p>
          <a:r>
            <a:rPr lang="ru-RU" dirty="0" smtClean="0"/>
            <a:t>Берегите</a:t>
          </a:r>
          <a:endParaRPr lang="ru-RU" dirty="0"/>
        </a:p>
      </dgm:t>
    </dgm:pt>
    <dgm:pt modelId="{5738A2F0-9116-4A1B-A10C-1E3B7C9D1380}" type="parTrans" cxnId="{A70435FA-3E97-49BE-BDB3-E6F38AA88C25}">
      <dgm:prSet/>
      <dgm:spPr/>
      <dgm:t>
        <a:bodyPr/>
        <a:lstStyle/>
        <a:p>
          <a:endParaRPr lang="ru-RU"/>
        </a:p>
      </dgm:t>
    </dgm:pt>
    <dgm:pt modelId="{EC927494-9B11-4FB1-974A-DE737C10CF29}" type="sibTrans" cxnId="{A70435FA-3E97-49BE-BDB3-E6F38AA88C25}">
      <dgm:prSet/>
      <dgm:spPr/>
      <dgm:t>
        <a:bodyPr/>
        <a:lstStyle/>
        <a:p>
          <a:endParaRPr lang="ru-RU"/>
        </a:p>
      </dgm:t>
    </dgm:pt>
    <dgm:pt modelId="{96CF34CA-20F1-419B-B575-5CC6A26C20B7}">
      <dgm:prSet/>
      <dgm:spPr/>
      <dgm:t>
        <a:bodyPr/>
        <a:lstStyle/>
        <a:p>
          <a:r>
            <a:rPr lang="ru-RU" dirty="0" smtClean="0"/>
            <a:t>Соблюдайте </a:t>
          </a:r>
          <a:endParaRPr lang="ru-RU" dirty="0"/>
        </a:p>
      </dgm:t>
    </dgm:pt>
    <dgm:pt modelId="{314EA11B-7729-4094-A9AF-CE62EA8CDD33}" type="parTrans" cxnId="{C5FAEC50-FCEC-46D9-9430-7E7CD067733A}">
      <dgm:prSet/>
      <dgm:spPr/>
      <dgm:t>
        <a:bodyPr/>
        <a:lstStyle/>
        <a:p>
          <a:endParaRPr lang="ru-RU"/>
        </a:p>
      </dgm:t>
    </dgm:pt>
    <dgm:pt modelId="{E190F2DC-528D-4040-9EDA-2AFA5D3D78DF}" type="sibTrans" cxnId="{C5FAEC50-FCEC-46D9-9430-7E7CD067733A}">
      <dgm:prSet/>
      <dgm:spPr/>
      <dgm:t>
        <a:bodyPr/>
        <a:lstStyle/>
        <a:p>
          <a:endParaRPr lang="ru-RU"/>
        </a:p>
      </dgm:t>
    </dgm:pt>
    <dgm:pt modelId="{AEA58475-1A47-4435-B1BB-EB6625C09F41}">
      <dgm:prSet/>
      <dgm:spPr/>
      <dgm:t>
        <a:bodyPr/>
        <a:lstStyle/>
        <a:p>
          <a:r>
            <a:rPr lang="ru-RU" dirty="0" smtClean="0"/>
            <a:t>Не публикуйте</a:t>
          </a:r>
          <a:endParaRPr lang="ru-RU" dirty="0"/>
        </a:p>
      </dgm:t>
    </dgm:pt>
    <dgm:pt modelId="{24FC1B0B-A207-4D27-BEB5-CA7612FA904D}" type="parTrans" cxnId="{67FFA6AC-1756-4597-A4C7-0ACB392EE965}">
      <dgm:prSet/>
      <dgm:spPr/>
      <dgm:t>
        <a:bodyPr/>
        <a:lstStyle/>
        <a:p>
          <a:endParaRPr lang="ru-RU"/>
        </a:p>
      </dgm:t>
    </dgm:pt>
    <dgm:pt modelId="{E3F0EB97-D9DC-4315-B04F-8C7B7773CE46}" type="sibTrans" cxnId="{67FFA6AC-1756-4597-A4C7-0ACB392EE965}">
      <dgm:prSet/>
      <dgm:spPr/>
      <dgm:t>
        <a:bodyPr/>
        <a:lstStyle/>
        <a:p>
          <a:endParaRPr lang="ru-RU"/>
        </a:p>
      </dgm:t>
    </dgm:pt>
    <dgm:pt modelId="{C8C56E25-C164-4FA6-898F-327A07C4A188}">
      <dgm:prSet/>
      <dgm:spPr/>
      <dgm:t>
        <a:bodyPr/>
        <a:lstStyle/>
        <a:p>
          <a:r>
            <a:rPr lang="ru-RU" dirty="0" smtClean="0"/>
            <a:t>Следите</a:t>
          </a:r>
          <a:endParaRPr lang="ru-RU" dirty="0"/>
        </a:p>
      </dgm:t>
    </dgm:pt>
    <dgm:pt modelId="{A471C0B7-BD97-4BEA-95A1-126DE421F059}" type="parTrans" cxnId="{ECC251F6-F423-40C2-BD6D-B4259AC153CE}">
      <dgm:prSet/>
      <dgm:spPr/>
      <dgm:t>
        <a:bodyPr/>
        <a:lstStyle/>
        <a:p>
          <a:endParaRPr lang="ru-RU"/>
        </a:p>
      </dgm:t>
    </dgm:pt>
    <dgm:pt modelId="{28E3ABB6-BB8E-4B82-9E7B-280477B9113C}" type="sibTrans" cxnId="{ECC251F6-F423-40C2-BD6D-B4259AC153CE}">
      <dgm:prSet/>
      <dgm:spPr/>
      <dgm:t>
        <a:bodyPr/>
        <a:lstStyle/>
        <a:p>
          <a:endParaRPr lang="ru-RU"/>
        </a:p>
      </dgm:t>
    </dgm:pt>
    <dgm:pt modelId="{ECD64499-8D35-435D-A00D-75B7AFDDCE5A}">
      <dgm:prSet/>
      <dgm:spPr/>
      <dgm:t>
        <a:bodyPr/>
        <a:lstStyle/>
        <a:p>
          <a:r>
            <a:rPr lang="ru-RU" dirty="0" smtClean="0"/>
            <a:t>Не решайте</a:t>
          </a:r>
          <a:endParaRPr lang="ru-RU" dirty="0"/>
        </a:p>
      </dgm:t>
    </dgm:pt>
    <dgm:pt modelId="{92BD8D64-7474-4D72-A201-B0F7E37B397B}" type="parTrans" cxnId="{124E4EFE-8C94-45CF-BE11-B485B3AED554}">
      <dgm:prSet/>
      <dgm:spPr/>
      <dgm:t>
        <a:bodyPr/>
        <a:lstStyle/>
        <a:p>
          <a:endParaRPr lang="ru-RU"/>
        </a:p>
      </dgm:t>
    </dgm:pt>
    <dgm:pt modelId="{F6629C1D-541B-4685-AE0A-67DEC573859B}" type="sibTrans" cxnId="{124E4EFE-8C94-45CF-BE11-B485B3AED554}">
      <dgm:prSet/>
      <dgm:spPr/>
      <dgm:t>
        <a:bodyPr/>
        <a:lstStyle/>
        <a:p>
          <a:endParaRPr lang="ru-RU"/>
        </a:p>
      </dgm:t>
    </dgm:pt>
    <dgm:pt modelId="{F334F82A-CB9B-4264-8C6C-7E61FD0EC909}">
      <dgm:prSet/>
      <dgm:spPr/>
      <dgm:t>
        <a:bodyPr/>
        <a:lstStyle/>
        <a:p>
          <a:r>
            <a:rPr lang="ru-RU" dirty="0" smtClean="0"/>
            <a:t>Публикуйте</a:t>
          </a:r>
          <a:endParaRPr lang="ru-RU" dirty="0"/>
        </a:p>
      </dgm:t>
    </dgm:pt>
    <dgm:pt modelId="{5FF65202-EC0C-4EE1-A231-C95F26D6B5BF}" type="parTrans" cxnId="{DCFD6EC2-8196-43CE-8131-2793A3895C06}">
      <dgm:prSet/>
      <dgm:spPr/>
      <dgm:t>
        <a:bodyPr/>
        <a:lstStyle/>
        <a:p>
          <a:endParaRPr lang="ru-RU"/>
        </a:p>
      </dgm:t>
    </dgm:pt>
    <dgm:pt modelId="{899F29E5-4FE1-4444-933B-5691380F6107}" type="sibTrans" cxnId="{DCFD6EC2-8196-43CE-8131-2793A3895C06}">
      <dgm:prSet/>
      <dgm:spPr/>
      <dgm:t>
        <a:bodyPr/>
        <a:lstStyle/>
        <a:p>
          <a:endParaRPr lang="ru-RU"/>
        </a:p>
      </dgm:t>
    </dgm:pt>
    <dgm:pt modelId="{2210C02B-57CA-4A96-8157-44A7494089D0}">
      <dgm:prSet custT="1"/>
      <dgm:spPr/>
      <dgm:t>
        <a:bodyPr/>
        <a:lstStyle/>
        <a:p>
          <a:r>
            <a:rPr lang="ru-RU" sz="1800" b="1" dirty="0" smtClean="0"/>
            <a:t>информацию, которая полезна каждому</a:t>
          </a:r>
          <a:endParaRPr lang="ru-RU" sz="1800" b="1" dirty="0"/>
        </a:p>
      </dgm:t>
    </dgm:pt>
    <dgm:pt modelId="{E88B39CB-2BF2-4DA1-B1E1-7395A2A31D22}" type="parTrans" cxnId="{9259BB76-15D0-4CFC-A781-C2C4D47CAC4F}">
      <dgm:prSet/>
      <dgm:spPr/>
      <dgm:t>
        <a:bodyPr/>
        <a:lstStyle/>
        <a:p>
          <a:endParaRPr lang="ru-RU"/>
        </a:p>
      </dgm:t>
    </dgm:pt>
    <dgm:pt modelId="{0BDA484C-C3E8-445A-B6FD-EFA385ABEFEA}" type="sibTrans" cxnId="{9259BB76-15D0-4CFC-A781-C2C4D47CAC4F}">
      <dgm:prSet/>
      <dgm:spPr/>
      <dgm:t>
        <a:bodyPr/>
        <a:lstStyle/>
        <a:p>
          <a:endParaRPr lang="ru-RU"/>
        </a:p>
      </dgm:t>
    </dgm:pt>
    <dgm:pt modelId="{E60E8C48-953C-4C07-AC3D-CECB62FF745F}">
      <dgm:prSet custT="1"/>
      <dgm:spPr/>
      <dgm:t>
        <a:bodyPr/>
        <a:lstStyle/>
        <a:p>
          <a:pPr algn="l">
            <a:lnSpc>
              <a:spcPts val="1560"/>
            </a:lnSpc>
          </a:pPr>
          <a:r>
            <a:rPr lang="ru-RU" sz="1800" b="1" dirty="0" smtClean="0"/>
            <a:t>организационные вопросы в общих чатах</a:t>
          </a:r>
          <a:endParaRPr lang="ru-RU" sz="1800" b="1" dirty="0"/>
        </a:p>
      </dgm:t>
    </dgm:pt>
    <dgm:pt modelId="{3DB19B53-C0C3-40A3-985B-D9890FBB0AC8}" type="parTrans" cxnId="{3E09AD43-D20E-45A9-86D4-8B43B7498A81}">
      <dgm:prSet/>
      <dgm:spPr/>
      <dgm:t>
        <a:bodyPr/>
        <a:lstStyle/>
        <a:p>
          <a:endParaRPr lang="ru-RU"/>
        </a:p>
      </dgm:t>
    </dgm:pt>
    <dgm:pt modelId="{C715CE7A-0B91-48BF-9DF2-3053800E7860}" type="sibTrans" cxnId="{3E09AD43-D20E-45A9-86D4-8B43B7498A81}">
      <dgm:prSet/>
      <dgm:spPr/>
      <dgm:t>
        <a:bodyPr/>
        <a:lstStyle/>
        <a:p>
          <a:endParaRPr lang="ru-RU"/>
        </a:p>
      </dgm:t>
    </dgm:pt>
    <dgm:pt modelId="{6259684B-C207-43DD-9B53-A7903F11AA57}">
      <dgm:prSet custT="1"/>
      <dgm:spPr/>
      <dgm:t>
        <a:bodyPr/>
        <a:lstStyle/>
        <a:p>
          <a:r>
            <a:rPr lang="ru-RU" sz="1800" b="1" dirty="0" smtClean="0"/>
            <a:t>чтобы сообщение не было неприличным</a:t>
          </a:r>
          <a:endParaRPr lang="ru-RU" sz="1800" b="1" dirty="0"/>
        </a:p>
      </dgm:t>
    </dgm:pt>
    <dgm:pt modelId="{D13A0217-8A3C-4172-B7AF-7B1E12A79158}" type="parTrans" cxnId="{CC7C8251-E737-4BF3-8700-04D43C12F897}">
      <dgm:prSet/>
      <dgm:spPr/>
      <dgm:t>
        <a:bodyPr/>
        <a:lstStyle/>
        <a:p>
          <a:endParaRPr lang="ru-RU"/>
        </a:p>
      </dgm:t>
    </dgm:pt>
    <dgm:pt modelId="{6BF27735-A944-4B9C-9255-DD4D3CD889F1}" type="sibTrans" cxnId="{CC7C8251-E737-4BF3-8700-04D43C12F897}">
      <dgm:prSet/>
      <dgm:spPr/>
      <dgm:t>
        <a:bodyPr/>
        <a:lstStyle/>
        <a:p>
          <a:endParaRPr lang="ru-RU"/>
        </a:p>
      </dgm:t>
    </dgm:pt>
    <dgm:pt modelId="{126E594F-5195-473D-A396-F604EC6AEC35}">
      <dgm:prSet custT="1"/>
      <dgm:spPr/>
      <dgm:t>
        <a:bodyPr/>
        <a:lstStyle/>
        <a:p>
          <a:r>
            <a:rPr lang="ru-RU" sz="1800" b="1" dirty="0" smtClean="0"/>
            <a:t>фотографии других людей без их согласия</a:t>
          </a:r>
          <a:endParaRPr lang="ru-RU" sz="1800" b="1" dirty="0"/>
        </a:p>
      </dgm:t>
    </dgm:pt>
    <dgm:pt modelId="{CBB090B1-F3CB-4998-B34C-B9D58B90CD4D}" type="parTrans" cxnId="{A532E93B-DBB4-4C6B-AD0D-D14CA134ECC6}">
      <dgm:prSet/>
      <dgm:spPr/>
      <dgm:t>
        <a:bodyPr/>
        <a:lstStyle/>
        <a:p>
          <a:endParaRPr lang="ru-RU"/>
        </a:p>
      </dgm:t>
    </dgm:pt>
    <dgm:pt modelId="{8BF14B1B-745B-4A39-92BC-B3DAB5644175}" type="sibTrans" cxnId="{A532E93B-DBB4-4C6B-AD0D-D14CA134ECC6}">
      <dgm:prSet/>
      <dgm:spPr/>
      <dgm:t>
        <a:bodyPr/>
        <a:lstStyle/>
        <a:p>
          <a:endParaRPr lang="ru-RU"/>
        </a:p>
      </dgm:t>
    </dgm:pt>
    <dgm:pt modelId="{F0109601-ADE4-4FE7-8C43-B039F44504AE}">
      <dgm:prSet custT="1"/>
      <dgm:spPr/>
      <dgm:t>
        <a:bodyPr/>
        <a:lstStyle/>
        <a:p>
          <a:r>
            <a:rPr lang="ru-RU" sz="1800" b="1" dirty="0" smtClean="0"/>
            <a:t>закон</a:t>
          </a:r>
          <a:endParaRPr lang="ru-RU" sz="1800" b="1" dirty="0"/>
        </a:p>
      </dgm:t>
    </dgm:pt>
    <dgm:pt modelId="{3D9B66EC-6050-478F-BF51-5B1C70FE3C6A}" type="parTrans" cxnId="{EF24B092-49D0-4965-BC9F-A910CE231EE6}">
      <dgm:prSet/>
      <dgm:spPr/>
      <dgm:t>
        <a:bodyPr/>
        <a:lstStyle/>
        <a:p>
          <a:endParaRPr lang="ru-RU"/>
        </a:p>
      </dgm:t>
    </dgm:pt>
    <dgm:pt modelId="{A6D78356-2DC7-445C-A60E-23F1EC967728}" type="sibTrans" cxnId="{EF24B092-49D0-4965-BC9F-A910CE231EE6}">
      <dgm:prSet/>
      <dgm:spPr/>
      <dgm:t>
        <a:bodyPr/>
        <a:lstStyle/>
        <a:p>
          <a:endParaRPr lang="ru-RU"/>
        </a:p>
      </dgm:t>
    </dgm:pt>
    <dgm:pt modelId="{69E59616-7D3B-4E47-A81F-2DA0358A52AA}">
      <dgm:prSet custT="1"/>
      <dgm:spPr/>
      <dgm:t>
        <a:bodyPr/>
        <a:lstStyle/>
        <a:p>
          <a:r>
            <a:rPr lang="ru-RU" sz="1800" b="1" dirty="0" smtClean="0"/>
            <a:t>время других участников</a:t>
          </a:r>
          <a:endParaRPr lang="ru-RU" sz="1800" b="1" dirty="0"/>
        </a:p>
      </dgm:t>
    </dgm:pt>
    <dgm:pt modelId="{69C61165-CD04-40DB-BC84-2BD01076C6BE}" type="parTrans" cxnId="{08D82D89-776C-40C7-A589-948F370B1EC5}">
      <dgm:prSet/>
      <dgm:spPr/>
      <dgm:t>
        <a:bodyPr/>
        <a:lstStyle/>
        <a:p>
          <a:endParaRPr lang="ru-RU"/>
        </a:p>
      </dgm:t>
    </dgm:pt>
    <dgm:pt modelId="{BEDD1B52-31DF-4D20-B9D2-EBBDDB95F812}" type="sibTrans" cxnId="{08D82D89-776C-40C7-A589-948F370B1EC5}">
      <dgm:prSet/>
      <dgm:spPr/>
      <dgm:t>
        <a:bodyPr/>
        <a:lstStyle/>
        <a:p>
          <a:endParaRPr lang="ru-RU"/>
        </a:p>
      </dgm:t>
    </dgm:pt>
    <dgm:pt modelId="{E378817E-57AF-4AD4-9C14-E5936EC63FB6}" type="pres">
      <dgm:prSet presAssocID="{C33D94EF-DB70-47D5-A8BE-A8F7D513AF9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79B6346-8F97-4535-B5C8-45FC96D658F8}" type="pres">
      <dgm:prSet presAssocID="{F469A23F-6F2F-492E-AB0A-1CC8E0085D16}" presName="linNode" presStyleCnt="0"/>
      <dgm:spPr/>
      <dgm:t>
        <a:bodyPr/>
        <a:lstStyle/>
        <a:p>
          <a:endParaRPr lang="ru-RU"/>
        </a:p>
      </dgm:t>
    </dgm:pt>
    <dgm:pt modelId="{6D44C91E-EE2C-44C5-A007-F9E811783275}" type="pres">
      <dgm:prSet presAssocID="{F469A23F-6F2F-492E-AB0A-1CC8E0085D16}" presName="parentShp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E295D0-83A6-40A3-BA35-4E525595EE89}" type="pres">
      <dgm:prSet presAssocID="{F469A23F-6F2F-492E-AB0A-1CC8E0085D16}" presName="childShp" presStyleLbl="b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A750FC-D8CC-495C-8A5F-38DC8774785D}" type="pres">
      <dgm:prSet presAssocID="{F7D4730E-E1C1-4B4A-B96A-4845DCD3251F}" presName="spacing" presStyleCnt="0"/>
      <dgm:spPr/>
      <dgm:t>
        <a:bodyPr/>
        <a:lstStyle/>
        <a:p>
          <a:endParaRPr lang="ru-RU"/>
        </a:p>
      </dgm:t>
    </dgm:pt>
    <dgm:pt modelId="{DF4E606E-F20E-4092-94DF-BD31832436F1}" type="pres">
      <dgm:prSet presAssocID="{F334F82A-CB9B-4264-8C6C-7E61FD0EC909}" presName="linNode" presStyleCnt="0"/>
      <dgm:spPr/>
      <dgm:t>
        <a:bodyPr/>
        <a:lstStyle/>
        <a:p>
          <a:endParaRPr lang="ru-RU"/>
        </a:p>
      </dgm:t>
    </dgm:pt>
    <dgm:pt modelId="{4B25EA90-CA18-485E-BD0B-78F1FD5BEF66}" type="pres">
      <dgm:prSet presAssocID="{F334F82A-CB9B-4264-8C6C-7E61FD0EC909}" presName="parentShp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63D584-BABA-4F8E-BBA6-3AF7CF88A3FA}" type="pres">
      <dgm:prSet presAssocID="{F334F82A-CB9B-4264-8C6C-7E61FD0EC909}" presName="childShp" presStyleLbl="b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3CA453-DF30-4610-B283-197CCF9C184E}" type="pres">
      <dgm:prSet presAssocID="{899F29E5-4FE1-4444-933B-5691380F6107}" presName="spacing" presStyleCnt="0"/>
      <dgm:spPr/>
      <dgm:t>
        <a:bodyPr/>
        <a:lstStyle/>
        <a:p>
          <a:endParaRPr lang="ru-RU"/>
        </a:p>
      </dgm:t>
    </dgm:pt>
    <dgm:pt modelId="{FF420861-3777-40A9-AF0E-D81F865808A4}" type="pres">
      <dgm:prSet presAssocID="{ECD64499-8D35-435D-A00D-75B7AFDDCE5A}" presName="linNode" presStyleCnt="0"/>
      <dgm:spPr/>
      <dgm:t>
        <a:bodyPr/>
        <a:lstStyle/>
        <a:p>
          <a:endParaRPr lang="ru-RU"/>
        </a:p>
      </dgm:t>
    </dgm:pt>
    <dgm:pt modelId="{90C30AEC-03E7-4257-AB1B-BC4472927BF9}" type="pres">
      <dgm:prSet presAssocID="{ECD64499-8D35-435D-A00D-75B7AFDDCE5A}" presName="parentShp" presStyleLbl="node1" presStyleIdx="2" presStyleCnt="8" custLinFactNeighborX="-2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869333-48C4-4AB0-B7E3-4742CB85F52A}" type="pres">
      <dgm:prSet presAssocID="{ECD64499-8D35-435D-A00D-75B7AFDDCE5A}" presName="childShp" presStyleLbl="b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8D3DFB-9184-498D-A211-E3BDB87962C2}" type="pres">
      <dgm:prSet presAssocID="{F6629C1D-541B-4685-AE0A-67DEC573859B}" presName="spacing" presStyleCnt="0"/>
      <dgm:spPr/>
      <dgm:t>
        <a:bodyPr/>
        <a:lstStyle/>
        <a:p>
          <a:endParaRPr lang="ru-RU"/>
        </a:p>
      </dgm:t>
    </dgm:pt>
    <dgm:pt modelId="{2012343E-67A7-46D6-BB23-A69230D63456}" type="pres">
      <dgm:prSet presAssocID="{C8C56E25-C164-4FA6-898F-327A07C4A188}" presName="linNode" presStyleCnt="0"/>
      <dgm:spPr/>
      <dgm:t>
        <a:bodyPr/>
        <a:lstStyle/>
        <a:p>
          <a:endParaRPr lang="ru-RU"/>
        </a:p>
      </dgm:t>
    </dgm:pt>
    <dgm:pt modelId="{AB5025CA-295E-4EB3-9806-71487A50B995}" type="pres">
      <dgm:prSet presAssocID="{C8C56E25-C164-4FA6-898F-327A07C4A188}" presName="parentShp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472873-829E-41FD-A7D5-17FA07848E31}" type="pres">
      <dgm:prSet presAssocID="{C8C56E25-C164-4FA6-898F-327A07C4A188}" presName="childShp" presStyleLbl="b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5BB112-D608-4414-9757-E56918246E1D}" type="pres">
      <dgm:prSet presAssocID="{28E3ABB6-BB8E-4B82-9E7B-280477B9113C}" presName="spacing" presStyleCnt="0"/>
      <dgm:spPr/>
      <dgm:t>
        <a:bodyPr/>
        <a:lstStyle/>
        <a:p>
          <a:endParaRPr lang="ru-RU"/>
        </a:p>
      </dgm:t>
    </dgm:pt>
    <dgm:pt modelId="{BC98B523-C6B5-4FBF-AF7C-7990703796BE}" type="pres">
      <dgm:prSet presAssocID="{AEA58475-1A47-4435-B1BB-EB6625C09F41}" presName="linNode" presStyleCnt="0"/>
      <dgm:spPr/>
      <dgm:t>
        <a:bodyPr/>
        <a:lstStyle/>
        <a:p>
          <a:endParaRPr lang="ru-RU"/>
        </a:p>
      </dgm:t>
    </dgm:pt>
    <dgm:pt modelId="{CE6E918D-8B33-413D-9D79-268C242B152B}" type="pres">
      <dgm:prSet presAssocID="{AEA58475-1A47-4435-B1BB-EB6625C09F41}" presName="parentShp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1819F5-5984-46AF-B191-E8A05E7DBC5D}" type="pres">
      <dgm:prSet presAssocID="{AEA58475-1A47-4435-B1BB-EB6625C09F41}" presName="childShp" presStyleLbl="b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323668-5B33-4B6A-BCD4-BE2B531DEDE2}" type="pres">
      <dgm:prSet presAssocID="{E3F0EB97-D9DC-4315-B04F-8C7B7773CE46}" presName="spacing" presStyleCnt="0"/>
      <dgm:spPr/>
      <dgm:t>
        <a:bodyPr/>
        <a:lstStyle/>
        <a:p>
          <a:endParaRPr lang="ru-RU"/>
        </a:p>
      </dgm:t>
    </dgm:pt>
    <dgm:pt modelId="{3D93F3D7-C49F-4CB3-A119-F133CFC11997}" type="pres">
      <dgm:prSet presAssocID="{96CF34CA-20F1-419B-B575-5CC6A26C20B7}" presName="linNode" presStyleCnt="0"/>
      <dgm:spPr/>
      <dgm:t>
        <a:bodyPr/>
        <a:lstStyle/>
        <a:p>
          <a:endParaRPr lang="ru-RU"/>
        </a:p>
      </dgm:t>
    </dgm:pt>
    <dgm:pt modelId="{F59AC8FB-7D69-4790-AA08-DEA24CFB0CE1}" type="pres">
      <dgm:prSet presAssocID="{96CF34CA-20F1-419B-B575-5CC6A26C20B7}" presName="parentShp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F644B3-0CDD-45C2-8B6F-588EE63BCFE2}" type="pres">
      <dgm:prSet presAssocID="{96CF34CA-20F1-419B-B575-5CC6A26C20B7}" presName="childShp" presStyleLbl="b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851174-DA1E-4DDD-92D8-AD0F5625C0D0}" type="pres">
      <dgm:prSet presAssocID="{E190F2DC-528D-4040-9EDA-2AFA5D3D78DF}" presName="spacing" presStyleCnt="0"/>
      <dgm:spPr/>
      <dgm:t>
        <a:bodyPr/>
        <a:lstStyle/>
        <a:p>
          <a:endParaRPr lang="ru-RU"/>
        </a:p>
      </dgm:t>
    </dgm:pt>
    <dgm:pt modelId="{951AC336-2BC6-4B23-A9D7-1CAE1E126CAA}" type="pres">
      <dgm:prSet presAssocID="{8C227B51-DEAA-4FB8-92EA-E1E98C2F02FF}" presName="linNode" presStyleCnt="0"/>
      <dgm:spPr/>
      <dgm:t>
        <a:bodyPr/>
        <a:lstStyle/>
        <a:p>
          <a:endParaRPr lang="ru-RU"/>
        </a:p>
      </dgm:t>
    </dgm:pt>
    <dgm:pt modelId="{2EA7A070-600C-4563-8AD6-D05F56D415C4}" type="pres">
      <dgm:prSet presAssocID="{8C227B51-DEAA-4FB8-92EA-E1E98C2F02FF}" presName="parentShp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326121-67F1-47E5-B682-19A7C9A1CF50}" type="pres">
      <dgm:prSet presAssocID="{8C227B51-DEAA-4FB8-92EA-E1E98C2F02FF}" presName="childShp" presStyleLbl="b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F9A6D2-BAED-425A-BB13-64DAB4130BC3}" type="pres">
      <dgm:prSet presAssocID="{EC927494-9B11-4FB1-974A-DE737C10CF29}" presName="spacing" presStyleCnt="0"/>
      <dgm:spPr/>
      <dgm:t>
        <a:bodyPr/>
        <a:lstStyle/>
        <a:p>
          <a:endParaRPr lang="ru-RU"/>
        </a:p>
      </dgm:t>
    </dgm:pt>
    <dgm:pt modelId="{405FD14F-34E9-435E-B05B-ABCC36DF0481}" type="pres">
      <dgm:prSet presAssocID="{BBCD34B8-8642-470F-BE00-6EDA630B1486}" presName="linNode" presStyleCnt="0"/>
      <dgm:spPr/>
      <dgm:t>
        <a:bodyPr/>
        <a:lstStyle/>
        <a:p>
          <a:endParaRPr lang="ru-RU"/>
        </a:p>
      </dgm:t>
    </dgm:pt>
    <dgm:pt modelId="{F25FE17C-778C-4BC0-99AB-8226E6270746}" type="pres">
      <dgm:prSet presAssocID="{BBCD34B8-8642-470F-BE00-6EDA630B1486}" presName="parentShp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526B76-17D4-4B27-BC1E-EB6FFE8C9E14}" type="pres">
      <dgm:prSet presAssocID="{BBCD34B8-8642-470F-BE00-6EDA630B1486}" presName="childShp" presStyleLbl="b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32E93B-DBB4-4C6B-AD0D-D14CA134ECC6}" srcId="{AEA58475-1A47-4435-B1BB-EB6625C09F41}" destId="{126E594F-5195-473D-A396-F604EC6AEC35}" srcOrd="0" destOrd="0" parTransId="{CBB090B1-F3CB-4998-B34C-B9D58B90CD4D}" sibTransId="{8BF14B1B-745B-4A39-92BC-B3DAB5644175}"/>
    <dgm:cxn modelId="{0526FD71-58F6-4F5E-B0E0-B79BD76307DE}" srcId="{BBCD34B8-8642-470F-BE00-6EDA630B1486}" destId="{D2361B58-EF8E-4F62-B04A-6FA921D6ACFF}" srcOrd="0" destOrd="0" parTransId="{419993F4-FFE2-4197-97A4-5C73AD6D6EAD}" sibTransId="{E5248261-159E-42E6-BB37-DD73CB7BCE3C}"/>
    <dgm:cxn modelId="{DCFD6EC2-8196-43CE-8131-2793A3895C06}" srcId="{C33D94EF-DB70-47D5-A8BE-A8F7D513AF9D}" destId="{F334F82A-CB9B-4264-8C6C-7E61FD0EC909}" srcOrd="1" destOrd="0" parTransId="{5FF65202-EC0C-4EE1-A231-C95F26D6B5BF}" sibTransId="{899F29E5-4FE1-4444-933B-5691380F6107}"/>
    <dgm:cxn modelId="{67FFA6AC-1756-4597-A4C7-0ACB392EE965}" srcId="{C33D94EF-DB70-47D5-A8BE-A8F7D513AF9D}" destId="{AEA58475-1A47-4435-B1BB-EB6625C09F41}" srcOrd="4" destOrd="0" parTransId="{24FC1B0B-A207-4D27-BEB5-CA7612FA904D}" sibTransId="{E3F0EB97-D9DC-4315-B04F-8C7B7773CE46}"/>
    <dgm:cxn modelId="{DEB7544F-AF23-4A42-B440-1687792C1F6B}" type="presOf" srcId="{C33D94EF-DB70-47D5-A8BE-A8F7D513AF9D}" destId="{E378817E-57AF-4AD4-9C14-E5936EC63FB6}" srcOrd="0" destOrd="0" presId="urn:microsoft.com/office/officeart/2005/8/layout/vList6"/>
    <dgm:cxn modelId="{6B6F6D80-CBF3-4065-9ED6-E3AE3287C90D}" srcId="{F469A23F-6F2F-492E-AB0A-1CC8E0085D16}" destId="{0E7D0786-FEC5-4DDE-A0DD-1823941F58D1}" srcOrd="0" destOrd="0" parTransId="{708DD783-7BF5-429D-8B9A-4B8A4AE36183}" sibTransId="{B3ADAEEE-8FF9-4A65-8280-4610A8493A42}"/>
    <dgm:cxn modelId="{C9AC7D88-5864-4D21-B208-8FF082BE4CC7}" srcId="{C33D94EF-DB70-47D5-A8BE-A8F7D513AF9D}" destId="{BBCD34B8-8642-470F-BE00-6EDA630B1486}" srcOrd="7" destOrd="0" parTransId="{B93FEC0C-2637-490F-AA15-3DB1827BA9BD}" sibTransId="{713C8046-80A6-4FFD-9285-FFF092452511}"/>
    <dgm:cxn modelId="{08D82D89-776C-40C7-A589-948F370B1EC5}" srcId="{8C227B51-DEAA-4FB8-92EA-E1E98C2F02FF}" destId="{69E59616-7D3B-4E47-A81F-2DA0358A52AA}" srcOrd="0" destOrd="0" parTransId="{69C61165-CD04-40DB-BC84-2BD01076C6BE}" sibTransId="{BEDD1B52-31DF-4D20-B9D2-EBBDDB95F812}"/>
    <dgm:cxn modelId="{124E4EFE-8C94-45CF-BE11-B485B3AED554}" srcId="{C33D94EF-DB70-47D5-A8BE-A8F7D513AF9D}" destId="{ECD64499-8D35-435D-A00D-75B7AFDDCE5A}" srcOrd="2" destOrd="0" parTransId="{92BD8D64-7474-4D72-A201-B0F7E37B397B}" sibTransId="{F6629C1D-541B-4685-AE0A-67DEC573859B}"/>
    <dgm:cxn modelId="{C5FAEC50-FCEC-46D9-9430-7E7CD067733A}" srcId="{C33D94EF-DB70-47D5-A8BE-A8F7D513AF9D}" destId="{96CF34CA-20F1-419B-B575-5CC6A26C20B7}" srcOrd="5" destOrd="0" parTransId="{314EA11B-7729-4094-A9AF-CE62EA8CDD33}" sibTransId="{E190F2DC-528D-4040-9EDA-2AFA5D3D78DF}"/>
    <dgm:cxn modelId="{4C9A5757-BBC6-433B-B521-A72DF56A1060}" type="presOf" srcId="{E60E8C48-953C-4C07-AC3D-CECB62FF745F}" destId="{C6869333-48C4-4AB0-B7E3-4742CB85F52A}" srcOrd="0" destOrd="0" presId="urn:microsoft.com/office/officeart/2005/8/layout/vList6"/>
    <dgm:cxn modelId="{ECC251F6-F423-40C2-BD6D-B4259AC153CE}" srcId="{C33D94EF-DB70-47D5-A8BE-A8F7D513AF9D}" destId="{C8C56E25-C164-4FA6-898F-327A07C4A188}" srcOrd="3" destOrd="0" parTransId="{A471C0B7-BD97-4BEA-95A1-126DE421F059}" sibTransId="{28E3ABB6-BB8E-4B82-9E7B-280477B9113C}"/>
    <dgm:cxn modelId="{B8EF17FF-BF4D-492D-A2BF-7E18C9247558}" type="presOf" srcId="{ECD64499-8D35-435D-A00D-75B7AFDDCE5A}" destId="{90C30AEC-03E7-4257-AB1B-BC4472927BF9}" srcOrd="0" destOrd="0" presId="urn:microsoft.com/office/officeart/2005/8/layout/vList6"/>
    <dgm:cxn modelId="{9259BB76-15D0-4CFC-A781-C2C4D47CAC4F}" srcId="{F334F82A-CB9B-4264-8C6C-7E61FD0EC909}" destId="{2210C02B-57CA-4A96-8157-44A7494089D0}" srcOrd="0" destOrd="0" parTransId="{E88B39CB-2BF2-4DA1-B1E1-7395A2A31D22}" sibTransId="{0BDA484C-C3E8-445A-B6FD-EFA385ABEFEA}"/>
    <dgm:cxn modelId="{EF24B092-49D0-4965-BC9F-A910CE231EE6}" srcId="{96CF34CA-20F1-419B-B575-5CC6A26C20B7}" destId="{F0109601-ADE4-4FE7-8C43-B039F44504AE}" srcOrd="0" destOrd="0" parTransId="{3D9B66EC-6050-478F-BF51-5B1C70FE3C6A}" sibTransId="{A6D78356-2DC7-445C-A60E-23F1EC967728}"/>
    <dgm:cxn modelId="{DD01932D-B934-463C-9B28-152164ACAC4F}" type="presOf" srcId="{2210C02B-57CA-4A96-8157-44A7494089D0}" destId="{2363D584-BABA-4F8E-BBA6-3AF7CF88A3FA}" srcOrd="0" destOrd="0" presId="urn:microsoft.com/office/officeart/2005/8/layout/vList6"/>
    <dgm:cxn modelId="{DED60ABD-F55C-424C-B67A-86D52807A2F4}" type="presOf" srcId="{96CF34CA-20F1-419B-B575-5CC6A26C20B7}" destId="{F59AC8FB-7D69-4790-AA08-DEA24CFB0CE1}" srcOrd="0" destOrd="0" presId="urn:microsoft.com/office/officeart/2005/8/layout/vList6"/>
    <dgm:cxn modelId="{7F7EA349-1204-42FE-AB07-95DD7124A14B}" type="presOf" srcId="{AEA58475-1A47-4435-B1BB-EB6625C09F41}" destId="{CE6E918D-8B33-413D-9D79-268C242B152B}" srcOrd="0" destOrd="0" presId="urn:microsoft.com/office/officeart/2005/8/layout/vList6"/>
    <dgm:cxn modelId="{72EDB691-61BD-4A63-A850-4BC2EC954C53}" type="presOf" srcId="{F334F82A-CB9B-4264-8C6C-7E61FD0EC909}" destId="{4B25EA90-CA18-485E-BD0B-78F1FD5BEF66}" srcOrd="0" destOrd="0" presId="urn:microsoft.com/office/officeart/2005/8/layout/vList6"/>
    <dgm:cxn modelId="{23AD38D6-D936-40DD-90F3-624FF1A0B300}" type="presOf" srcId="{69E59616-7D3B-4E47-A81F-2DA0358A52AA}" destId="{2A326121-67F1-47E5-B682-19A7C9A1CF50}" srcOrd="0" destOrd="0" presId="urn:microsoft.com/office/officeart/2005/8/layout/vList6"/>
    <dgm:cxn modelId="{DE4B8A51-9799-4047-9BA9-52466D580698}" type="presOf" srcId="{126E594F-5195-473D-A396-F604EC6AEC35}" destId="{6F1819F5-5984-46AF-B191-E8A05E7DBC5D}" srcOrd="0" destOrd="0" presId="urn:microsoft.com/office/officeart/2005/8/layout/vList6"/>
    <dgm:cxn modelId="{3E09AD43-D20E-45A9-86D4-8B43B7498A81}" srcId="{ECD64499-8D35-435D-A00D-75B7AFDDCE5A}" destId="{E60E8C48-953C-4C07-AC3D-CECB62FF745F}" srcOrd="0" destOrd="0" parTransId="{3DB19B53-C0C3-40A3-985B-D9890FBB0AC8}" sibTransId="{C715CE7A-0B91-48BF-9DF2-3053800E7860}"/>
    <dgm:cxn modelId="{A70435FA-3E97-49BE-BDB3-E6F38AA88C25}" srcId="{C33D94EF-DB70-47D5-A8BE-A8F7D513AF9D}" destId="{8C227B51-DEAA-4FB8-92EA-E1E98C2F02FF}" srcOrd="6" destOrd="0" parTransId="{5738A2F0-9116-4A1B-A10C-1E3B7C9D1380}" sibTransId="{EC927494-9B11-4FB1-974A-DE737C10CF29}"/>
    <dgm:cxn modelId="{1D2E9802-9634-42E7-963A-C07E25E15729}" type="presOf" srcId="{F469A23F-6F2F-492E-AB0A-1CC8E0085D16}" destId="{6D44C91E-EE2C-44C5-A007-F9E811783275}" srcOrd="0" destOrd="0" presId="urn:microsoft.com/office/officeart/2005/8/layout/vList6"/>
    <dgm:cxn modelId="{2E42D05E-8736-45A7-AD95-63BF5F7B4634}" type="presOf" srcId="{C8C56E25-C164-4FA6-898F-327A07C4A188}" destId="{AB5025CA-295E-4EB3-9806-71487A50B995}" srcOrd="0" destOrd="0" presId="urn:microsoft.com/office/officeart/2005/8/layout/vList6"/>
    <dgm:cxn modelId="{345AEEBF-60D2-4674-B4A4-5F138293A00C}" type="presOf" srcId="{F0109601-ADE4-4FE7-8C43-B039F44504AE}" destId="{5AF644B3-0CDD-45C2-8B6F-588EE63BCFE2}" srcOrd="0" destOrd="0" presId="urn:microsoft.com/office/officeart/2005/8/layout/vList6"/>
    <dgm:cxn modelId="{ADFA9822-3504-4029-83F7-F13FE625DB4F}" srcId="{C33D94EF-DB70-47D5-A8BE-A8F7D513AF9D}" destId="{F469A23F-6F2F-492E-AB0A-1CC8E0085D16}" srcOrd="0" destOrd="0" parTransId="{82CC1C3F-0F6D-4BFF-ADA2-72ED62B50D2E}" sibTransId="{F7D4730E-E1C1-4B4A-B96A-4845DCD3251F}"/>
    <dgm:cxn modelId="{72D1D621-A2E1-4036-888F-C3A58D39D875}" type="presOf" srcId="{D2361B58-EF8E-4F62-B04A-6FA921D6ACFF}" destId="{8E526B76-17D4-4B27-BC1E-EB6FFE8C9E14}" srcOrd="0" destOrd="0" presId="urn:microsoft.com/office/officeart/2005/8/layout/vList6"/>
    <dgm:cxn modelId="{1EF02CDB-643F-4D20-B574-023F47A8834A}" type="presOf" srcId="{8C227B51-DEAA-4FB8-92EA-E1E98C2F02FF}" destId="{2EA7A070-600C-4563-8AD6-D05F56D415C4}" srcOrd="0" destOrd="0" presId="urn:microsoft.com/office/officeart/2005/8/layout/vList6"/>
    <dgm:cxn modelId="{CC7C8251-E737-4BF3-8700-04D43C12F897}" srcId="{C8C56E25-C164-4FA6-898F-327A07C4A188}" destId="{6259684B-C207-43DD-9B53-A7903F11AA57}" srcOrd="0" destOrd="0" parTransId="{D13A0217-8A3C-4172-B7AF-7B1E12A79158}" sibTransId="{6BF27735-A944-4B9C-9255-DD4D3CD889F1}"/>
    <dgm:cxn modelId="{4B6BDD54-5B94-41E7-AE36-E22A52D427C1}" type="presOf" srcId="{BBCD34B8-8642-470F-BE00-6EDA630B1486}" destId="{F25FE17C-778C-4BC0-99AB-8226E6270746}" srcOrd="0" destOrd="0" presId="urn:microsoft.com/office/officeart/2005/8/layout/vList6"/>
    <dgm:cxn modelId="{42A4AD2D-6810-441E-9F5B-2D871F529102}" type="presOf" srcId="{0E7D0786-FEC5-4DDE-A0DD-1823941F58D1}" destId="{2CE295D0-83A6-40A3-BA35-4E525595EE89}" srcOrd="0" destOrd="0" presId="urn:microsoft.com/office/officeart/2005/8/layout/vList6"/>
    <dgm:cxn modelId="{C9A3F3B7-F3CF-4672-AA2A-C88D11E7FE0C}" type="presOf" srcId="{6259684B-C207-43DD-9B53-A7903F11AA57}" destId="{9D472873-829E-41FD-A7D5-17FA07848E31}" srcOrd="0" destOrd="0" presId="urn:microsoft.com/office/officeart/2005/8/layout/vList6"/>
    <dgm:cxn modelId="{1531F464-073E-4AD6-8E05-10E2B127ABD0}" type="presParOf" srcId="{E378817E-57AF-4AD4-9C14-E5936EC63FB6}" destId="{D79B6346-8F97-4535-B5C8-45FC96D658F8}" srcOrd="0" destOrd="0" presId="urn:microsoft.com/office/officeart/2005/8/layout/vList6"/>
    <dgm:cxn modelId="{C5B34CE9-8E30-4A68-BB95-114F1F708876}" type="presParOf" srcId="{D79B6346-8F97-4535-B5C8-45FC96D658F8}" destId="{6D44C91E-EE2C-44C5-A007-F9E811783275}" srcOrd="0" destOrd="0" presId="urn:microsoft.com/office/officeart/2005/8/layout/vList6"/>
    <dgm:cxn modelId="{92728A38-2A4A-44DD-B1D4-65689616F89E}" type="presParOf" srcId="{D79B6346-8F97-4535-B5C8-45FC96D658F8}" destId="{2CE295D0-83A6-40A3-BA35-4E525595EE89}" srcOrd="1" destOrd="0" presId="urn:microsoft.com/office/officeart/2005/8/layout/vList6"/>
    <dgm:cxn modelId="{AF4C8A32-4A41-462B-A142-DB32113658E8}" type="presParOf" srcId="{E378817E-57AF-4AD4-9C14-E5936EC63FB6}" destId="{82A750FC-D8CC-495C-8A5F-38DC8774785D}" srcOrd="1" destOrd="0" presId="urn:microsoft.com/office/officeart/2005/8/layout/vList6"/>
    <dgm:cxn modelId="{E13607D2-1DED-4953-A238-759FCE051A63}" type="presParOf" srcId="{E378817E-57AF-4AD4-9C14-E5936EC63FB6}" destId="{DF4E606E-F20E-4092-94DF-BD31832436F1}" srcOrd="2" destOrd="0" presId="urn:microsoft.com/office/officeart/2005/8/layout/vList6"/>
    <dgm:cxn modelId="{18BB74A8-F69F-4E5A-BAD1-F5E948D26027}" type="presParOf" srcId="{DF4E606E-F20E-4092-94DF-BD31832436F1}" destId="{4B25EA90-CA18-485E-BD0B-78F1FD5BEF66}" srcOrd="0" destOrd="0" presId="urn:microsoft.com/office/officeart/2005/8/layout/vList6"/>
    <dgm:cxn modelId="{7991CD9E-1C6A-49D2-84F3-EFB48CD5C54B}" type="presParOf" srcId="{DF4E606E-F20E-4092-94DF-BD31832436F1}" destId="{2363D584-BABA-4F8E-BBA6-3AF7CF88A3FA}" srcOrd="1" destOrd="0" presId="urn:microsoft.com/office/officeart/2005/8/layout/vList6"/>
    <dgm:cxn modelId="{6331A1D2-EF0E-4C89-A6E5-AC31B78185C6}" type="presParOf" srcId="{E378817E-57AF-4AD4-9C14-E5936EC63FB6}" destId="{173CA453-DF30-4610-B283-197CCF9C184E}" srcOrd="3" destOrd="0" presId="urn:microsoft.com/office/officeart/2005/8/layout/vList6"/>
    <dgm:cxn modelId="{B94A752A-A68D-4685-9113-DD44F5ADFE36}" type="presParOf" srcId="{E378817E-57AF-4AD4-9C14-E5936EC63FB6}" destId="{FF420861-3777-40A9-AF0E-D81F865808A4}" srcOrd="4" destOrd="0" presId="urn:microsoft.com/office/officeart/2005/8/layout/vList6"/>
    <dgm:cxn modelId="{83355E7E-ABA5-4784-8BA2-46BD7F37AE53}" type="presParOf" srcId="{FF420861-3777-40A9-AF0E-D81F865808A4}" destId="{90C30AEC-03E7-4257-AB1B-BC4472927BF9}" srcOrd="0" destOrd="0" presId="urn:microsoft.com/office/officeart/2005/8/layout/vList6"/>
    <dgm:cxn modelId="{48A176BA-58F6-4B7B-97B8-B26EB77C3AD6}" type="presParOf" srcId="{FF420861-3777-40A9-AF0E-D81F865808A4}" destId="{C6869333-48C4-4AB0-B7E3-4742CB85F52A}" srcOrd="1" destOrd="0" presId="urn:microsoft.com/office/officeart/2005/8/layout/vList6"/>
    <dgm:cxn modelId="{1CE86B86-3EA0-4200-8F0D-36F84A2CB66C}" type="presParOf" srcId="{E378817E-57AF-4AD4-9C14-E5936EC63FB6}" destId="{178D3DFB-9184-498D-A211-E3BDB87962C2}" srcOrd="5" destOrd="0" presId="urn:microsoft.com/office/officeart/2005/8/layout/vList6"/>
    <dgm:cxn modelId="{774F87C9-CF23-470B-BAD1-9D7AA93B806E}" type="presParOf" srcId="{E378817E-57AF-4AD4-9C14-E5936EC63FB6}" destId="{2012343E-67A7-46D6-BB23-A69230D63456}" srcOrd="6" destOrd="0" presId="urn:microsoft.com/office/officeart/2005/8/layout/vList6"/>
    <dgm:cxn modelId="{456B2F88-6C93-485D-AF0A-60704B3E713C}" type="presParOf" srcId="{2012343E-67A7-46D6-BB23-A69230D63456}" destId="{AB5025CA-295E-4EB3-9806-71487A50B995}" srcOrd="0" destOrd="0" presId="urn:microsoft.com/office/officeart/2005/8/layout/vList6"/>
    <dgm:cxn modelId="{652C1570-1537-4D24-B4D8-E4EC73EB140A}" type="presParOf" srcId="{2012343E-67A7-46D6-BB23-A69230D63456}" destId="{9D472873-829E-41FD-A7D5-17FA07848E31}" srcOrd="1" destOrd="0" presId="urn:microsoft.com/office/officeart/2005/8/layout/vList6"/>
    <dgm:cxn modelId="{FE3DA372-C4B3-47E4-83A1-02C5913D3AAF}" type="presParOf" srcId="{E378817E-57AF-4AD4-9C14-E5936EC63FB6}" destId="{D45BB112-D608-4414-9757-E56918246E1D}" srcOrd="7" destOrd="0" presId="urn:microsoft.com/office/officeart/2005/8/layout/vList6"/>
    <dgm:cxn modelId="{958783D5-8352-4818-A661-99AD47CB5E97}" type="presParOf" srcId="{E378817E-57AF-4AD4-9C14-E5936EC63FB6}" destId="{BC98B523-C6B5-4FBF-AF7C-7990703796BE}" srcOrd="8" destOrd="0" presId="urn:microsoft.com/office/officeart/2005/8/layout/vList6"/>
    <dgm:cxn modelId="{1C1C2B97-B35C-4521-8C90-34720753C4C8}" type="presParOf" srcId="{BC98B523-C6B5-4FBF-AF7C-7990703796BE}" destId="{CE6E918D-8B33-413D-9D79-268C242B152B}" srcOrd="0" destOrd="0" presId="urn:microsoft.com/office/officeart/2005/8/layout/vList6"/>
    <dgm:cxn modelId="{15D5DA7E-E3A0-4F4F-AFF5-FAFE48551A93}" type="presParOf" srcId="{BC98B523-C6B5-4FBF-AF7C-7990703796BE}" destId="{6F1819F5-5984-46AF-B191-E8A05E7DBC5D}" srcOrd="1" destOrd="0" presId="urn:microsoft.com/office/officeart/2005/8/layout/vList6"/>
    <dgm:cxn modelId="{2D56B66D-6C3C-4B63-9DEA-D9810DDD39FD}" type="presParOf" srcId="{E378817E-57AF-4AD4-9C14-E5936EC63FB6}" destId="{02323668-5B33-4B6A-BCD4-BE2B531DEDE2}" srcOrd="9" destOrd="0" presId="urn:microsoft.com/office/officeart/2005/8/layout/vList6"/>
    <dgm:cxn modelId="{AA2CE288-F4D1-4BBA-95D0-A4504E58F928}" type="presParOf" srcId="{E378817E-57AF-4AD4-9C14-E5936EC63FB6}" destId="{3D93F3D7-C49F-4CB3-A119-F133CFC11997}" srcOrd="10" destOrd="0" presId="urn:microsoft.com/office/officeart/2005/8/layout/vList6"/>
    <dgm:cxn modelId="{B6A0E833-75B6-4CC0-B6C8-49B3ED4CF9FD}" type="presParOf" srcId="{3D93F3D7-C49F-4CB3-A119-F133CFC11997}" destId="{F59AC8FB-7D69-4790-AA08-DEA24CFB0CE1}" srcOrd="0" destOrd="0" presId="urn:microsoft.com/office/officeart/2005/8/layout/vList6"/>
    <dgm:cxn modelId="{15AAA1C4-B6D7-421E-8A27-8F73D85DFA12}" type="presParOf" srcId="{3D93F3D7-C49F-4CB3-A119-F133CFC11997}" destId="{5AF644B3-0CDD-45C2-8B6F-588EE63BCFE2}" srcOrd="1" destOrd="0" presId="urn:microsoft.com/office/officeart/2005/8/layout/vList6"/>
    <dgm:cxn modelId="{AAB10AAB-E1FD-4F53-B6C9-7CDE9ACF2A8B}" type="presParOf" srcId="{E378817E-57AF-4AD4-9C14-E5936EC63FB6}" destId="{B9851174-DA1E-4DDD-92D8-AD0F5625C0D0}" srcOrd="11" destOrd="0" presId="urn:microsoft.com/office/officeart/2005/8/layout/vList6"/>
    <dgm:cxn modelId="{B8A970D8-3E1E-4016-8BD7-47B08F50A282}" type="presParOf" srcId="{E378817E-57AF-4AD4-9C14-E5936EC63FB6}" destId="{951AC336-2BC6-4B23-A9D7-1CAE1E126CAA}" srcOrd="12" destOrd="0" presId="urn:microsoft.com/office/officeart/2005/8/layout/vList6"/>
    <dgm:cxn modelId="{C89A39A6-9530-4218-B5B2-D953BCC44BFE}" type="presParOf" srcId="{951AC336-2BC6-4B23-A9D7-1CAE1E126CAA}" destId="{2EA7A070-600C-4563-8AD6-D05F56D415C4}" srcOrd="0" destOrd="0" presId="urn:microsoft.com/office/officeart/2005/8/layout/vList6"/>
    <dgm:cxn modelId="{839D428D-F62A-477E-8850-7C8D0787F285}" type="presParOf" srcId="{951AC336-2BC6-4B23-A9D7-1CAE1E126CAA}" destId="{2A326121-67F1-47E5-B682-19A7C9A1CF50}" srcOrd="1" destOrd="0" presId="urn:microsoft.com/office/officeart/2005/8/layout/vList6"/>
    <dgm:cxn modelId="{3D4621DB-B677-4407-B73A-9ABB1F49EC0D}" type="presParOf" srcId="{E378817E-57AF-4AD4-9C14-E5936EC63FB6}" destId="{3CF9A6D2-BAED-425A-BB13-64DAB4130BC3}" srcOrd="13" destOrd="0" presId="urn:microsoft.com/office/officeart/2005/8/layout/vList6"/>
    <dgm:cxn modelId="{DB32FDE7-8518-402D-B02F-CC8F09D82AA3}" type="presParOf" srcId="{E378817E-57AF-4AD4-9C14-E5936EC63FB6}" destId="{405FD14F-34E9-435E-B05B-ABCC36DF0481}" srcOrd="14" destOrd="0" presId="urn:microsoft.com/office/officeart/2005/8/layout/vList6"/>
    <dgm:cxn modelId="{ECB2C99E-C991-44C8-B86A-09627DA3FCB9}" type="presParOf" srcId="{405FD14F-34E9-435E-B05B-ABCC36DF0481}" destId="{F25FE17C-778C-4BC0-99AB-8226E6270746}" srcOrd="0" destOrd="0" presId="urn:microsoft.com/office/officeart/2005/8/layout/vList6"/>
    <dgm:cxn modelId="{FB965DDE-29FD-41BC-931B-C238F64ECDE2}" type="presParOf" srcId="{405FD14F-34E9-435E-B05B-ABCC36DF0481}" destId="{8E526B76-17D4-4B27-BC1E-EB6FFE8C9E1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33D94EF-DB70-47D5-A8BE-A8F7D513AF9D}" type="doc">
      <dgm:prSet loTypeId="urn:microsoft.com/office/officeart/2005/8/layout/vList6" loCatId="list" qsTypeId="urn:microsoft.com/office/officeart/2005/8/quickstyle/simple1" qsCatId="simple" csTypeId="urn:microsoft.com/office/officeart/2005/8/colors/colorful1#8" csCatId="colorful" phldr="1"/>
      <dgm:spPr/>
      <dgm:t>
        <a:bodyPr/>
        <a:lstStyle/>
        <a:p>
          <a:endParaRPr lang="ru-RU"/>
        </a:p>
      </dgm:t>
    </dgm:pt>
    <dgm:pt modelId="{F469A23F-6F2F-492E-AB0A-1CC8E0085D16}">
      <dgm:prSet phldrT="[Текст]"/>
      <dgm:spPr/>
      <dgm:t>
        <a:bodyPr/>
        <a:lstStyle/>
        <a:p>
          <a:r>
            <a:rPr lang="ru-RU" dirty="0" smtClean="0"/>
            <a:t>Будьте</a:t>
          </a:r>
          <a:endParaRPr lang="ru-RU" dirty="0"/>
        </a:p>
      </dgm:t>
    </dgm:pt>
    <dgm:pt modelId="{82CC1C3F-0F6D-4BFF-ADA2-72ED62B50D2E}" type="parTrans" cxnId="{ADFA9822-3504-4029-83F7-F13FE625DB4F}">
      <dgm:prSet/>
      <dgm:spPr/>
      <dgm:t>
        <a:bodyPr/>
        <a:lstStyle/>
        <a:p>
          <a:endParaRPr lang="ru-RU"/>
        </a:p>
      </dgm:t>
    </dgm:pt>
    <dgm:pt modelId="{F7D4730E-E1C1-4B4A-B96A-4845DCD3251F}" type="sibTrans" cxnId="{ADFA9822-3504-4029-83F7-F13FE625DB4F}">
      <dgm:prSet/>
      <dgm:spPr/>
      <dgm:t>
        <a:bodyPr/>
        <a:lstStyle/>
        <a:p>
          <a:endParaRPr lang="ru-RU"/>
        </a:p>
      </dgm:t>
    </dgm:pt>
    <dgm:pt modelId="{0E7D0786-FEC5-4DDE-A0DD-1823941F58D1}">
      <dgm:prSet phldrT="[Текст]" custT="1"/>
      <dgm:spPr/>
      <dgm:t>
        <a:bodyPr/>
        <a:lstStyle/>
        <a:p>
          <a:pPr algn="ctr">
            <a:lnSpc>
              <a:spcPts val="1760"/>
            </a:lnSpc>
          </a:pPr>
          <a:r>
            <a:rPr lang="ru-RU" sz="1800" b="1" dirty="0" smtClean="0"/>
            <a:t>вежливы со всеми участниками чата</a:t>
          </a:r>
          <a:endParaRPr lang="ru-RU" sz="1800" b="1" dirty="0"/>
        </a:p>
      </dgm:t>
    </dgm:pt>
    <dgm:pt modelId="{708DD783-7BF5-429D-8B9A-4B8A4AE36183}" type="parTrans" cxnId="{6B6F6D80-CBF3-4065-9ED6-E3AE3287C90D}">
      <dgm:prSet/>
      <dgm:spPr/>
      <dgm:t>
        <a:bodyPr/>
        <a:lstStyle/>
        <a:p>
          <a:endParaRPr lang="ru-RU"/>
        </a:p>
      </dgm:t>
    </dgm:pt>
    <dgm:pt modelId="{B3ADAEEE-8FF9-4A65-8280-4610A8493A42}" type="sibTrans" cxnId="{6B6F6D80-CBF3-4065-9ED6-E3AE3287C90D}">
      <dgm:prSet/>
      <dgm:spPr/>
      <dgm:t>
        <a:bodyPr/>
        <a:lstStyle/>
        <a:p>
          <a:endParaRPr lang="ru-RU"/>
        </a:p>
      </dgm:t>
    </dgm:pt>
    <dgm:pt modelId="{BBCD34B8-8642-470F-BE00-6EDA630B1486}">
      <dgm:prSet phldrT="[Текст]"/>
      <dgm:spPr/>
      <dgm:t>
        <a:bodyPr/>
        <a:lstStyle/>
        <a:p>
          <a:r>
            <a:rPr lang="ru-RU" dirty="0" smtClean="0"/>
            <a:t>Сохраняйте</a:t>
          </a:r>
          <a:endParaRPr lang="ru-RU" dirty="0"/>
        </a:p>
      </dgm:t>
    </dgm:pt>
    <dgm:pt modelId="{B93FEC0C-2637-490F-AA15-3DB1827BA9BD}" type="parTrans" cxnId="{C9AC7D88-5864-4D21-B208-8FF082BE4CC7}">
      <dgm:prSet/>
      <dgm:spPr/>
      <dgm:t>
        <a:bodyPr/>
        <a:lstStyle/>
        <a:p>
          <a:endParaRPr lang="ru-RU"/>
        </a:p>
      </dgm:t>
    </dgm:pt>
    <dgm:pt modelId="{713C8046-80A6-4FFD-9285-FFF092452511}" type="sibTrans" cxnId="{C9AC7D88-5864-4D21-B208-8FF082BE4CC7}">
      <dgm:prSet/>
      <dgm:spPr/>
      <dgm:t>
        <a:bodyPr/>
        <a:lstStyle/>
        <a:p>
          <a:endParaRPr lang="ru-RU"/>
        </a:p>
      </dgm:t>
    </dgm:pt>
    <dgm:pt modelId="{D2361B58-EF8E-4F62-B04A-6FA921D6ACFF}">
      <dgm:prSet phldrT="[Текст]" custT="1"/>
      <dgm:spPr/>
      <dgm:t>
        <a:bodyPr/>
        <a:lstStyle/>
        <a:p>
          <a:pPr>
            <a:lnSpc>
              <a:spcPts val="1860"/>
            </a:lnSpc>
          </a:pPr>
          <a:r>
            <a:rPr lang="ru-RU" sz="1800" b="1" dirty="0" smtClean="0"/>
            <a:t>спокойствие в ситуации конфликта</a:t>
          </a:r>
          <a:endParaRPr lang="ru-RU" sz="1800" b="1" dirty="0"/>
        </a:p>
      </dgm:t>
    </dgm:pt>
    <dgm:pt modelId="{419993F4-FFE2-4197-97A4-5C73AD6D6EAD}" type="parTrans" cxnId="{0526FD71-58F6-4F5E-B0E0-B79BD76307DE}">
      <dgm:prSet/>
      <dgm:spPr/>
      <dgm:t>
        <a:bodyPr/>
        <a:lstStyle/>
        <a:p>
          <a:endParaRPr lang="ru-RU"/>
        </a:p>
      </dgm:t>
    </dgm:pt>
    <dgm:pt modelId="{E5248261-159E-42E6-BB37-DD73CB7BCE3C}" type="sibTrans" cxnId="{0526FD71-58F6-4F5E-B0E0-B79BD76307DE}">
      <dgm:prSet/>
      <dgm:spPr/>
      <dgm:t>
        <a:bodyPr/>
        <a:lstStyle/>
        <a:p>
          <a:endParaRPr lang="ru-RU"/>
        </a:p>
      </dgm:t>
    </dgm:pt>
    <dgm:pt modelId="{8C227B51-DEAA-4FB8-92EA-E1E98C2F02FF}">
      <dgm:prSet/>
      <dgm:spPr/>
      <dgm:t>
        <a:bodyPr/>
        <a:lstStyle/>
        <a:p>
          <a:r>
            <a:rPr lang="ru-RU" dirty="0" smtClean="0"/>
            <a:t>Берегите</a:t>
          </a:r>
          <a:endParaRPr lang="ru-RU" dirty="0"/>
        </a:p>
      </dgm:t>
    </dgm:pt>
    <dgm:pt modelId="{5738A2F0-9116-4A1B-A10C-1E3B7C9D1380}" type="parTrans" cxnId="{A70435FA-3E97-49BE-BDB3-E6F38AA88C25}">
      <dgm:prSet/>
      <dgm:spPr/>
      <dgm:t>
        <a:bodyPr/>
        <a:lstStyle/>
        <a:p>
          <a:endParaRPr lang="ru-RU"/>
        </a:p>
      </dgm:t>
    </dgm:pt>
    <dgm:pt modelId="{EC927494-9B11-4FB1-974A-DE737C10CF29}" type="sibTrans" cxnId="{A70435FA-3E97-49BE-BDB3-E6F38AA88C25}">
      <dgm:prSet/>
      <dgm:spPr/>
      <dgm:t>
        <a:bodyPr/>
        <a:lstStyle/>
        <a:p>
          <a:endParaRPr lang="ru-RU"/>
        </a:p>
      </dgm:t>
    </dgm:pt>
    <dgm:pt modelId="{96CF34CA-20F1-419B-B575-5CC6A26C20B7}">
      <dgm:prSet/>
      <dgm:spPr/>
      <dgm:t>
        <a:bodyPr/>
        <a:lstStyle/>
        <a:p>
          <a:r>
            <a:rPr lang="ru-RU" dirty="0" smtClean="0"/>
            <a:t>Соблюдайте </a:t>
          </a:r>
          <a:endParaRPr lang="ru-RU" dirty="0"/>
        </a:p>
      </dgm:t>
    </dgm:pt>
    <dgm:pt modelId="{314EA11B-7729-4094-A9AF-CE62EA8CDD33}" type="parTrans" cxnId="{C5FAEC50-FCEC-46D9-9430-7E7CD067733A}">
      <dgm:prSet/>
      <dgm:spPr/>
      <dgm:t>
        <a:bodyPr/>
        <a:lstStyle/>
        <a:p>
          <a:endParaRPr lang="ru-RU"/>
        </a:p>
      </dgm:t>
    </dgm:pt>
    <dgm:pt modelId="{E190F2DC-528D-4040-9EDA-2AFA5D3D78DF}" type="sibTrans" cxnId="{C5FAEC50-FCEC-46D9-9430-7E7CD067733A}">
      <dgm:prSet/>
      <dgm:spPr/>
      <dgm:t>
        <a:bodyPr/>
        <a:lstStyle/>
        <a:p>
          <a:endParaRPr lang="ru-RU"/>
        </a:p>
      </dgm:t>
    </dgm:pt>
    <dgm:pt modelId="{AEA58475-1A47-4435-B1BB-EB6625C09F41}">
      <dgm:prSet/>
      <dgm:spPr/>
      <dgm:t>
        <a:bodyPr/>
        <a:lstStyle/>
        <a:p>
          <a:r>
            <a:rPr lang="ru-RU" dirty="0" smtClean="0"/>
            <a:t>Не публикуйте</a:t>
          </a:r>
          <a:endParaRPr lang="ru-RU" dirty="0"/>
        </a:p>
      </dgm:t>
    </dgm:pt>
    <dgm:pt modelId="{24FC1B0B-A207-4D27-BEB5-CA7612FA904D}" type="parTrans" cxnId="{67FFA6AC-1756-4597-A4C7-0ACB392EE965}">
      <dgm:prSet/>
      <dgm:spPr/>
      <dgm:t>
        <a:bodyPr/>
        <a:lstStyle/>
        <a:p>
          <a:endParaRPr lang="ru-RU"/>
        </a:p>
      </dgm:t>
    </dgm:pt>
    <dgm:pt modelId="{E3F0EB97-D9DC-4315-B04F-8C7B7773CE46}" type="sibTrans" cxnId="{67FFA6AC-1756-4597-A4C7-0ACB392EE965}">
      <dgm:prSet/>
      <dgm:spPr/>
      <dgm:t>
        <a:bodyPr/>
        <a:lstStyle/>
        <a:p>
          <a:endParaRPr lang="ru-RU"/>
        </a:p>
      </dgm:t>
    </dgm:pt>
    <dgm:pt modelId="{C8C56E25-C164-4FA6-898F-327A07C4A188}">
      <dgm:prSet/>
      <dgm:spPr/>
      <dgm:t>
        <a:bodyPr/>
        <a:lstStyle/>
        <a:p>
          <a:r>
            <a:rPr lang="ru-RU" dirty="0" smtClean="0"/>
            <a:t>Следите</a:t>
          </a:r>
          <a:endParaRPr lang="ru-RU" dirty="0"/>
        </a:p>
      </dgm:t>
    </dgm:pt>
    <dgm:pt modelId="{A471C0B7-BD97-4BEA-95A1-126DE421F059}" type="parTrans" cxnId="{ECC251F6-F423-40C2-BD6D-B4259AC153CE}">
      <dgm:prSet/>
      <dgm:spPr/>
      <dgm:t>
        <a:bodyPr/>
        <a:lstStyle/>
        <a:p>
          <a:endParaRPr lang="ru-RU"/>
        </a:p>
      </dgm:t>
    </dgm:pt>
    <dgm:pt modelId="{28E3ABB6-BB8E-4B82-9E7B-280477B9113C}" type="sibTrans" cxnId="{ECC251F6-F423-40C2-BD6D-B4259AC153CE}">
      <dgm:prSet/>
      <dgm:spPr/>
      <dgm:t>
        <a:bodyPr/>
        <a:lstStyle/>
        <a:p>
          <a:endParaRPr lang="ru-RU"/>
        </a:p>
      </dgm:t>
    </dgm:pt>
    <dgm:pt modelId="{ECD64499-8D35-435D-A00D-75B7AFDDCE5A}">
      <dgm:prSet/>
      <dgm:spPr/>
      <dgm:t>
        <a:bodyPr/>
        <a:lstStyle/>
        <a:p>
          <a:r>
            <a:rPr lang="ru-RU" dirty="0" smtClean="0"/>
            <a:t>Не решайте</a:t>
          </a:r>
          <a:endParaRPr lang="ru-RU" dirty="0"/>
        </a:p>
      </dgm:t>
    </dgm:pt>
    <dgm:pt modelId="{92BD8D64-7474-4D72-A201-B0F7E37B397B}" type="parTrans" cxnId="{124E4EFE-8C94-45CF-BE11-B485B3AED554}">
      <dgm:prSet/>
      <dgm:spPr/>
      <dgm:t>
        <a:bodyPr/>
        <a:lstStyle/>
        <a:p>
          <a:endParaRPr lang="ru-RU"/>
        </a:p>
      </dgm:t>
    </dgm:pt>
    <dgm:pt modelId="{F6629C1D-541B-4685-AE0A-67DEC573859B}" type="sibTrans" cxnId="{124E4EFE-8C94-45CF-BE11-B485B3AED554}">
      <dgm:prSet/>
      <dgm:spPr/>
      <dgm:t>
        <a:bodyPr/>
        <a:lstStyle/>
        <a:p>
          <a:endParaRPr lang="ru-RU"/>
        </a:p>
      </dgm:t>
    </dgm:pt>
    <dgm:pt modelId="{F334F82A-CB9B-4264-8C6C-7E61FD0EC909}">
      <dgm:prSet/>
      <dgm:spPr/>
      <dgm:t>
        <a:bodyPr/>
        <a:lstStyle/>
        <a:p>
          <a:r>
            <a:rPr lang="ru-RU" dirty="0" smtClean="0"/>
            <a:t>Публикуйте</a:t>
          </a:r>
          <a:endParaRPr lang="ru-RU" dirty="0"/>
        </a:p>
      </dgm:t>
    </dgm:pt>
    <dgm:pt modelId="{5FF65202-EC0C-4EE1-A231-C95F26D6B5BF}" type="parTrans" cxnId="{DCFD6EC2-8196-43CE-8131-2793A3895C06}">
      <dgm:prSet/>
      <dgm:spPr/>
      <dgm:t>
        <a:bodyPr/>
        <a:lstStyle/>
        <a:p>
          <a:endParaRPr lang="ru-RU"/>
        </a:p>
      </dgm:t>
    </dgm:pt>
    <dgm:pt modelId="{899F29E5-4FE1-4444-933B-5691380F6107}" type="sibTrans" cxnId="{DCFD6EC2-8196-43CE-8131-2793A3895C06}">
      <dgm:prSet/>
      <dgm:spPr/>
      <dgm:t>
        <a:bodyPr/>
        <a:lstStyle/>
        <a:p>
          <a:endParaRPr lang="ru-RU"/>
        </a:p>
      </dgm:t>
    </dgm:pt>
    <dgm:pt modelId="{2210C02B-57CA-4A96-8157-44A7494089D0}">
      <dgm:prSet custT="1"/>
      <dgm:spPr/>
      <dgm:t>
        <a:bodyPr/>
        <a:lstStyle/>
        <a:p>
          <a:r>
            <a:rPr lang="ru-RU" sz="1800" b="1" dirty="0" smtClean="0"/>
            <a:t>информацию, которая полезна каждому</a:t>
          </a:r>
          <a:endParaRPr lang="ru-RU" sz="1800" b="1" dirty="0"/>
        </a:p>
      </dgm:t>
    </dgm:pt>
    <dgm:pt modelId="{E88B39CB-2BF2-4DA1-B1E1-7395A2A31D22}" type="parTrans" cxnId="{9259BB76-15D0-4CFC-A781-C2C4D47CAC4F}">
      <dgm:prSet/>
      <dgm:spPr/>
      <dgm:t>
        <a:bodyPr/>
        <a:lstStyle/>
        <a:p>
          <a:endParaRPr lang="ru-RU"/>
        </a:p>
      </dgm:t>
    </dgm:pt>
    <dgm:pt modelId="{0BDA484C-C3E8-445A-B6FD-EFA385ABEFEA}" type="sibTrans" cxnId="{9259BB76-15D0-4CFC-A781-C2C4D47CAC4F}">
      <dgm:prSet/>
      <dgm:spPr/>
      <dgm:t>
        <a:bodyPr/>
        <a:lstStyle/>
        <a:p>
          <a:endParaRPr lang="ru-RU"/>
        </a:p>
      </dgm:t>
    </dgm:pt>
    <dgm:pt modelId="{E60E8C48-953C-4C07-AC3D-CECB62FF745F}">
      <dgm:prSet custT="1"/>
      <dgm:spPr/>
      <dgm:t>
        <a:bodyPr/>
        <a:lstStyle/>
        <a:p>
          <a:pPr algn="l">
            <a:lnSpc>
              <a:spcPts val="1560"/>
            </a:lnSpc>
          </a:pPr>
          <a:r>
            <a:rPr lang="ru-RU" sz="1800" b="1" dirty="0" smtClean="0"/>
            <a:t>организационные вопросы в общих чатах</a:t>
          </a:r>
          <a:endParaRPr lang="ru-RU" sz="1800" b="1" dirty="0"/>
        </a:p>
      </dgm:t>
    </dgm:pt>
    <dgm:pt modelId="{3DB19B53-C0C3-40A3-985B-D9890FBB0AC8}" type="parTrans" cxnId="{3E09AD43-D20E-45A9-86D4-8B43B7498A81}">
      <dgm:prSet/>
      <dgm:spPr/>
      <dgm:t>
        <a:bodyPr/>
        <a:lstStyle/>
        <a:p>
          <a:endParaRPr lang="ru-RU"/>
        </a:p>
      </dgm:t>
    </dgm:pt>
    <dgm:pt modelId="{C715CE7A-0B91-48BF-9DF2-3053800E7860}" type="sibTrans" cxnId="{3E09AD43-D20E-45A9-86D4-8B43B7498A81}">
      <dgm:prSet/>
      <dgm:spPr/>
      <dgm:t>
        <a:bodyPr/>
        <a:lstStyle/>
        <a:p>
          <a:endParaRPr lang="ru-RU"/>
        </a:p>
      </dgm:t>
    </dgm:pt>
    <dgm:pt modelId="{6259684B-C207-43DD-9B53-A7903F11AA57}">
      <dgm:prSet custT="1"/>
      <dgm:spPr/>
      <dgm:t>
        <a:bodyPr/>
        <a:lstStyle/>
        <a:p>
          <a:r>
            <a:rPr lang="ru-RU" sz="1800" b="1" dirty="0" smtClean="0"/>
            <a:t>чтобы сообщение не было неприличным</a:t>
          </a:r>
          <a:endParaRPr lang="ru-RU" sz="1800" b="1" dirty="0"/>
        </a:p>
      </dgm:t>
    </dgm:pt>
    <dgm:pt modelId="{D13A0217-8A3C-4172-B7AF-7B1E12A79158}" type="parTrans" cxnId="{CC7C8251-E737-4BF3-8700-04D43C12F897}">
      <dgm:prSet/>
      <dgm:spPr/>
      <dgm:t>
        <a:bodyPr/>
        <a:lstStyle/>
        <a:p>
          <a:endParaRPr lang="ru-RU"/>
        </a:p>
      </dgm:t>
    </dgm:pt>
    <dgm:pt modelId="{6BF27735-A944-4B9C-9255-DD4D3CD889F1}" type="sibTrans" cxnId="{CC7C8251-E737-4BF3-8700-04D43C12F897}">
      <dgm:prSet/>
      <dgm:spPr/>
      <dgm:t>
        <a:bodyPr/>
        <a:lstStyle/>
        <a:p>
          <a:endParaRPr lang="ru-RU"/>
        </a:p>
      </dgm:t>
    </dgm:pt>
    <dgm:pt modelId="{126E594F-5195-473D-A396-F604EC6AEC35}">
      <dgm:prSet custT="1"/>
      <dgm:spPr/>
      <dgm:t>
        <a:bodyPr/>
        <a:lstStyle/>
        <a:p>
          <a:r>
            <a:rPr lang="ru-RU" sz="1800" b="1" dirty="0" smtClean="0"/>
            <a:t>фотографии других людей без их согласия</a:t>
          </a:r>
          <a:endParaRPr lang="ru-RU" sz="1800" b="1" dirty="0"/>
        </a:p>
      </dgm:t>
    </dgm:pt>
    <dgm:pt modelId="{CBB090B1-F3CB-4998-B34C-B9D58B90CD4D}" type="parTrans" cxnId="{A532E93B-DBB4-4C6B-AD0D-D14CA134ECC6}">
      <dgm:prSet/>
      <dgm:spPr/>
      <dgm:t>
        <a:bodyPr/>
        <a:lstStyle/>
        <a:p>
          <a:endParaRPr lang="ru-RU"/>
        </a:p>
      </dgm:t>
    </dgm:pt>
    <dgm:pt modelId="{8BF14B1B-745B-4A39-92BC-B3DAB5644175}" type="sibTrans" cxnId="{A532E93B-DBB4-4C6B-AD0D-D14CA134ECC6}">
      <dgm:prSet/>
      <dgm:spPr/>
      <dgm:t>
        <a:bodyPr/>
        <a:lstStyle/>
        <a:p>
          <a:endParaRPr lang="ru-RU"/>
        </a:p>
      </dgm:t>
    </dgm:pt>
    <dgm:pt modelId="{F0109601-ADE4-4FE7-8C43-B039F44504AE}">
      <dgm:prSet custT="1"/>
      <dgm:spPr/>
      <dgm:t>
        <a:bodyPr/>
        <a:lstStyle/>
        <a:p>
          <a:r>
            <a:rPr lang="ru-RU" sz="1800" b="1" dirty="0" smtClean="0"/>
            <a:t>закон</a:t>
          </a:r>
          <a:endParaRPr lang="ru-RU" sz="1800" b="1" dirty="0"/>
        </a:p>
      </dgm:t>
    </dgm:pt>
    <dgm:pt modelId="{3D9B66EC-6050-478F-BF51-5B1C70FE3C6A}" type="parTrans" cxnId="{EF24B092-49D0-4965-BC9F-A910CE231EE6}">
      <dgm:prSet/>
      <dgm:spPr/>
      <dgm:t>
        <a:bodyPr/>
        <a:lstStyle/>
        <a:p>
          <a:endParaRPr lang="ru-RU"/>
        </a:p>
      </dgm:t>
    </dgm:pt>
    <dgm:pt modelId="{A6D78356-2DC7-445C-A60E-23F1EC967728}" type="sibTrans" cxnId="{EF24B092-49D0-4965-BC9F-A910CE231EE6}">
      <dgm:prSet/>
      <dgm:spPr/>
      <dgm:t>
        <a:bodyPr/>
        <a:lstStyle/>
        <a:p>
          <a:endParaRPr lang="ru-RU"/>
        </a:p>
      </dgm:t>
    </dgm:pt>
    <dgm:pt modelId="{69E59616-7D3B-4E47-A81F-2DA0358A52AA}">
      <dgm:prSet custT="1"/>
      <dgm:spPr/>
      <dgm:t>
        <a:bodyPr/>
        <a:lstStyle/>
        <a:p>
          <a:r>
            <a:rPr lang="ru-RU" sz="1800" b="1" dirty="0" smtClean="0"/>
            <a:t>время других участников</a:t>
          </a:r>
          <a:endParaRPr lang="ru-RU" sz="1800" b="1" dirty="0"/>
        </a:p>
      </dgm:t>
    </dgm:pt>
    <dgm:pt modelId="{69C61165-CD04-40DB-BC84-2BD01076C6BE}" type="parTrans" cxnId="{08D82D89-776C-40C7-A589-948F370B1EC5}">
      <dgm:prSet/>
      <dgm:spPr/>
      <dgm:t>
        <a:bodyPr/>
        <a:lstStyle/>
        <a:p>
          <a:endParaRPr lang="ru-RU"/>
        </a:p>
      </dgm:t>
    </dgm:pt>
    <dgm:pt modelId="{BEDD1B52-31DF-4D20-B9D2-EBBDDB95F812}" type="sibTrans" cxnId="{08D82D89-776C-40C7-A589-948F370B1EC5}">
      <dgm:prSet/>
      <dgm:spPr/>
      <dgm:t>
        <a:bodyPr/>
        <a:lstStyle/>
        <a:p>
          <a:endParaRPr lang="ru-RU"/>
        </a:p>
      </dgm:t>
    </dgm:pt>
    <dgm:pt modelId="{E378817E-57AF-4AD4-9C14-E5936EC63FB6}" type="pres">
      <dgm:prSet presAssocID="{C33D94EF-DB70-47D5-A8BE-A8F7D513AF9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79B6346-8F97-4535-B5C8-45FC96D658F8}" type="pres">
      <dgm:prSet presAssocID="{F469A23F-6F2F-492E-AB0A-1CC8E0085D16}" presName="linNode" presStyleCnt="0"/>
      <dgm:spPr/>
      <dgm:t>
        <a:bodyPr/>
        <a:lstStyle/>
        <a:p>
          <a:endParaRPr lang="ru-RU"/>
        </a:p>
      </dgm:t>
    </dgm:pt>
    <dgm:pt modelId="{6D44C91E-EE2C-44C5-A007-F9E811783275}" type="pres">
      <dgm:prSet presAssocID="{F469A23F-6F2F-492E-AB0A-1CC8E0085D16}" presName="parentShp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E295D0-83A6-40A3-BA35-4E525595EE89}" type="pres">
      <dgm:prSet presAssocID="{F469A23F-6F2F-492E-AB0A-1CC8E0085D16}" presName="childShp" presStyleLbl="b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A750FC-D8CC-495C-8A5F-38DC8774785D}" type="pres">
      <dgm:prSet presAssocID="{F7D4730E-E1C1-4B4A-B96A-4845DCD3251F}" presName="spacing" presStyleCnt="0"/>
      <dgm:spPr/>
      <dgm:t>
        <a:bodyPr/>
        <a:lstStyle/>
        <a:p>
          <a:endParaRPr lang="ru-RU"/>
        </a:p>
      </dgm:t>
    </dgm:pt>
    <dgm:pt modelId="{DF4E606E-F20E-4092-94DF-BD31832436F1}" type="pres">
      <dgm:prSet presAssocID="{F334F82A-CB9B-4264-8C6C-7E61FD0EC909}" presName="linNode" presStyleCnt="0"/>
      <dgm:spPr/>
      <dgm:t>
        <a:bodyPr/>
        <a:lstStyle/>
        <a:p>
          <a:endParaRPr lang="ru-RU"/>
        </a:p>
      </dgm:t>
    </dgm:pt>
    <dgm:pt modelId="{4B25EA90-CA18-485E-BD0B-78F1FD5BEF66}" type="pres">
      <dgm:prSet presAssocID="{F334F82A-CB9B-4264-8C6C-7E61FD0EC909}" presName="parentShp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63D584-BABA-4F8E-BBA6-3AF7CF88A3FA}" type="pres">
      <dgm:prSet presAssocID="{F334F82A-CB9B-4264-8C6C-7E61FD0EC909}" presName="childShp" presStyleLbl="b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3CA453-DF30-4610-B283-197CCF9C184E}" type="pres">
      <dgm:prSet presAssocID="{899F29E5-4FE1-4444-933B-5691380F6107}" presName="spacing" presStyleCnt="0"/>
      <dgm:spPr/>
      <dgm:t>
        <a:bodyPr/>
        <a:lstStyle/>
        <a:p>
          <a:endParaRPr lang="ru-RU"/>
        </a:p>
      </dgm:t>
    </dgm:pt>
    <dgm:pt modelId="{FF420861-3777-40A9-AF0E-D81F865808A4}" type="pres">
      <dgm:prSet presAssocID="{ECD64499-8D35-435D-A00D-75B7AFDDCE5A}" presName="linNode" presStyleCnt="0"/>
      <dgm:spPr/>
      <dgm:t>
        <a:bodyPr/>
        <a:lstStyle/>
        <a:p>
          <a:endParaRPr lang="ru-RU"/>
        </a:p>
      </dgm:t>
    </dgm:pt>
    <dgm:pt modelId="{90C30AEC-03E7-4257-AB1B-BC4472927BF9}" type="pres">
      <dgm:prSet presAssocID="{ECD64499-8D35-435D-A00D-75B7AFDDCE5A}" presName="parentShp" presStyleLbl="node1" presStyleIdx="2" presStyleCnt="8" custLinFactNeighborX="-2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869333-48C4-4AB0-B7E3-4742CB85F52A}" type="pres">
      <dgm:prSet presAssocID="{ECD64499-8D35-435D-A00D-75B7AFDDCE5A}" presName="childShp" presStyleLbl="b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8D3DFB-9184-498D-A211-E3BDB87962C2}" type="pres">
      <dgm:prSet presAssocID="{F6629C1D-541B-4685-AE0A-67DEC573859B}" presName="spacing" presStyleCnt="0"/>
      <dgm:spPr/>
      <dgm:t>
        <a:bodyPr/>
        <a:lstStyle/>
        <a:p>
          <a:endParaRPr lang="ru-RU"/>
        </a:p>
      </dgm:t>
    </dgm:pt>
    <dgm:pt modelId="{2012343E-67A7-46D6-BB23-A69230D63456}" type="pres">
      <dgm:prSet presAssocID="{C8C56E25-C164-4FA6-898F-327A07C4A188}" presName="linNode" presStyleCnt="0"/>
      <dgm:spPr/>
      <dgm:t>
        <a:bodyPr/>
        <a:lstStyle/>
        <a:p>
          <a:endParaRPr lang="ru-RU"/>
        </a:p>
      </dgm:t>
    </dgm:pt>
    <dgm:pt modelId="{AB5025CA-295E-4EB3-9806-71487A50B995}" type="pres">
      <dgm:prSet presAssocID="{C8C56E25-C164-4FA6-898F-327A07C4A188}" presName="parentShp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472873-829E-41FD-A7D5-17FA07848E31}" type="pres">
      <dgm:prSet presAssocID="{C8C56E25-C164-4FA6-898F-327A07C4A188}" presName="childShp" presStyleLbl="b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5BB112-D608-4414-9757-E56918246E1D}" type="pres">
      <dgm:prSet presAssocID="{28E3ABB6-BB8E-4B82-9E7B-280477B9113C}" presName="spacing" presStyleCnt="0"/>
      <dgm:spPr/>
      <dgm:t>
        <a:bodyPr/>
        <a:lstStyle/>
        <a:p>
          <a:endParaRPr lang="ru-RU"/>
        </a:p>
      </dgm:t>
    </dgm:pt>
    <dgm:pt modelId="{BC98B523-C6B5-4FBF-AF7C-7990703796BE}" type="pres">
      <dgm:prSet presAssocID="{AEA58475-1A47-4435-B1BB-EB6625C09F41}" presName="linNode" presStyleCnt="0"/>
      <dgm:spPr/>
      <dgm:t>
        <a:bodyPr/>
        <a:lstStyle/>
        <a:p>
          <a:endParaRPr lang="ru-RU"/>
        </a:p>
      </dgm:t>
    </dgm:pt>
    <dgm:pt modelId="{CE6E918D-8B33-413D-9D79-268C242B152B}" type="pres">
      <dgm:prSet presAssocID="{AEA58475-1A47-4435-B1BB-EB6625C09F41}" presName="parentShp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1819F5-5984-46AF-B191-E8A05E7DBC5D}" type="pres">
      <dgm:prSet presAssocID="{AEA58475-1A47-4435-B1BB-EB6625C09F41}" presName="childShp" presStyleLbl="b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323668-5B33-4B6A-BCD4-BE2B531DEDE2}" type="pres">
      <dgm:prSet presAssocID="{E3F0EB97-D9DC-4315-B04F-8C7B7773CE46}" presName="spacing" presStyleCnt="0"/>
      <dgm:spPr/>
      <dgm:t>
        <a:bodyPr/>
        <a:lstStyle/>
        <a:p>
          <a:endParaRPr lang="ru-RU"/>
        </a:p>
      </dgm:t>
    </dgm:pt>
    <dgm:pt modelId="{3D93F3D7-C49F-4CB3-A119-F133CFC11997}" type="pres">
      <dgm:prSet presAssocID="{96CF34CA-20F1-419B-B575-5CC6A26C20B7}" presName="linNode" presStyleCnt="0"/>
      <dgm:spPr/>
      <dgm:t>
        <a:bodyPr/>
        <a:lstStyle/>
        <a:p>
          <a:endParaRPr lang="ru-RU"/>
        </a:p>
      </dgm:t>
    </dgm:pt>
    <dgm:pt modelId="{F59AC8FB-7D69-4790-AA08-DEA24CFB0CE1}" type="pres">
      <dgm:prSet presAssocID="{96CF34CA-20F1-419B-B575-5CC6A26C20B7}" presName="parentShp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F644B3-0CDD-45C2-8B6F-588EE63BCFE2}" type="pres">
      <dgm:prSet presAssocID="{96CF34CA-20F1-419B-B575-5CC6A26C20B7}" presName="childShp" presStyleLbl="b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851174-DA1E-4DDD-92D8-AD0F5625C0D0}" type="pres">
      <dgm:prSet presAssocID="{E190F2DC-528D-4040-9EDA-2AFA5D3D78DF}" presName="spacing" presStyleCnt="0"/>
      <dgm:spPr/>
      <dgm:t>
        <a:bodyPr/>
        <a:lstStyle/>
        <a:p>
          <a:endParaRPr lang="ru-RU"/>
        </a:p>
      </dgm:t>
    </dgm:pt>
    <dgm:pt modelId="{951AC336-2BC6-4B23-A9D7-1CAE1E126CAA}" type="pres">
      <dgm:prSet presAssocID="{8C227B51-DEAA-4FB8-92EA-E1E98C2F02FF}" presName="linNode" presStyleCnt="0"/>
      <dgm:spPr/>
      <dgm:t>
        <a:bodyPr/>
        <a:lstStyle/>
        <a:p>
          <a:endParaRPr lang="ru-RU"/>
        </a:p>
      </dgm:t>
    </dgm:pt>
    <dgm:pt modelId="{2EA7A070-600C-4563-8AD6-D05F56D415C4}" type="pres">
      <dgm:prSet presAssocID="{8C227B51-DEAA-4FB8-92EA-E1E98C2F02FF}" presName="parentShp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326121-67F1-47E5-B682-19A7C9A1CF50}" type="pres">
      <dgm:prSet presAssocID="{8C227B51-DEAA-4FB8-92EA-E1E98C2F02FF}" presName="childShp" presStyleLbl="b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F9A6D2-BAED-425A-BB13-64DAB4130BC3}" type="pres">
      <dgm:prSet presAssocID="{EC927494-9B11-4FB1-974A-DE737C10CF29}" presName="spacing" presStyleCnt="0"/>
      <dgm:spPr/>
      <dgm:t>
        <a:bodyPr/>
        <a:lstStyle/>
        <a:p>
          <a:endParaRPr lang="ru-RU"/>
        </a:p>
      </dgm:t>
    </dgm:pt>
    <dgm:pt modelId="{405FD14F-34E9-435E-B05B-ABCC36DF0481}" type="pres">
      <dgm:prSet presAssocID="{BBCD34B8-8642-470F-BE00-6EDA630B1486}" presName="linNode" presStyleCnt="0"/>
      <dgm:spPr/>
      <dgm:t>
        <a:bodyPr/>
        <a:lstStyle/>
        <a:p>
          <a:endParaRPr lang="ru-RU"/>
        </a:p>
      </dgm:t>
    </dgm:pt>
    <dgm:pt modelId="{F25FE17C-778C-4BC0-99AB-8226E6270746}" type="pres">
      <dgm:prSet presAssocID="{BBCD34B8-8642-470F-BE00-6EDA630B1486}" presName="parentShp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526B76-17D4-4B27-BC1E-EB6FFE8C9E14}" type="pres">
      <dgm:prSet presAssocID="{BBCD34B8-8642-470F-BE00-6EDA630B1486}" presName="childShp" presStyleLbl="b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32E93B-DBB4-4C6B-AD0D-D14CA134ECC6}" srcId="{AEA58475-1A47-4435-B1BB-EB6625C09F41}" destId="{126E594F-5195-473D-A396-F604EC6AEC35}" srcOrd="0" destOrd="0" parTransId="{CBB090B1-F3CB-4998-B34C-B9D58B90CD4D}" sibTransId="{8BF14B1B-745B-4A39-92BC-B3DAB5644175}"/>
    <dgm:cxn modelId="{0526FD71-58F6-4F5E-B0E0-B79BD76307DE}" srcId="{BBCD34B8-8642-470F-BE00-6EDA630B1486}" destId="{D2361B58-EF8E-4F62-B04A-6FA921D6ACFF}" srcOrd="0" destOrd="0" parTransId="{419993F4-FFE2-4197-97A4-5C73AD6D6EAD}" sibTransId="{E5248261-159E-42E6-BB37-DD73CB7BCE3C}"/>
    <dgm:cxn modelId="{DCFD6EC2-8196-43CE-8131-2793A3895C06}" srcId="{C33D94EF-DB70-47D5-A8BE-A8F7D513AF9D}" destId="{F334F82A-CB9B-4264-8C6C-7E61FD0EC909}" srcOrd="1" destOrd="0" parTransId="{5FF65202-EC0C-4EE1-A231-C95F26D6B5BF}" sibTransId="{899F29E5-4FE1-4444-933B-5691380F6107}"/>
    <dgm:cxn modelId="{F5CFD2F3-65BD-489F-A12F-7283EE3951F3}" type="presOf" srcId="{D2361B58-EF8E-4F62-B04A-6FA921D6ACFF}" destId="{8E526B76-17D4-4B27-BC1E-EB6FFE8C9E14}" srcOrd="0" destOrd="0" presId="urn:microsoft.com/office/officeart/2005/8/layout/vList6"/>
    <dgm:cxn modelId="{67FFA6AC-1756-4597-A4C7-0ACB392EE965}" srcId="{C33D94EF-DB70-47D5-A8BE-A8F7D513AF9D}" destId="{AEA58475-1A47-4435-B1BB-EB6625C09F41}" srcOrd="4" destOrd="0" parTransId="{24FC1B0B-A207-4D27-BEB5-CA7612FA904D}" sibTransId="{E3F0EB97-D9DC-4315-B04F-8C7B7773CE46}"/>
    <dgm:cxn modelId="{6B6F6D80-CBF3-4065-9ED6-E3AE3287C90D}" srcId="{F469A23F-6F2F-492E-AB0A-1CC8E0085D16}" destId="{0E7D0786-FEC5-4DDE-A0DD-1823941F58D1}" srcOrd="0" destOrd="0" parTransId="{708DD783-7BF5-429D-8B9A-4B8A4AE36183}" sibTransId="{B3ADAEEE-8FF9-4A65-8280-4610A8493A42}"/>
    <dgm:cxn modelId="{3B497053-4728-435F-BF8F-A67D530D6340}" type="presOf" srcId="{BBCD34B8-8642-470F-BE00-6EDA630B1486}" destId="{F25FE17C-778C-4BC0-99AB-8226E6270746}" srcOrd="0" destOrd="0" presId="urn:microsoft.com/office/officeart/2005/8/layout/vList6"/>
    <dgm:cxn modelId="{C9AC7D88-5864-4D21-B208-8FF082BE4CC7}" srcId="{C33D94EF-DB70-47D5-A8BE-A8F7D513AF9D}" destId="{BBCD34B8-8642-470F-BE00-6EDA630B1486}" srcOrd="7" destOrd="0" parTransId="{B93FEC0C-2637-490F-AA15-3DB1827BA9BD}" sibTransId="{713C8046-80A6-4FFD-9285-FFF092452511}"/>
    <dgm:cxn modelId="{38F67CA7-5D30-4007-B77F-4A70BE9A6209}" type="presOf" srcId="{C8C56E25-C164-4FA6-898F-327A07C4A188}" destId="{AB5025CA-295E-4EB3-9806-71487A50B995}" srcOrd="0" destOrd="0" presId="urn:microsoft.com/office/officeart/2005/8/layout/vList6"/>
    <dgm:cxn modelId="{08D82D89-776C-40C7-A589-948F370B1EC5}" srcId="{8C227B51-DEAA-4FB8-92EA-E1E98C2F02FF}" destId="{69E59616-7D3B-4E47-A81F-2DA0358A52AA}" srcOrd="0" destOrd="0" parTransId="{69C61165-CD04-40DB-BC84-2BD01076C6BE}" sibTransId="{BEDD1B52-31DF-4D20-B9D2-EBBDDB95F812}"/>
    <dgm:cxn modelId="{A104F97D-93D1-4A64-95AC-3DB1AF508016}" type="presOf" srcId="{F469A23F-6F2F-492E-AB0A-1CC8E0085D16}" destId="{6D44C91E-EE2C-44C5-A007-F9E811783275}" srcOrd="0" destOrd="0" presId="urn:microsoft.com/office/officeart/2005/8/layout/vList6"/>
    <dgm:cxn modelId="{842276E2-662A-463F-A972-2BAA76143937}" type="presOf" srcId="{2210C02B-57CA-4A96-8157-44A7494089D0}" destId="{2363D584-BABA-4F8E-BBA6-3AF7CF88A3FA}" srcOrd="0" destOrd="0" presId="urn:microsoft.com/office/officeart/2005/8/layout/vList6"/>
    <dgm:cxn modelId="{124E4EFE-8C94-45CF-BE11-B485B3AED554}" srcId="{C33D94EF-DB70-47D5-A8BE-A8F7D513AF9D}" destId="{ECD64499-8D35-435D-A00D-75B7AFDDCE5A}" srcOrd="2" destOrd="0" parTransId="{92BD8D64-7474-4D72-A201-B0F7E37B397B}" sibTransId="{F6629C1D-541B-4685-AE0A-67DEC573859B}"/>
    <dgm:cxn modelId="{523D85A0-7115-4484-AD23-CB0AF1769193}" type="presOf" srcId="{F0109601-ADE4-4FE7-8C43-B039F44504AE}" destId="{5AF644B3-0CDD-45C2-8B6F-588EE63BCFE2}" srcOrd="0" destOrd="0" presId="urn:microsoft.com/office/officeart/2005/8/layout/vList6"/>
    <dgm:cxn modelId="{5EDF7049-BBB4-44EE-B1FF-31BFB0A1709E}" type="presOf" srcId="{96CF34CA-20F1-419B-B575-5CC6A26C20B7}" destId="{F59AC8FB-7D69-4790-AA08-DEA24CFB0CE1}" srcOrd="0" destOrd="0" presId="urn:microsoft.com/office/officeart/2005/8/layout/vList6"/>
    <dgm:cxn modelId="{C5FAEC50-FCEC-46D9-9430-7E7CD067733A}" srcId="{C33D94EF-DB70-47D5-A8BE-A8F7D513AF9D}" destId="{96CF34CA-20F1-419B-B575-5CC6A26C20B7}" srcOrd="5" destOrd="0" parTransId="{314EA11B-7729-4094-A9AF-CE62EA8CDD33}" sibTransId="{E190F2DC-528D-4040-9EDA-2AFA5D3D78DF}"/>
    <dgm:cxn modelId="{ECC251F6-F423-40C2-BD6D-B4259AC153CE}" srcId="{C33D94EF-DB70-47D5-A8BE-A8F7D513AF9D}" destId="{C8C56E25-C164-4FA6-898F-327A07C4A188}" srcOrd="3" destOrd="0" parTransId="{A471C0B7-BD97-4BEA-95A1-126DE421F059}" sibTransId="{28E3ABB6-BB8E-4B82-9E7B-280477B9113C}"/>
    <dgm:cxn modelId="{9259BB76-15D0-4CFC-A781-C2C4D47CAC4F}" srcId="{F334F82A-CB9B-4264-8C6C-7E61FD0EC909}" destId="{2210C02B-57CA-4A96-8157-44A7494089D0}" srcOrd="0" destOrd="0" parTransId="{E88B39CB-2BF2-4DA1-B1E1-7395A2A31D22}" sibTransId="{0BDA484C-C3E8-445A-B6FD-EFA385ABEFEA}"/>
    <dgm:cxn modelId="{B36B0CFB-3D7C-411B-8D0A-AA655E514B8A}" type="presOf" srcId="{E60E8C48-953C-4C07-AC3D-CECB62FF745F}" destId="{C6869333-48C4-4AB0-B7E3-4742CB85F52A}" srcOrd="0" destOrd="0" presId="urn:microsoft.com/office/officeart/2005/8/layout/vList6"/>
    <dgm:cxn modelId="{E3752DF2-F1BB-40C0-A110-AA1B7007500E}" type="presOf" srcId="{C33D94EF-DB70-47D5-A8BE-A8F7D513AF9D}" destId="{E378817E-57AF-4AD4-9C14-E5936EC63FB6}" srcOrd="0" destOrd="0" presId="urn:microsoft.com/office/officeart/2005/8/layout/vList6"/>
    <dgm:cxn modelId="{EB56FEE5-EE69-4F47-8EEA-2CE260B5E47B}" type="presOf" srcId="{69E59616-7D3B-4E47-A81F-2DA0358A52AA}" destId="{2A326121-67F1-47E5-B682-19A7C9A1CF50}" srcOrd="0" destOrd="0" presId="urn:microsoft.com/office/officeart/2005/8/layout/vList6"/>
    <dgm:cxn modelId="{EF24B092-49D0-4965-BC9F-A910CE231EE6}" srcId="{96CF34CA-20F1-419B-B575-5CC6A26C20B7}" destId="{F0109601-ADE4-4FE7-8C43-B039F44504AE}" srcOrd="0" destOrd="0" parTransId="{3D9B66EC-6050-478F-BF51-5B1C70FE3C6A}" sibTransId="{A6D78356-2DC7-445C-A60E-23F1EC967728}"/>
    <dgm:cxn modelId="{C6BB0135-E908-42F2-A8B0-F302541D1904}" type="presOf" srcId="{6259684B-C207-43DD-9B53-A7903F11AA57}" destId="{9D472873-829E-41FD-A7D5-17FA07848E31}" srcOrd="0" destOrd="0" presId="urn:microsoft.com/office/officeart/2005/8/layout/vList6"/>
    <dgm:cxn modelId="{A70435FA-3E97-49BE-BDB3-E6F38AA88C25}" srcId="{C33D94EF-DB70-47D5-A8BE-A8F7D513AF9D}" destId="{8C227B51-DEAA-4FB8-92EA-E1E98C2F02FF}" srcOrd="6" destOrd="0" parTransId="{5738A2F0-9116-4A1B-A10C-1E3B7C9D1380}" sibTransId="{EC927494-9B11-4FB1-974A-DE737C10CF29}"/>
    <dgm:cxn modelId="{3E09AD43-D20E-45A9-86D4-8B43B7498A81}" srcId="{ECD64499-8D35-435D-A00D-75B7AFDDCE5A}" destId="{E60E8C48-953C-4C07-AC3D-CECB62FF745F}" srcOrd="0" destOrd="0" parTransId="{3DB19B53-C0C3-40A3-985B-D9890FBB0AC8}" sibTransId="{C715CE7A-0B91-48BF-9DF2-3053800E7860}"/>
    <dgm:cxn modelId="{1D4816C3-67AF-407F-B827-86A846D30816}" type="presOf" srcId="{ECD64499-8D35-435D-A00D-75B7AFDDCE5A}" destId="{90C30AEC-03E7-4257-AB1B-BC4472927BF9}" srcOrd="0" destOrd="0" presId="urn:microsoft.com/office/officeart/2005/8/layout/vList6"/>
    <dgm:cxn modelId="{E2FAFE60-5376-42F9-91D7-04D0416EF080}" type="presOf" srcId="{F334F82A-CB9B-4264-8C6C-7E61FD0EC909}" destId="{4B25EA90-CA18-485E-BD0B-78F1FD5BEF66}" srcOrd="0" destOrd="0" presId="urn:microsoft.com/office/officeart/2005/8/layout/vList6"/>
    <dgm:cxn modelId="{B2EAFD5A-2B62-476B-9240-08580ACA4F46}" type="presOf" srcId="{126E594F-5195-473D-A396-F604EC6AEC35}" destId="{6F1819F5-5984-46AF-B191-E8A05E7DBC5D}" srcOrd="0" destOrd="0" presId="urn:microsoft.com/office/officeart/2005/8/layout/vList6"/>
    <dgm:cxn modelId="{ADFA9822-3504-4029-83F7-F13FE625DB4F}" srcId="{C33D94EF-DB70-47D5-A8BE-A8F7D513AF9D}" destId="{F469A23F-6F2F-492E-AB0A-1CC8E0085D16}" srcOrd="0" destOrd="0" parTransId="{82CC1C3F-0F6D-4BFF-ADA2-72ED62B50D2E}" sibTransId="{F7D4730E-E1C1-4B4A-B96A-4845DCD3251F}"/>
    <dgm:cxn modelId="{CC7C8251-E737-4BF3-8700-04D43C12F897}" srcId="{C8C56E25-C164-4FA6-898F-327A07C4A188}" destId="{6259684B-C207-43DD-9B53-A7903F11AA57}" srcOrd="0" destOrd="0" parTransId="{D13A0217-8A3C-4172-B7AF-7B1E12A79158}" sibTransId="{6BF27735-A944-4B9C-9255-DD4D3CD889F1}"/>
    <dgm:cxn modelId="{C38D6139-4F39-4FDA-8EC1-7CB7B555DD0F}" type="presOf" srcId="{8C227B51-DEAA-4FB8-92EA-E1E98C2F02FF}" destId="{2EA7A070-600C-4563-8AD6-D05F56D415C4}" srcOrd="0" destOrd="0" presId="urn:microsoft.com/office/officeart/2005/8/layout/vList6"/>
    <dgm:cxn modelId="{9E60EE51-08DF-4FBD-8544-11855AAD4EBF}" type="presOf" srcId="{0E7D0786-FEC5-4DDE-A0DD-1823941F58D1}" destId="{2CE295D0-83A6-40A3-BA35-4E525595EE89}" srcOrd="0" destOrd="0" presId="urn:microsoft.com/office/officeart/2005/8/layout/vList6"/>
    <dgm:cxn modelId="{80CA9678-4AB7-4863-89E0-3BA4CB146BC9}" type="presOf" srcId="{AEA58475-1A47-4435-B1BB-EB6625C09F41}" destId="{CE6E918D-8B33-413D-9D79-268C242B152B}" srcOrd="0" destOrd="0" presId="urn:microsoft.com/office/officeart/2005/8/layout/vList6"/>
    <dgm:cxn modelId="{60E97CA1-D371-4BEC-9F26-681761EDF6F0}" type="presParOf" srcId="{E378817E-57AF-4AD4-9C14-E5936EC63FB6}" destId="{D79B6346-8F97-4535-B5C8-45FC96D658F8}" srcOrd="0" destOrd="0" presId="urn:microsoft.com/office/officeart/2005/8/layout/vList6"/>
    <dgm:cxn modelId="{762A16B6-BD11-4B06-A9C9-88894261CF32}" type="presParOf" srcId="{D79B6346-8F97-4535-B5C8-45FC96D658F8}" destId="{6D44C91E-EE2C-44C5-A007-F9E811783275}" srcOrd="0" destOrd="0" presId="urn:microsoft.com/office/officeart/2005/8/layout/vList6"/>
    <dgm:cxn modelId="{AC82A437-0147-4DB9-8FBC-C2EF65D9CE56}" type="presParOf" srcId="{D79B6346-8F97-4535-B5C8-45FC96D658F8}" destId="{2CE295D0-83A6-40A3-BA35-4E525595EE89}" srcOrd="1" destOrd="0" presId="urn:microsoft.com/office/officeart/2005/8/layout/vList6"/>
    <dgm:cxn modelId="{E94997D9-8E86-4397-938D-07DDA420F7A4}" type="presParOf" srcId="{E378817E-57AF-4AD4-9C14-E5936EC63FB6}" destId="{82A750FC-D8CC-495C-8A5F-38DC8774785D}" srcOrd="1" destOrd="0" presId="urn:microsoft.com/office/officeart/2005/8/layout/vList6"/>
    <dgm:cxn modelId="{0DD61549-C7BF-446C-9289-8FCF1EA77B06}" type="presParOf" srcId="{E378817E-57AF-4AD4-9C14-E5936EC63FB6}" destId="{DF4E606E-F20E-4092-94DF-BD31832436F1}" srcOrd="2" destOrd="0" presId="urn:microsoft.com/office/officeart/2005/8/layout/vList6"/>
    <dgm:cxn modelId="{0AFFC712-7938-466F-8DD4-79BF042915D8}" type="presParOf" srcId="{DF4E606E-F20E-4092-94DF-BD31832436F1}" destId="{4B25EA90-CA18-485E-BD0B-78F1FD5BEF66}" srcOrd="0" destOrd="0" presId="urn:microsoft.com/office/officeart/2005/8/layout/vList6"/>
    <dgm:cxn modelId="{5B02067A-E340-4609-BAEA-89838119999B}" type="presParOf" srcId="{DF4E606E-F20E-4092-94DF-BD31832436F1}" destId="{2363D584-BABA-4F8E-BBA6-3AF7CF88A3FA}" srcOrd="1" destOrd="0" presId="urn:microsoft.com/office/officeart/2005/8/layout/vList6"/>
    <dgm:cxn modelId="{7913111F-1288-498B-B3DF-662A9E44F336}" type="presParOf" srcId="{E378817E-57AF-4AD4-9C14-E5936EC63FB6}" destId="{173CA453-DF30-4610-B283-197CCF9C184E}" srcOrd="3" destOrd="0" presId="urn:microsoft.com/office/officeart/2005/8/layout/vList6"/>
    <dgm:cxn modelId="{DADD1E8B-1897-40F3-AB65-7FC871CD8CC7}" type="presParOf" srcId="{E378817E-57AF-4AD4-9C14-E5936EC63FB6}" destId="{FF420861-3777-40A9-AF0E-D81F865808A4}" srcOrd="4" destOrd="0" presId="urn:microsoft.com/office/officeart/2005/8/layout/vList6"/>
    <dgm:cxn modelId="{5B8DE6A0-944C-4418-A62F-1A4E05A1558C}" type="presParOf" srcId="{FF420861-3777-40A9-AF0E-D81F865808A4}" destId="{90C30AEC-03E7-4257-AB1B-BC4472927BF9}" srcOrd="0" destOrd="0" presId="urn:microsoft.com/office/officeart/2005/8/layout/vList6"/>
    <dgm:cxn modelId="{811BE779-15D6-47BA-9AF5-A0254C3AC1CC}" type="presParOf" srcId="{FF420861-3777-40A9-AF0E-D81F865808A4}" destId="{C6869333-48C4-4AB0-B7E3-4742CB85F52A}" srcOrd="1" destOrd="0" presId="urn:microsoft.com/office/officeart/2005/8/layout/vList6"/>
    <dgm:cxn modelId="{4D82CF50-26C4-4121-AB25-6548B24EAB64}" type="presParOf" srcId="{E378817E-57AF-4AD4-9C14-E5936EC63FB6}" destId="{178D3DFB-9184-498D-A211-E3BDB87962C2}" srcOrd="5" destOrd="0" presId="urn:microsoft.com/office/officeart/2005/8/layout/vList6"/>
    <dgm:cxn modelId="{CC811541-424B-4E2B-ABAC-3E359A5E1416}" type="presParOf" srcId="{E378817E-57AF-4AD4-9C14-E5936EC63FB6}" destId="{2012343E-67A7-46D6-BB23-A69230D63456}" srcOrd="6" destOrd="0" presId="urn:microsoft.com/office/officeart/2005/8/layout/vList6"/>
    <dgm:cxn modelId="{DB6336FD-C478-4FAC-81D3-D09935786FC0}" type="presParOf" srcId="{2012343E-67A7-46D6-BB23-A69230D63456}" destId="{AB5025CA-295E-4EB3-9806-71487A50B995}" srcOrd="0" destOrd="0" presId="urn:microsoft.com/office/officeart/2005/8/layout/vList6"/>
    <dgm:cxn modelId="{71185209-8DCE-461A-B5FD-6ADF0375032E}" type="presParOf" srcId="{2012343E-67A7-46D6-BB23-A69230D63456}" destId="{9D472873-829E-41FD-A7D5-17FA07848E31}" srcOrd="1" destOrd="0" presId="urn:microsoft.com/office/officeart/2005/8/layout/vList6"/>
    <dgm:cxn modelId="{16643F9A-F2E3-441B-B781-E557EAAAAA02}" type="presParOf" srcId="{E378817E-57AF-4AD4-9C14-E5936EC63FB6}" destId="{D45BB112-D608-4414-9757-E56918246E1D}" srcOrd="7" destOrd="0" presId="urn:microsoft.com/office/officeart/2005/8/layout/vList6"/>
    <dgm:cxn modelId="{5B1824DC-7572-4095-A126-567025FE1666}" type="presParOf" srcId="{E378817E-57AF-4AD4-9C14-E5936EC63FB6}" destId="{BC98B523-C6B5-4FBF-AF7C-7990703796BE}" srcOrd="8" destOrd="0" presId="urn:microsoft.com/office/officeart/2005/8/layout/vList6"/>
    <dgm:cxn modelId="{6627C694-2234-4153-B7DB-5C15B6F082A8}" type="presParOf" srcId="{BC98B523-C6B5-4FBF-AF7C-7990703796BE}" destId="{CE6E918D-8B33-413D-9D79-268C242B152B}" srcOrd="0" destOrd="0" presId="urn:microsoft.com/office/officeart/2005/8/layout/vList6"/>
    <dgm:cxn modelId="{C0DD550C-F585-495D-87CC-8C6B9C735894}" type="presParOf" srcId="{BC98B523-C6B5-4FBF-AF7C-7990703796BE}" destId="{6F1819F5-5984-46AF-B191-E8A05E7DBC5D}" srcOrd="1" destOrd="0" presId="urn:microsoft.com/office/officeart/2005/8/layout/vList6"/>
    <dgm:cxn modelId="{A9E62C41-FE05-4806-B437-D6E01A0FEAAD}" type="presParOf" srcId="{E378817E-57AF-4AD4-9C14-E5936EC63FB6}" destId="{02323668-5B33-4B6A-BCD4-BE2B531DEDE2}" srcOrd="9" destOrd="0" presId="urn:microsoft.com/office/officeart/2005/8/layout/vList6"/>
    <dgm:cxn modelId="{A7EB9121-38AF-40AC-86E5-838A0B77A252}" type="presParOf" srcId="{E378817E-57AF-4AD4-9C14-E5936EC63FB6}" destId="{3D93F3D7-C49F-4CB3-A119-F133CFC11997}" srcOrd="10" destOrd="0" presId="urn:microsoft.com/office/officeart/2005/8/layout/vList6"/>
    <dgm:cxn modelId="{D0FBF58F-7830-4A26-90DF-BDE39521CC39}" type="presParOf" srcId="{3D93F3D7-C49F-4CB3-A119-F133CFC11997}" destId="{F59AC8FB-7D69-4790-AA08-DEA24CFB0CE1}" srcOrd="0" destOrd="0" presId="urn:microsoft.com/office/officeart/2005/8/layout/vList6"/>
    <dgm:cxn modelId="{8BBE5AB9-9D7A-4C82-A798-DD097925E886}" type="presParOf" srcId="{3D93F3D7-C49F-4CB3-A119-F133CFC11997}" destId="{5AF644B3-0CDD-45C2-8B6F-588EE63BCFE2}" srcOrd="1" destOrd="0" presId="urn:microsoft.com/office/officeart/2005/8/layout/vList6"/>
    <dgm:cxn modelId="{55D38610-7980-402E-95F2-99614613C9EE}" type="presParOf" srcId="{E378817E-57AF-4AD4-9C14-E5936EC63FB6}" destId="{B9851174-DA1E-4DDD-92D8-AD0F5625C0D0}" srcOrd="11" destOrd="0" presId="urn:microsoft.com/office/officeart/2005/8/layout/vList6"/>
    <dgm:cxn modelId="{F6BEC663-9757-41DE-8341-83AA276B1E44}" type="presParOf" srcId="{E378817E-57AF-4AD4-9C14-E5936EC63FB6}" destId="{951AC336-2BC6-4B23-A9D7-1CAE1E126CAA}" srcOrd="12" destOrd="0" presId="urn:microsoft.com/office/officeart/2005/8/layout/vList6"/>
    <dgm:cxn modelId="{7A35D3A6-86E7-4CE7-A017-0A2F17738B74}" type="presParOf" srcId="{951AC336-2BC6-4B23-A9D7-1CAE1E126CAA}" destId="{2EA7A070-600C-4563-8AD6-D05F56D415C4}" srcOrd="0" destOrd="0" presId="urn:microsoft.com/office/officeart/2005/8/layout/vList6"/>
    <dgm:cxn modelId="{3C0C4893-C502-4160-887F-18B933802450}" type="presParOf" srcId="{951AC336-2BC6-4B23-A9D7-1CAE1E126CAA}" destId="{2A326121-67F1-47E5-B682-19A7C9A1CF50}" srcOrd="1" destOrd="0" presId="urn:microsoft.com/office/officeart/2005/8/layout/vList6"/>
    <dgm:cxn modelId="{F362302E-AD0A-4F21-B380-A3D0BB7D1085}" type="presParOf" srcId="{E378817E-57AF-4AD4-9C14-E5936EC63FB6}" destId="{3CF9A6D2-BAED-425A-BB13-64DAB4130BC3}" srcOrd="13" destOrd="0" presId="urn:microsoft.com/office/officeart/2005/8/layout/vList6"/>
    <dgm:cxn modelId="{30F495E9-7E43-41B9-B7E1-B2D4413AC7DC}" type="presParOf" srcId="{E378817E-57AF-4AD4-9C14-E5936EC63FB6}" destId="{405FD14F-34E9-435E-B05B-ABCC36DF0481}" srcOrd="14" destOrd="0" presId="urn:microsoft.com/office/officeart/2005/8/layout/vList6"/>
    <dgm:cxn modelId="{03E259C5-0733-4E5A-9856-FF2D99D90969}" type="presParOf" srcId="{405FD14F-34E9-435E-B05B-ABCC36DF0481}" destId="{F25FE17C-778C-4BC0-99AB-8226E6270746}" srcOrd="0" destOrd="0" presId="urn:microsoft.com/office/officeart/2005/8/layout/vList6"/>
    <dgm:cxn modelId="{3DD4F95E-32B4-460C-B1F5-373A017F4710}" type="presParOf" srcId="{405FD14F-34E9-435E-B05B-ABCC36DF0481}" destId="{8E526B76-17D4-4B27-BC1E-EB6FFE8C9E1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33D94EF-DB70-47D5-A8BE-A8F7D513AF9D}" type="doc">
      <dgm:prSet loTypeId="urn:microsoft.com/office/officeart/2005/8/layout/vList6" loCatId="list" qsTypeId="urn:microsoft.com/office/officeart/2005/8/quickstyle/simple1" qsCatId="simple" csTypeId="urn:microsoft.com/office/officeart/2005/8/colors/colorful1#9" csCatId="colorful" phldr="1"/>
      <dgm:spPr/>
      <dgm:t>
        <a:bodyPr/>
        <a:lstStyle/>
        <a:p>
          <a:endParaRPr lang="ru-RU"/>
        </a:p>
      </dgm:t>
    </dgm:pt>
    <dgm:pt modelId="{F469A23F-6F2F-492E-AB0A-1CC8E0085D16}">
      <dgm:prSet phldrT="[Текст]"/>
      <dgm:spPr/>
      <dgm:t>
        <a:bodyPr/>
        <a:lstStyle/>
        <a:p>
          <a:r>
            <a:rPr lang="ru-RU" dirty="0" smtClean="0"/>
            <a:t>Будьте</a:t>
          </a:r>
          <a:endParaRPr lang="ru-RU" dirty="0"/>
        </a:p>
      </dgm:t>
    </dgm:pt>
    <dgm:pt modelId="{82CC1C3F-0F6D-4BFF-ADA2-72ED62B50D2E}" type="parTrans" cxnId="{ADFA9822-3504-4029-83F7-F13FE625DB4F}">
      <dgm:prSet/>
      <dgm:spPr/>
      <dgm:t>
        <a:bodyPr/>
        <a:lstStyle/>
        <a:p>
          <a:endParaRPr lang="ru-RU"/>
        </a:p>
      </dgm:t>
    </dgm:pt>
    <dgm:pt modelId="{F7D4730E-E1C1-4B4A-B96A-4845DCD3251F}" type="sibTrans" cxnId="{ADFA9822-3504-4029-83F7-F13FE625DB4F}">
      <dgm:prSet/>
      <dgm:spPr/>
      <dgm:t>
        <a:bodyPr/>
        <a:lstStyle/>
        <a:p>
          <a:endParaRPr lang="ru-RU"/>
        </a:p>
      </dgm:t>
    </dgm:pt>
    <dgm:pt modelId="{0E7D0786-FEC5-4DDE-A0DD-1823941F58D1}">
      <dgm:prSet phldrT="[Текст]" custT="1"/>
      <dgm:spPr/>
      <dgm:t>
        <a:bodyPr/>
        <a:lstStyle/>
        <a:p>
          <a:pPr algn="ctr">
            <a:lnSpc>
              <a:spcPts val="1760"/>
            </a:lnSpc>
          </a:pPr>
          <a:r>
            <a:rPr lang="ru-RU" sz="1800" b="1" dirty="0" smtClean="0"/>
            <a:t>вежливы со всеми участниками чата</a:t>
          </a:r>
          <a:endParaRPr lang="ru-RU" sz="1800" b="1" dirty="0"/>
        </a:p>
      </dgm:t>
    </dgm:pt>
    <dgm:pt modelId="{708DD783-7BF5-429D-8B9A-4B8A4AE36183}" type="parTrans" cxnId="{6B6F6D80-CBF3-4065-9ED6-E3AE3287C90D}">
      <dgm:prSet/>
      <dgm:spPr/>
      <dgm:t>
        <a:bodyPr/>
        <a:lstStyle/>
        <a:p>
          <a:endParaRPr lang="ru-RU"/>
        </a:p>
      </dgm:t>
    </dgm:pt>
    <dgm:pt modelId="{B3ADAEEE-8FF9-4A65-8280-4610A8493A42}" type="sibTrans" cxnId="{6B6F6D80-CBF3-4065-9ED6-E3AE3287C90D}">
      <dgm:prSet/>
      <dgm:spPr/>
      <dgm:t>
        <a:bodyPr/>
        <a:lstStyle/>
        <a:p>
          <a:endParaRPr lang="ru-RU"/>
        </a:p>
      </dgm:t>
    </dgm:pt>
    <dgm:pt modelId="{BBCD34B8-8642-470F-BE00-6EDA630B1486}">
      <dgm:prSet phldrT="[Текст]"/>
      <dgm:spPr/>
      <dgm:t>
        <a:bodyPr/>
        <a:lstStyle/>
        <a:p>
          <a:r>
            <a:rPr lang="ru-RU" dirty="0" smtClean="0"/>
            <a:t>Сохраняйте</a:t>
          </a:r>
          <a:endParaRPr lang="ru-RU" dirty="0"/>
        </a:p>
      </dgm:t>
    </dgm:pt>
    <dgm:pt modelId="{B93FEC0C-2637-490F-AA15-3DB1827BA9BD}" type="parTrans" cxnId="{C9AC7D88-5864-4D21-B208-8FF082BE4CC7}">
      <dgm:prSet/>
      <dgm:spPr/>
      <dgm:t>
        <a:bodyPr/>
        <a:lstStyle/>
        <a:p>
          <a:endParaRPr lang="ru-RU"/>
        </a:p>
      </dgm:t>
    </dgm:pt>
    <dgm:pt modelId="{713C8046-80A6-4FFD-9285-FFF092452511}" type="sibTrans" cxnId="{C9AC7D88-5864-4D21-B208-8FF082BE4CC7}">
      <dgm:prSet/>
      <dgm:spPr/>
      <dgm:t>
        <a:bodyPr/>
        <a:lstStyle/>
        <a:p>
          <a:endParaRPr lang="ru-RU"/>
        </a:p>
      </dgm:t>
    </dgm:pt>
    <dgm:pt modelId="{D2361B58-EF8E-4F62-B04A-6FA921D6ACFF}">
      <dgm:prSet phldrT="[Текст]" custT="1"/>
      <dgm:spPr/>
      <dgm:t>
        <a:bodyPr/>
        <a:lstStyle/>
        <a:p>
          <a:pPr>
            <a:lnSpc>
              <a:spcPts val="1860"/>
            </a:lnSpc>
          </a:pPr>
          <a:r>
            <a:rPr lang="ru-RU" sz="1800" b="1" dirty="0" smtClean="0"/>
            <a:t>спокойствие в ситуации конфликта</a:t>
          </a:r>
          <a:endParaRPr lang="ru-RU" sz="1800" b="1" dirty="0"/>
        </a:p>
      </dgm:t>
    </dgm:pt>
    <dgm:pt modelId="{419993F4-FFE2-4197-97A4-5C73AD6D6EAD}" type="parTrans" cxnId="{0526FD71-58F6-4F5E-B0E0-B79BD76307DE}">
      <dgm:prSet/>
      <dgm:spPr/>
      <dgm:t>
        <a:bodyPr/>
        <a:lstStyle/>
        <a:p>
          <a:endParaRPr lang="ru-RU"/>
        </a:p>
      </dgm:t>
    </dgm:pt>
    <dgm:pt modelId="{E5248261-159E-42E6-BB37-DD73CB7BCE3C}" type="sibTrans" cxnId="{0526FD71-58F6-4F5E-B0E0-B79BD76307DE}">
      <dgm:prSet/>
      <dgm:spPr/>
      <dgm:t>
        <a:bodyPr/>
        <a:lstStyle/>
        <a:p>
          <a:endParaRPr lang="ru-RU"/>
        </a:p>
      </dgm:t>
    </dgm:pt>
    <dgm:pt modelId="{8C227B51-DEAA-4FB8-92EA-E1E98C2F02FF}">
      <dgm:prSet/>
      <dgm:spPr/>
      <dgm:t>
        <a:bodyPr/>
        <a:lstStyle/>
        <a:p>
          <a:r>
            <a:rPr lang="ru-RU" dirty="0" smtClean="0"/>
            <a:t>Берегите</a:t>
          </a:r>
          <a:endParaRPr lang="ru-RU" dirty="0"/>
        </a:p>
      </dgm:t>
    </dgm:pt>
    <dgm:pt modelId="{5738A2F0-9116-4A1B-A10C-1E3B7C9D1380}" type="parTrans" cxnId="{A70435FA-3E97-49BE-BDB3-E6F38AA88C25}">
      <dgm:prSet/>
      <dgm:spPr/>
      <dgm:t>
        <a:bodyPr/>
        <a:lstStyle/>
        <a:p>
          <a:endParaRPr lang="ru-RU"/>
        </a:p>
      </dgm:t>
    </dgm:pt>
    <dgm:pt modelId="{EC927494-9B11-4FB1-974A-DE737C10CF29}" type="sibTrans" cxnId="{A70435FA-3E97-49BE-BDB3-E6F38AA88C25}">
      <dgm:prSet/>
      <dgm:spPr/>
      <dgm:t>
        <a:bodyPr/>
        <a:lstStyle/>
        <a:p>
          <a:endParaRPr lang="ru-RU"/>
        </a:p>
      </dgm:t>
    </dgm:pt>
    <dgm:pt modelId="{96CF34CA-20F1-419B-B575-5CC6A26C20B7}">
      <dgm:prSet/>
      <dgm:spPr/>
      <dgm:t>
        <a:bodyPr/>
        <a:lstStyle/>
        <a:p>
          <a:r>
            <a:rPr lang="ru-RU" dirty="0" smtClean="0"/>
            <a:t>Соблюдайте </a:t>
          </a:r>
          <a:endParaRPr lang="ru-RU" dirty="0"/>
        </a:p>
      </dgm:t>
    </dgm:pt>
    <dgm:pt modelId="{314EA11B-7729-4094-A9AF-CE62EA8CDD33}" type="parTrans" cxnId="{C5FAEC50-FCEC-46D9-9430-7E7CD067733A}">
      <dgm:prSet/>
      <dgm:spPr/>
      <dgm:t>
        <a:bodyPr/>
        <a:lstStyle/>
        <a:p>
          <a:endParaRPr lang="ru-RU"/>
        </a:p>
      </dgm:t>
    </dgm:pt>
    <dgm:pt modelId="{E190F2DC-528D-4040-9EDA-2AFA5D3D78DF}" type="sibTrans" cxnId="{C5FAEC50-FCEC-46D9-9430-7E7CD067733A}">
      <dgm:prSet/>
      <dgm:spPr/>
      <dgm:t>
        <a:bodyPr/>
        <a:lstStyle/>
        <a:p>
          <a:endParaRPr lang="ru-RU"/>
        </a:p>
      </dgm:t>
    </dgm:pt>
    <dgm:pt modelId="{AEA58475-1A47-4435-B1BB-EB6625C09F41}">
      <dgm:prSet/>
      <dgm:spPr/>
      <dgm:t>
        <a:bodyPr/>
        <a:lstStyle/>
        <a:p>
          <a:r>
            <a:rPr lang="ru-RU" dirty="0" smtClean="0"/>
            <a:t>Не публикуйте</a:t>
          </a:r>
          <a:endParaRPr lang="ru-RU" dirty="0"/>
        </a:p>
      </dgm:t>
    </dgm:pt>
    <dgm:pt modelId="{24FC1B0B-A207-4D27-BEB5-CA7612FA904D}" type="parTrans" cxnId="{67FFA6AC-1756-4597-A4C7-0ACB392EE965}">
      <dgm:prSet/>
      <dgm:spPr/>
      <dgm:t>
        <a:bodyPr/>
        <a:lstStyle/>
        <a:p>
          <a:endParaRPr lang="ru-RU"/>
        </a:p>
      </dgm:t>
    </dgm:pt>
    <dgm:pt modelId="{E3F0EB97-D9DC-4315-B04F-8C7B7773CE46}" type="sibTrans" cxnId="{67FFA6AC-1756-4597-A4C7-0ACB392EE965}">
      <dgm:prSet/>
      <dgm:spPr/>
      <dgm:t>
        <a:bodyPr/>
        <a:lstStyle/>
        <a:p>
          <a:endParaRPr lang="ru-RU"/>
        </a:p>
      </dgm:t>
    </dgm:pt>
    <dgm:pt modelId="{C8C56E25-C164-4FA6-898F-327A07C4A188}">
      <dgm:prSet/>
      <dgm:spPr/>
      <dgm:t>
        <a:bodyPr/>
        <a:lstStyle/>
        <a:p>
          <a:r>
            <a:rPr lang="ru-RU" dirty="0" smtClean="0"/>
            <a:t>Следите</a:t>
          </a:r>
          <a:endParaRPr lang="ru-RU" dirty="0"/>
        </a:p>
      </dgm:t>
    </dgm:pt>
    <dgm:pt modelId="{A471C0B7-BD97-4BEA-95A1-126DE421F059}" type="parTrans" cxnId="{ECC251F6-F423-40C2-BD6D-B4259AC153CE}">
      <dgm:prSet/>
      <dgm:spPr/>
      <dgm:t>
        <a:bodyPr/>
        <a:lstStyle/>
        <a:p>
          <a:endParaRPr lang="ru-RU"/>
        </a:p>
      </dgm:t>
    </dgm:pt>
    <dgm:pt modelId="{28E3ABB6-BB8E-4B82-9E7B-280477B9113C}" type="sibTrans" cxnId="{ECC251F6-F423-40C2-BD6D-B4259AC153CE}">
      <dgm:prSet/>
      <dgm:spPr/>
      <dgm:t>
        <a:bodyPr/>
        <a:lstStyle/>
        <a:p>
          <a:endParaRPr lang="ru-RU"/>
        </a:p>
      </dgm:t>
    </dgm:pt>
    <dgm:pt modelId="{ECD64499-8D35-435D-A00D-75B7AFDDCE5A}">
      <dgm:prSet/>
      <dgm:spPr/>
      <dgm:t>
        <a:bodyPr/>
        <a:lstStyle/>
        <a:p>
          <a:r>
            <a:rPr lang="ru-RU" dirty="0" smtClean="0"/>
            <a:t>Не решайте</a:t>
          </a:r>
          <a:endParaRPr lang="ru-RU" dirty="0"/>
        </a:p>
      </dgm:t>
    </dgm:pt>
    <dgm:pt modelId="{92BD8D64-7474-4D72-A201-B0F7E37B397B}" type="parTrans" cxnId="{124E4EFE-8C94-45CF-BE11-B485B3AED554}">
      <dgm:prSet/>
      <dgm:spPr/>
      <dgm:t>
        <a:bodyPr/>
        <a:lstStyle/>
        <a:p>
          <a:endParaRPr lang="ru-RU"/>
        </a:p>
      </dgm:t>
    </dgm:pt>
    <dgm:pt modelId="{F6629C1D-541B-4685-AE0A-67DEC573859B}" type="sibTrans" cxnId="{124E4EFE-8C94-45CF-BE11-B485B3AED554}">
      <dgm:prSet/>
      <dgm:spPr/>
      <dgm:t>
        <a:bodyPr/>
        <a:lstStyle/>
        <a:p>
          <a:endParaRPr lang="ru-RU"/>
        </a:p>
      </dgm:t>
    </dgm:pt>
    <dgm:pt modelId="{F334F82A-CB9B-4264-8C6C-7E61FD0EC909}">
      <dgm:prSet/>
      <dgm:spPr/>
      <dgm:t>
        <a:bodyPr/>
        <a:lstStyle/>
        <a:p>
          <a:r>
            <a:rPr lang="ru-RU" dirty="0" smtClean="0"/>
            <a:t>Публикуйте</a:t>
          </a:r>
          <a:endParaRPr lang="ru-RU" dirty="0"/>
        </a:p>
      </dgm:t>
    </dgm:pt>
    <dgm:pt modelId="{5FF65202-EC0C-4EE1-A231-C95F26D6B5BF}" type="parTrans" cxnId="{DCFD6EC2-8196-43CE-8131-2793A3895C06}">
      <dgm:prSet/>
      <dgm:spPr/>
      <dgm:t>
        <a:bodyPr/>
        <a:lstStyle/>
        <a:p>
          <a:endParaRPr lang="ru-RU"/>
        </a:p>
      </dgm:t>
    </dgm:pt>
    <dgm:pt modelId="{899F29E5-4FE1-4444-933B-5691380F6107}" type="sibTrans" cxnId="{DCFD6EC2-8196-43CE-8131-2793A3895C06}">
      <dgm:prSet/>
      <dgm:spPr/>
      <dgm:t>
        <a:bodyPr/>
        <a:lstStyle/>
        <a:p>
          <a:endParaRPr lang="ru-RU"/>
        </a:p>
      </dgm:t>
    </dgm:pt>
    <dgm:pt modelId="{2210C02B-57CA-4A96-8157-44A7494089D0}">
      <dgm:prSet custT="1"/>
      <dgm:spPr/>
      <dgm:t>
        <a:bodyPr/>
        <a:lstStyle/>
        <a:p>
          <a:r>
            <a:rPr lang="ru-RU" sz="1800" b="1" dirty="0" smtClean="0"/>
            <a:t>информацию, которая полезна каждому</a:t>
          </a:r>
          <a:endParaRPr lang="ru-RU" sz="1800" b="1" dirty="0"/>
        </a:p>
      </dgm:t>
    </dgm:pt>
    <dgm:pt modelId="{E88B39CB-2BF2-4DA1-B1E1-7395A2A31D22}" type="parTrans" cxnId="{9259BB76-15D0-4CFC-A781-C2C4D47CAC4F}">
      <dgm:prSet/>
      <dgm:spPr/>
      <dgm:t>
        <a:bodyPr/>
        <a:lstStyle/>
        <a:p>
          <a:endParaRPr lang="ru-RU"/>
        </a:p>
      </dgm:t>
    </dgm:pt>
    <dgm:pt modelId="{0BDA484C-C3E8-445A-B6FD-EFA385ABEFEA}" type="sibTrans" cxnId="{9259BB76-15D0-4CFC-A781-C2C4D47CAC4F}">
      <dgm:prSet/>
      <dgm:spPr/>
      <dgm:t>
        <a:bodyPr/>
        <a:lstStyle/>
        <a:p>
          <a:endParaRPr lang="ru-RU"/>
        </a:p>
      </dgm:t>
    </dgm:pt>
    <dgm:pt modelId="{E60E8C48-953C-4C07-AC3D-CECB62FF745F}">
      <dgm:prSet custT="1"/>
      <dgm:spPr/>
      <dgm:t>
        <a:bodyPr/>
        <a:lstStyle/>
        <a:p>
          <a:pPr algn="l">
            <a:lnSpc>
              <a:spcPts val="1560"/>
            </a:lnSpc>
          </a:pPr>
          <a:r>
            <a:rPr lang="ru-RU" sz="1800" b="1" dirty="0" smtClean="0"/>
            <a:t>организационные вопросы в общих чатах</a:t>
          </a:r>
          <a:endParaRPr lang="ru-RU" sz="1800" b="1" dirty="0"/>
        </a:p>
      </dgm:t>
    </dgm:pt>
    <dgm:pt modelId="{3DB19B53-C0C3-40A3-985B-D9890FBB0AC8}" type="parTrans" cxnId="{3E09AD43-D20E-45A9-86D4-8B43B7498A81}">
      <dgm:prSet/>
      <dgm:spPr/>
      <dgm:t>
        <a:bodyPr/>
        <a:lstStyle/>
        <a:p>
          <a:endParaRPr lang="ru-RU"/>
        </a:p>
      </dgm:t>
    </dgm:pt>
    <dgm:pt modelId="{C715CE7A-0B91-48BF-9DF2-3053800E7860}" type="sibTrans" cxnId="{3E09AD43-D20E-45A9-86D4-8B43B7498A81}">
      <dgm:prSet/>
      <dgm:spPr/>
      <dgm:t>
        <a:bodyPr/>
        <a:lstStyle/>
        <a:p>
          <a:endParaRPr lang="ru-RU"/>
        </a:p>
      </dgm:t>
    </dgm:pt>
    <dgm:pt modelId="{6259684B-C207-43DD-9B53-A7903F11AA57}">
      <dgm:prSet custT="1"/>
      <dgm:spPr/>
      <dgm:t>
        <a:bodyPr/>
        <a:lstStyle/>
        <a:p>
          <a:r>
            <a:rPr lang="ru-RU" sz="1800" b="1" dirty="0" smtClean="0"/>
            <a:t>чтобы сообщение не было неприличным</a:t>
          </a:r>
          <a:endParaRPr lang="ru-RU" sz="1800" b="1" dirty="0"/>
        </a:p>
      </dgm:t>
    </dgm:pt>
    <dgm:pt modelId="{D13A0217-8A3C-4172-B7AF-7B1E12A79158}" type="parTrans" cxnId="{CC7C8251-E737-4BF3-8700-04D43C12F897}">
      <dgm:prSet/>
      <dgm:spPr/>
      <dgm:t>
        <a:bodyPr/>
        <a:lstStyle/>
        <a:p>
          <a:endParaRPr lang="ru-RU"/>
        </a:p>
      </dgm:t>
    </dgm:pt>
    <dgm:pt modelId="{6BF27735-A944-4B9C-9255-DD4D3CD889F1}" type="sibTrans" cxnId="{CC7C8251-E737-4BF3-8700-04D43C12F897}">
      <dgm:prSet/>
      <dgm:spPr/>
      <dgm:t>
        <a:bodyPr/>
        <a:lstStyle/>
        <a:p>
          <a:endParaRPr lang="ru-RU"/>
        </a:p>
      </dgm:t>
    </dgm:pt>
    <dgm:pt modelId="{126E594F-5195-473D-A396-F604EC6AEC35}">
      <dgm:prSet custT="1"/>
      <dgm:spPr/>
      <dgm:t>
        <a:bodyPr/>
        <a:lstStyle/>
        <a:p>
          <a:r>
            <a:rPr lang="ru-RU" sz="1800" b="1" dirty="0" smtClean="0"/>
            <a:t>фотографии других людей без их согласия</a:t>
          </a:r>
          <a:endParaRPr lang="ru-RU" sz="1800" b="1" dirty="0"/>
        </a:p>
      </dgm:t>
    </dgm:pt>
    <dgm:pt modelId="{CBB090B1-F3CB-4998-B34C-B9D58B90CD4D}" type="parTrans" cxnId="{A532E93B-DBB4-4C6B-AD0D-D14CA134ECC6}">
      <dgm:prSet/>
      <dgm:spPr/>
      <dgm:t>
        <a:bodyPr/>
        <a:lstStyle/>
        <a:p>
          <a:endParaRPr lang="ru-RU"/>
        </a:p>
      </dgm:t>
    </dgm:pt>
    <dgm:pt modelId="{8BF14B1B-745B-4A39-92BC-B3DAB5644175}" type="sibTrans" cxnId="{A532E93B-DBB4-4C6B-AD0D-D14CA134ECC6}">
      <dgm:prSet/>
      <dgm:spPr/>
      <dgm:t>
        <a:bodyPr/>
        <a:lstStyle/>
        <a:p>
          <a:endParaRPr lang="ru-RU"/>
        </a:p>
      </dgm:t>
    </dgm:pt>
    <dgm:pt modelId="{F0109601-ADE4-4FE7-8C43-B039F44504AE}">
      <dgm:prSet custT="1"/>
      <dgm:spPr/>
      <dgm:t>
        <a:bodyPr/>
        <a:lstStyle/>
        <a:p>
          <a:r>
            <a:rPr lang="ru-RU" sz="1800" b="1" dirty="0" smtClean="0"/>
            <a:t>закон</a:t>
          </a:r>
          <a:endParaRPr lang="ru-RU" sz="1800" b="1" dirty="0"/>
        </a:p>
      </dgm:t>
    </dgm:pt>
    <dgm:pt modelId="{3D9B66EC-6050-478F-BF51-5B1C70FE3C6A}" type="parTrans" cxnId="{EF24B092-49D0-4965-BC9F-A910CE231EE6}">
      <dgm:prSet/>
      <dgm:spPr/>
      <dgm:t>
        <a:bodyPr/>
        <a:lstStyle/>
        <a:p>
          <a:endParaRPr lang="ru-RU"/>
        </a:p>
      </dgm:t>
    </dgm:pt>
    <dgm:pt modelId="{A6D78356-2DC7-445C-A60E-23F1EC967728}" type="sibTrans" cxnId="{EF24B092-49D0-4965-BC9F-A910CE231EE6}">
      <dgm:prSet/>
      <dgm:spPr/>
      <dgm:t>
        <a:bodyPr/>
        <a:lstStyle/>
        <a:p>
          <a:endParaRPr lang="ru-RU"/>
        </a:p>
      </dgm:t>
    </dgm:pt>
    <dgm:pt modelId="{69E59616-7D3B-4E47-A81F-2DA0358A52AA}">
      <dgm:prSet custT="1"/>
      <dgm:spPr/>
      <dgm:t>
        <a:bodyPr/>
        <a:lstStyle/>
        <a:p>
          <a:r>
            <a:rPr lang="ru-RU" sz="1800" b="1" dirty="0" smtClean="0"/>
            <a:t>время других участников</a:t>
          </a:r>
          <a:endParaRPr lang="ru-RU" sz="1800" b="1" dirty="0"/>
        </a:p>
      </dgm:t>
    </dgm:pt>
    <dgm:pt modelId="{69C61165-CD04-40DB-BC84-2BD01076C6BE}" type="parTrans" cxnId="{08D82D89-776C-40C7-A589-948F370B1EC5}">
      <dgm:prSet/>
      <dgm:spPr/>
      <dgm:t>
        <a:bodyPr/>
        <a:lstStyle/>
        <a:p>
          <a:endParaRPr lang="ru-RU"/>
        </a:p>
      </dgm:t>
    </dgm:pt>
    <dgm:pt modelId="{BEDD1B52-31DF-4D20-B9D2-EBBDDB95F812}" type="sibTrans" cxnId="{08D82D89-776C-40C7-A589-948F370B1EC5}">
      <dgm:prSet/>
      <dgm:spPr/>
      <dgm:t>
        <a:bodyPr/>
        <a:lstStyle/>
        <a:p>
          <a:endParaRPr lang="ru-RU"/>
        </a:p>
      </dgm:t>
    </dgm:pt>
    <dgm:pt modelId="{E378817E-57AF-4AD4-9C14-E5936EC63FB6}" type="pres">
      <dgm:prSet presAssocID="{C33D94EF-DB70-47D5-A8BE-A8F7D513AF9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79B6346-8F97-4535-B5C8-45FC96D658F8}" type="pres">
      <dgm:prSet presAssocID="{F469A23F-6F2F-492E-AB0A-1CC8E0085D16}" presName="linNode" presStyleCnt="0"/>
      <dgm:spPr/>
      <dgm:t>
        <a:bodyPr/>
        <a:lstStyle/>
        <a:p>
          <a:endParaRPr lang="ru-RU"/>
        </a:p>
      </dgm:t>
    </dgm:pt>
    <dgm:pt modelId="{6D44C91E-EE2C-44C5-A007-F9E811783275}" type="pres">
      <dgm:prSet presAssocID="{F469A23F-6F2F-492E-AB0A-1CC8E0085D16}" presName="parentShp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E295D0-83A6-40A3-BA35-4E525595EE89}" type="pres">
      <dgm:prSet presAssocID="{F469A23F-6F2F-492E-AB0A-1CC8E0085D16}" presName="childShp" presStyleLbl="b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A750FC-D8CC-495C-8A5F-38DC8774785D}" type="pres">
      <dgm:prSet presAssocID="{F7D4730E-E1C1-4B4A-B96A-4845DCD3251F}" presName="spacing" presStyleCnt="0"/>
      <dgm:spPr/>
      <dgm:t>
        <a:bodyPr/>
        <a:lstStyle/>
        <a:p>
          <a:endParaRPr lang="ru-RU"/>
        </a:p>
      </dgm:t>
    </dgm:pt>
    <dgm:pt modelId="{DF4E606E-F20E-4092-94DF-BD31832436F1}" type="pres">
      <dgm:prSet presAssocID="{F334F82A-CB9B-4264-8C6C-7E61FD0EC909}" presName="linNode" presStyleCnt="0"/>
      <dgm:spPr/>
      <dgm:t>
        <a:bodyPr/>
        <a:lstStyle/>
        <a:p>
          <a:endParaRPr lang="ru-RU"/>
        </a:p>
      </dgm:t>
    </dgm:pt>
    <dgm:pt modelId="{4B25EA90-CA18-485E-BD0B-78F1FD5BEF66}" type="pres">
      <dgm:prSet presAssocID="{F334F82A-CB9B-4264-8C6C-7E61FD0EC909}" presName="parentShp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63D584-BABA-4F8E-BBA6-3AF7CF88A3FA}" type="pres">
      <dgm:prSet presAssocID="{F334F82A-CB9B-4264-8C6C-7E61FD0EC909}" presName="childShp" presStyleLbl="b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3CA453-DF30-4610-B283-197CCF9C184E}" type="pres">
      <dgm:prSet presAssocID="{899F29E5-4FE1-4444-933B-5691380F6107}" presName="spacing" presStyleCnt="0"/>
      <dgm:spPr/>
      <dgm:t>
        <a:bodyPr/>
        <a:lstStyle/>
        <a:p>
          <a:endParaRPr lang="ru-RU"/>
        </a:p>
      </dgm:t>
    </dgm:pt>
    <dgm:pt modelId="{FF420861-3777-40A9-AF0E-D81F865808A4}" type="pres">
      <dgm:prSet presAssocID="{ECD64499-8D35-435D-A00D-75B7AFDDCE5A}" presName="linNode" presStyleCnt="0"/>
      <dgm:spPr/>
      <dgm:t>
        <a:bodyPr/>
        <a:lstStyle/>
        <a:p>
          <a:endParaRPr lang="ru-RU"/>
        </a:p>
      </dgm:t>
    </dgm:pt>
    <dgm:pt modelId="{90C30AEC-03E7-4257-AB1B-BC4472927BF9}" type="pres">
      <dgm:prSet presAssocID="{ECD64499-8D35-435D-A00D-75B7AFDDCE5A}" presName="parentShp" presStyleLbl="node1" presStyleIdx="2" presStyleCnt="8" custLinFactNeighborX="-2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869333-48C4-4AB0-B7E3-4742CB85F52A}" type="pres">
      <dgm:prSet presAssocID="{ECD64499-8D35-435D-A00D-75B7AFDDCE5A}" presName="childShp" presStyleLbl="b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8D3DFB-9184-498D-A211-E3BDB87962C2}" type="pres">
      <dgm:prSet presAssocID="{F6629C1D-541B-4685-AE0A-67DEC573859B}" presName="spacing" presStyleCnt="0"/>
      <dgm:spPr/>
      <dgm:t>
        <a:bodyPr/>
        <a:lstStyle/>
        <a:p>
          <a:endParaRPr lang="ru-RU"/>
        </a:p>
      </dgm:t>
    </dgm:pt>
    <dgm:pt modelId="{2012343E-67A7-46D6-BB23-A69230D63456}" type="pres">
      <dgm:prSet presAssocID="{C8C56E25-C164-4FA6-898F-327A07C4A188}" presName="linNode" presStyleCnt="0"/>
      <dgm:spPr/>
      <dgm:t>
        <a:bodyPr/>
        <a:lstStyle/>
        <a:p>
          <a:endParaRPr lang="ru-RU"/>
        </a:p>
      </dgm:t>
    </dgm:pt>
    <dgm:pt modelId="{AB5025CA-295E-4EB3-9806-71487A50B995}" type="pres">
      <dgm:prSet presAssocID="{C8C56E25-C164-4FA6-898F-327A07C4A188}" presName="parentShp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472873-829E-41FD-A7D5-17FA07848E31}" type="pres">
      <dgm:prSet presAssocID="{C8C56E25-C164-4FA6-898F-327A07C4A188}" presName="childShp" presStyleLbl="b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5BB112-D608-4414-9757-E56918246E1D}" type="pres">
      <dgm:prSet presAssocID="{28E3ABB6-BB8E-4B82-9E7B-280477B9113C}" presName="spacing" presStyleCnt="0"/>
      <dgm:spPr/>
      <dgm:t>
        <a:bodyPr/>
        <a:lstStyle/>
        <a:p>
          <a:endParaRPr lang="ru-RU"/>
        </a:p>
      </dgm:t>
    </dgm:pt>
    <dgm:pt modelId="{BC98B523-C6B5-4FBF-AF7C-7990703796BE}" type="pres">
      <dgm:prSet presAssocID="{AEA58475-1A47-4435-B1BB-EB6625C09F41}" presName="linNode" presStyleCnt="0"/>
      <dgm:spPr/>
      <dgm:t>
        <a:bodyPr/>
        <a:lstStyle/>
        <a:p>
          <a:endParaRPr lang="ru-RU"/>
        </a:p>
      </dgm:t>
    </dgm:pt>
    <dgm:pt modelId="{CE6E918D-8B33-413D-9D79-268C242B152B}" type="pres">
      <dgm:prSet presAssocID="{AEA58475-1A47-4435-B1BB-EB6625C09F41}" presName="parentShp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1819F5-5984-46AF-B191-E8A05E7DBC5D}" type="pres">
      <dgm:prSet presAssocID="{AEA58475-1A47-4435-B1BB-EB6625C09F41}" presName="childShp" presStyleLbl="b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323668-5B33-4B6A-BCD4-BE2B531DEDE2}" type="pres">
      <dgm:prSet presAssocID="{E3F0EB97-D9DC-4315-B04F-8C7B7773CE46}" presName="spacing" presStyleCnt="0"/>
      <dgm:spPr/>
      <dgm:t>
        <a:bodyPr/>
        <a:lstStyle/>
        <a:p>
          <a:endParaRPr lang="ru-RU"/>
        </a:p>
      </dgm:t>
    </dgm:pt>
    <dgm:pt modelId="{3D93F3D7-C49F-4CB3-A119-F133CFC11997}" type="pres">
      <dgm:prSet presAssocID="{96CF34CA-20F1-419B-B575-5CC6A26C20B7}" presName="linNode" presStyleCnt="0"/>
      <dgm:spPr/>
      <dgm:t>
        <a:bodyPr/>
        <a:lstStyle/>
        <a:p>
          <a:endParaRPr lang="ru-RU"/>
        </a:p>
      </dgm:t>
    </dgm:pt>
    <dgm:pt modelId="{F59AC8FB-7D69-4790-AA08-DEA24CFB0CE1}" type="pres">
      <dgm:prSet presAssocID="{96CF34CA-20F1-419B-B575-5CC6A26C20B7}" presName="parentShp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F644B3-0CDD-45C2-8B6F-588EE63BCFE2}" type="pres">
      <dgm:prSet presAssocID="{96CF34CA-20F1-419B-B575-5CC6A26C20B7}" presName="childShp" presStyleLbl="b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851174-DA1E-4DDD-92D8-AD0F5625C0D0}" type="pres">
      <dgm:prSet presAssocID="{E190F2DC-528D-4040-9EDA-2AFA5D3D78DF}" presName="spacing" presStyleCnt="0"/>
      <dgm:spPr/>
      <dgm:t>
        <a:bodyPr/>
        <a:lstStyle/>
        <a:p>
          <a:endParaRPr lang="ru-RU"/>
        </a:p>
      </dgm:t>
    </dgm:pt>
    <dgm:pt modelId="{951AC336-2BC6-4B23-A9D7-1CAE1E126CAA}" type="pres">
      <dgm:prSet presAssocID="{8C227B51-DEAA-4FB8-92EA-E1E98C2F02FF}" presName="linNode" presStyleCnt="0"/>
      <dgm:spPr/>
      <dgm:t>
        <a:bodyPr/>
        <a:lstStyle/>
        <a:p>
          <a:endParaRPr lang="ru-RU"/>
        </a:p>
      </dgm:t>
    </dgm:pt>
    <dgm:pt modelId="{2EA7A070-600C-4563-8AD6-D05F56D415C4}" type="pres">
      <dgm:prSet presAssocID="{8C227B51-DEAA-4FB8-92EA-E1E98C2F02FF}" presName="parentShp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326121-67F1-47E5-B682-19A7C9A1CF50}" type="pres">
      <dgm:prSet presAssocID="{8C227B51-DEAA-4FB8-92EA-E1E98C2F02FF}" presName="childShp" presStyleLbl="b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F9A6D2-BAED-425A-BB13-64DAB4130BC3}" type="pres">
      <dgm:prSet presAssocID="{EC927494-9B11-4FB1-974A-DE737C10CF29}" presName="spacing" presStyleCnt="0"/>
      <dgm:spPr/>
      <dgm:t>
        <a:bodyPr/>
        <a:lstStyle/>
        <a:p>
          <a:endParaRPr lang="ru-RU"/>
        </a:p>
      </dgm:t>
    </dgm:pt>
    <dgm:pt modelId="{405FD14F-34E9-435E-B05B-ABCC36DF0481}" type="pres">
      <dgm:prSet presAssocID="{BBCD34B8-8642-470F-BE00-6EDA630B1486}" presName="linNode" presStyleCnt="0"/>
      <dgm:spPr/>
      <dgm:t>
        <a:bodyPr/>
        <a:lstStyle/>
        <a:p>
          <a:endParaRPr lang="ru-RU"/>
        </a:p>
      </dgm:t>
    </dgm:pt>
    <dgm:pt modelId="{F25FE17C-778C-4BC0-99AB-8226E6270746}" type="pres">
      <dgm:prSet presAssocID="{BBCD34B8-8642-470F-BE00-6EDA630B1486}" presName="parentShp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526B76-17D4-4B27-BC1E-EB6FFE8C9E14}" type="pres">
      <dgm:prSet presAssocID="{BBCD34B8-8642-470F-BE00-6EDA630B1486}" presName="childShp" presStyleLbl="b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F3B441-027C-4EB2-B0FD-326AD2257468}" type="presOf" srcId="{0E7D0786-FEC5-4DDE-A0DD-1823941F58D1}" destId="{2CE295D0-83A6-40A3-BA35-4E525595EE89}" srcOrd="0" destOrd="0" presId="urn:microsoft.com/office/officeart/2005/8/layout/vList6"/>
    <dgm:cxn modelId="{A532E93B-DBB4-4C6B-AD0D-D14CA134ECC6}" srcId="{AEA58475-1A47-4435-B1BB-EB6625C09F41}" destId="{126E594F-5195-473D-A396-F604EC6AEC35}" srcOrd="0" destOrd="0" parTransId="{CBB090B1-F3CB-4998-B34C-B9D58B90CD4D}" sibTransId="{8BF14B1B-745B-4A39-92BC-B3DAB5644175}"/>
    <dgm:cxn modelId="{0526FD71-58F6-4F5E-B0E0-B79BD76307DE}" srcId="{BBCD34B8-8642-470F-BE00-6EDA630B1486}" destId="{D2361B58-EF8E-4F62-B04A-6FA921D6ACFF}" srcOrd="0" destOrd="0" parTransId="{419993F4-FFE2-4197-97A4-5C73AD6D6EAD}" sibTransId="{E5248261-159E-42E6-BB37-DD73CB7BCE3C}"/>
    <dgm:cxn modelId="{DCFD6EC2-8196-43CE-8131-2793A3895C06}" srcId="{C33D94EF-DB70-47D5-A8BE-A8F7D513AF9D}" destId="{F334F82A-CB9B-4264-8C6C-7E61FD0EC909}" srcOrd="1" destOrd="0" parTransId="{5FF65202-EC0C-4EE1-A231-C95F26D6B5BF}" sibTransId="{899F29E5-4FE1-4444-933B-5691380F6107}"/>
    <dgm:cxn modelId="{03DEC677-451D-4A26-ACA2-F4C4456FE43E}" type="presOf" srcId="{E60E8C48-953C-4C07-AC3D-CECB62FF745F}" destId="{C6869333-48C4-4AB0-B7E3-4742CB85F52A}" srcOrd="0" destOrd="0" presId="urn:microsoft.com/office/officeart/2005/8/layout/vList6"/>
    <dgm:cxn modelId="{EB91D632-F8A6-4C69-93A5-699A03283114}" type="presOf" srcId="{AEA58475-1A47-4435-B1BB-EB6625C09F41}" destId="{CE6E918D-8B33-413D-9D79-268C242B152B}" srcOrd="0" destOrd="0" presId="urn:microsoft.com/office/officeart/2005/8/layout/vList6"/>
    <dgm:cxn modelId="{E08A48E1-D925-4B97-A29E-AB775B0E3BF4}" type="presOf" srcId="{C8C56E25-C164-4FA6-898F-327A07C4A188}" destId="{AB5025CA-295E-4EB3-9806-71487A50B995}" srcOrd="0" destOrd="0" presId="urn:microsoft.com/office/officeart/2005/8/layout/vList6"/>
    <dgm:cxn modelId="{67FFA6AC-1756-4597-A4C7-0ACB392EE965}" srcId="{C33D94EF-DB70-47D5-A8BE-A8F7D513AF9D}" destId="{AEA58475-1A47-4435-B1BB-EB6625C09F41}" srcOrd="4" destOrd="0" parTransId="{24FC1B0B-A207-4D27-BEB5-CA7612FA904D}" sibTransId="{E3F0EB97-D9DC-4315-B04F-8C7B7773CE46}"/>
    <dgm:cxn modelId="{6B6F6D80-CBF3-4065-9ED6-E3AE3287C90D}" srcId="{F469A23F-6F2F-492E-AB0A-1CC8E0085D16}" destId="{0E7D0786-FEC5-4DDE-A0DD-1823941F58D1}" srcOrd="0" destOrd="0" parTransId="{708DD783-7BF5-429D-8B9A-4B8A4AE36183}" sibTransId="{B3ADAEEE-8FF9-4A65-8280-4610A8493A42}"/>
    <dgm:cxn modelId="{C9AC7D88-5864-4D21-B208-8FF082BE4CC7}" srcId="{C33D94EF-DB70-47D5-A8BE-A8F7D513AF9D}" destId="{BBCD34B8-8642-470F-BE00-6EDA630B1486}" srcOrd="7" destOrd="0" parTransId="{B93FEC0C-2637-490F-AA15-3DB1827BA9BD}" sibTransId="{713C8046-80A6-4FFD-9285-FFF092452511}"/>
    <dgm:cxn modelId="{D4629FD1-A17C-4354-88D4-69D2AFC19D8D}" type="presOf" srcId="{6259684B-C207-43DD-9B53-A7903F11AA57}" destId="{9D472873-829E-41FD-A7D5-17FA07848E31}" srcOrd="0" destOrd="0" presId="urn:microsoft.com/office/officeart/2005/8/layout/vList6"/>
    <dgm:cxn modelId="{FCCDDDE3-D8AC-460E-B2C4-B01AF6711909}" type="presOf" srcId="{BBCD34B8-8642-470F-BE00-6EDA630B1486}" destId="{F25FE17C-778C-4BC0-99AB-8226E6270746}" srcOrd="0" destOrd="0" presId="urn:microsoft.com/office/officeart/2005/8/layout/vList6"/>
    <dgm:cxn modelId="{5E61134F-1CF2-46BE-8DB8-1F7A3BACFBE6}" type="presOf" srcId="{8C227B51-DEAA-4FB8-92EA-E1E98C2F02FF}" destId="{2EA7A070-600C-4563-8AD6-D05F56D415C4}" srcOrd="0" destOrd="0" presId="urn:microsoft.com/office/officeart/2005/8/layout/vList6"/>
    <dgm:cxn modelId="{08D82D89-776C-40C7-A589-948F370B1EC5}" srcId="{8C227B51-DEAA-4FB8-92EA-E1E98C2F02FF}" destId="{69E59616-7D3B-4E47-A81F-2DA0358A52AA}" srcOrd="0" destOrd="0" parTransId="{69C61165-CD04-40DB-BC84-2BD01076C6BE}" sibTransId="{BEDD1B52-31DF-4D20-B9D2-EBBDDB95F812}"/>
    <dgm:cxn modelId="{124E4EFE-8C94-45CF-BE11-B485B3AED554}" srcId="{C33D94EF-DB70-47D5-A8BE-A8F7D513AF9D}" destId="{ECD64499-8D35-435D-A00D-75B7AFDDCE5A}" srcOrd="2" destOrd="0" parTransId="{92BD8D64-7474-4D72-A201-B0F7E37B397B}" sibTransId="{F6629C1D-541B-4685-AE0A-67DEC573859B}"/>
    <dgm:cxn modelId="{C5FAEC50-FCEC-46D9-9430-7E7CD067733A}" srcId="{C33D94EF-DB70-47D5-A8BE-A8F7D513AF9D}" destId="{96CF34CA-20F1-419B-B575-5CC6A26C20B7}" srcOrd="5" destOrd="0" parTransId="{314EA11B-7729-4094-A9AF-CE62EA8CDD33}" sibTransId="{E190F2DC-528D-4040-9EDA-2AFA5D3D78DF}"/>
    <dgm:cxn modelId="{ECC251F6-F423-40C2-BD6D-B4259AC153CE}" srcId="{C33D94EF-DB70-47D5-A8BE-A8F7D513AF9D}" destId="{C8C56E25-C164-4FA6-898F-327A07C4A188}" srcOrd="3" destOrd="0" parTransId="{A471C0B7-BD97-4BEA-95A1-126DE421F059}" sibTransId="{28E3ABB6-BB8E-4B82-9E7B-280477B9113C}"/>
    <dgm:cxn modelId="{9259BB76-15D0-4CFC-A781-C2C4D47CAC4F}" srcId="{F334F82A-CB9B-4264-8C6C-7E61FD0EC909}" destId="{2210C02B-57CA-4A96-8157-44A7494089D0}" srcOrd="0" destOrd="0" parTransId="{E88B39CB-2BF2-4DA1-B1E1-7395A2A31D22}" sibTransId="{0BDA484C-C3E8-445A-B6FD-EFA385ABEFEA}"/>
    <dgm:cxn modelId="{8FD70412-85B3-4F1C-8FA6-C69EDEDCC6A8}" type="presOf" srcId="{F334F82A-CB9B-4264-8C6C-7E61FD0EC909}" destId="{4B25EA90-CA18-485E-BD0B-78F1FD5BEF66}" srcOrd="0" destOrd="0" presId="urn:microsoft.com/office/officeart/2005/8/layout/vList6"/>
    <dgm:cxn modelId="{EF24B092-49D0-4965-BC9F-A910CE231EE6}" srcId="{96CF34CA-20F1-419B-B575-5CC6A26C20B7}" destId="{F0109601-ADE4-4FE7-8C43-B039F44504AE}" srcOrd="0" destOrd="0" parTransId="{3D9B66EC-6050-478F-BF51-5B1C70FE3C6A}" sibTransId="{A6D78356-2DC7-445C-A60E-23F1EC967728}"/>
    <dgm:cxn modelId="{8B764C77-35E2-4FC8-B053-5ACEDC44CB09}" type="presOf" srcId="{69E59616-7D3B-4E47-A81F-2DA0358A52AA}" destId="{2A326121-67F1-47E5-B682-19A7C9A1CF50}" srcOrd="0" destOrd="0" presId="urn:microsoft.com/office/officeart/2005/8/layout/vList6"/>
    <dgm:cxn modelId="{4B649BCA-B0F2-4A34-B3E7-811832826B32}" type="presOf" srcId="{F0109601-ADE4-4FE7-8C43-B039F44504AE}" destId="{5AF644B3-0CDD-45C2-8B6F-588EE63BCFE2}" srcOrd="0" destOrd="0" presId="urn:microsoft.com/office/officeart/2005/8/layout/vList6"/>
    <dgm:cxn modelId="{A897C4F8-CA2A-4672-9CB6-48234DEE618D}" type="presOf" srcId="{C33D94EF-DB70-47D5-A8BE-A8F7D513AF9D}" destId="{E378817E-57AF-4AD4-9C14-E5936EC63FB6}" srcOrd="0" destOrd="0" presId="urn:microsoft.com/office/officeart/2005/8/layout/vList6"/>
    <dgm:cxn modelId="{4046BE68-4FF1-4931-B333-BA0DBCA07BEF}" type="presOf" srcId="{D2361B58-EF8E-4F62-B04A-6FA921D6ACFF}" destId="{8E526B76-17D4-4B27-BC1E-EB6FFE8C9E14}" srcOrd="0" destOrd="0" presId="urn:microsoft.com/office/officeart/2005/8/layout/vList6"/>
    <dgm:cxn modelId="{F8431EA9-44E7-4D53-A766-A04DEFEFD861}" type="presOf" srcId="{126E594F-5195-473D-A396-F604EC6AEC35}" destId="{6F1819F5-5984-46AF-B191-E8A05E7DBC5D}" srcOrd="0" destOrd="0" presId="urn:microsoft.com/office/officeart/2005/8/layout/vList6"/>
    <dgm:cxn modelId="{A70435FA-3E97-49BE-BDB3-E6F38AA88C25}" srcId="{C33D94EF-DB70-47D5-A8BE-A8F7D513AF9D}" destId="{8C227B51-DEAA-4FB8-92EA-E1E98C2F02FF}" srcOrd="6" destOrd="0" parTransId="{5738A2F0-9116-4A1B-A10C-1E3B7C9D1380}" sibTransId="{EC927494-9B11-4FB1-974A-DE737C10CF29}"/>
    <dgm:cxn modelId="{3E09AD43-D20E-45A9-86D4-8B43B7498A81}" srcId="{ECD64499-8D35-435D-A00D-75B7AFDDCE5A}" destId="{E60E8C48-953C-4C07-AC3D-CECB62FF745F}" srcOrd="0" destOrd="0" parTransId="{3DB19B53-C0C3-40A3-985B-D9890FBB0AC8}" sibTransId="{C715CE7A-0B91-48BF-9DF2-3053800E7860}"/>
    <dgm:cxn modelId="{ADFA9822-3504-4029-83F7-F13FE625DB4F}" srcId="{C33D94EF-DB70-47D5-A8BE-A8F7D513AF9D}" destId="{F469A23F-6F2F-492E-AB0A-1CC8E0085D16}" srcOrd="0" destOrd="0" parTransId="{82CC1C3F-0F6D-4BFF-ADA2-72ED62B50D2E}" sibTransId="{F7D4730E-E1C1-4B4A-B96A-4845DCD3251F}"/>
    <dgm:cxn modelId="{CC7C8251-E737-4BF3-8700-04D43C12F897}" srcId="{C8C56E25-C164-4FA6-898F-327A07C4A188}" destId="{6259684B-C207-43DD-9B53-A7903F11AA57}" srcOrd="0" destOrd="0" parTransId="{D13A0217-8A3C-4172-B7AF-7B1E12A79158}" sibTransId="{6BF27735-A944-4B9C-9255-DD4D3CD889F1}"/>
    <dgm:cxn modelId="{F484657D-5C0F-489C-BCE8-6263261F7A6D}" type="presOf" srcId="{ECD64499-8D35-435D-A00D-75B7AFDDCE5A}" destId="{90C30AEC-03E7-4257-AB1B-BC4472927BF9}" srcOrd="0" destOrd="0" presId="urn:microsoft.com/office/officeart/2005/8/layout/vList6"/>
    <dgm:cxn modelId="{129FAACA-23B3-4E14-9EEB-A2FB22AE087F}" type="presOf" srcId="{F469A23F-6F2F-492E-AB0A-1CC8E0085D16}" destId="{6D44C91E-EE2C-44C5-A007-F9E811783275}" srcOrd="0" destOrd="0" presId="urn:microsoft.com/office/officeart/2005/8/layout/vList6"/>
    <dgm:cxn modelId="{3E837E47-ABD8-4097-AF13-658AF03C903D}" type="presOf" srcId="{2210C02B-57CA-4A96-8157-44A7494089D0}" destId="{2363D584-BABA-4F8E-BBA6-3AF7CF88A3FA}" srcOrd="0" destOrd="0" presId="urn:microsoft.com/office/officeart/2005/8/layout/vList6"/>
    <dgm:cxn modelId="{2A451CB5-C950-4513-AE33-50784BE9C1EF}" type="presOf" srcId="{96CF34CA-20F1-419B-B575-5CC6A26C20B7}" destId="{F59AC8FB-7D69-4790-AA08-DEA24CFB0CE1}" srcOrd="0" destOrd="0" presId="urn:microsoft.com/office/officeart/2005/8/layout/vList6"/>
    <dgm:cxn modelId="{5DA30A30-0DAE-4E11-9963-82053F129A3B}" type="presParOf" srcId="{E378817E-57AF-4AD4-9C14-E5936EC63FB6}" destId="{D79B6346-8F97-4535-B5C8-45FC96D658F8}" srcOrd="0" destOrd="0" presId="urn:microsoft.com/office/officeart/2005/8/layout/vList6"/>
    <dgm:cxn modelId="{699E379A-83C4-45F1-BF02-0EC09DE2618B}" type="presParOf" srcId="{D79B6346-8F97-4535-B5C8-45FC96D658F8}" destId="{6D44C91E-EE2C-44C5-A007-F9E811783275}" srcOrd="0" destOrd="0" presId="urn:microsoft.com/office/officeart/2005/8/layout/vList6"/>
    <dgm:cxn modelId="{08199766-5270-4217-8BB9-797CA3632438}" type="presParOf" srcId="{D79B6346-8F97-4535-B5C8-45FC96D658F8}" destId="{2CE295D0-83A6-40A3-BA35-4E525595EE89}" srcOrd="1" destOrd="0" presId="urn:microsoft.com/office/officeart/2005/8/layout/vList6"/>
    <dgm:cxn modelId="{DF035BD7-2C2C-4B77-B7D8-0F488AEA6A0D}" type="presParOf" srcId="{E378817E-57AF-4AD4-9C14-E5936EC63FB6}" destId="{82A750FC-D8CC-495C-8A5F-38DC8774785D}" srcOrd="1" destOrd="0" presId="urn:microsoft.com/office/officeart/2005/8/layout/vList6"/>
    <dgm:cxn modelId="{4EFCDAF3-E015-4934-851E-0DB25693DC38}" type="presParOf" srcId="{E378817E-57AF-4AD4-9C14-E5936EC63FB6}" destId="{DF4E606E-F20E-4092-94DF-BD31832436F1}" srcOrd="2" destOrd="0" presId="urn:microsoft.com/office/officeart/2005/8/layout/vList6"/>
    <dgm:cxn modelId="{F5CDE67B-23CA-487A-8548-12EF8B289F6C}" type="presParOf" srcId="{DF4E606E-F20E-4092-94DF-BD31832436F1}" destId="{4B25EA90-CA18-485E-BD0B-78F1FD5BEF66}" srcOrd="0" destOrd="0" presId="urn:microsoft.com/office/officeart/2005/8/layout/vList6"/>
    <dgm:cxn modelId="{8A4B8ED2-9ED7-4D76-BA92-750738874FA2}" type="presParOf" srcId="{DF4E606E-F20E-4092-94DF-BD31832436F1}" destId="{2363D584-BABA-4F8E-BBA6-3AF7CF88A3FA}" srcOrd="1" destOrd="0" presId="urn:microsoft.com/office/officeart/2005/8/layout/vList6"/>
    <dgm:cxn modelId="{C7C5040C-DE68-4EB5-B216-C7E341E322FA}" type="presParOf" srcId="{E378817E-57AF-4AD4-9C14-E5936EC63FB6}" destId="{173CA453-DF30-4610-B283-197CCF9C184E}" srcOrd="3" destOrd="0" presId="urn:microsoft.com/office/officeart/2005/8/layout/vList6"/>
    <dgm:cxn modelId="{FDCF2E28-36CF-4222-9318-27C562FA4886}" type="presParOf" srcId="{E378817E-57AF-4AD4-9C14-E5936EC63FB6}" destId="{FF420861-3777-40A9-AF0E-D81F865808A4}" srcOrd="4" destOrd="0" presId="urn:microsoft.com/office/officeart/2005/8/layout/vList6"/>
    <dgm:cxn modelId="{5D296346-374B-4626-B646-FF34C7CB0C53}" type="presParOf" srcId="{FF420861-3777-40A9-AF0E-D81F865808A4}" destId="{90C30AEC-03E7-4257-AB1B-BC4472927BF9}" srcOrd="0" destOrd="0" presId="urn:microsoft.com/office/officeart/2005/8/layout/vList6"/>
    <dgm:cxn modelId="{1183313D-4E81-4B9A-B21F-8B6996F39B2B}" type="presParOf" srcId="{FF420861-3777-40A9-AF0E-D81F865808A4}" destId="{C6869333-48C4-4AB0-B7E3-4742CB85F52A}" srcOrd="1" destOrd="0" presId="urn:microsoft.com/office/officeart/2005/8/layout/vList6"/>
    <dgm:cxn modelId="{9B30A61D-5104-4319-AC58-A6438305CE37}" type="presParOf" srcId="{E378817E-57AF-4AD4-9C14-E5936EC63FB6}" destId="{178D3DFB-9184-498D-A211-E3BDB87962C2}" srcOrd="5" destOrd="0" presId="urn:microsoft.com/office/officeart/2005/8/layout/vList6"/>
    <dgm:cxn modelId="{C5E94AAD-C1AC-4ECB-BA25-94D4755881B3}" type="presParOf" srcId="{E378817E-57AF-4AD4-9C14-E5936EC63FB6}" destId="{2012343E-67A7-46D6-BB23-A69230D63456}" srcOrd="6" destOrd="0" presId="urn:microsoft.com/office/officeart/2005/8/layout/vList6"/>
    <dgm:cxn modelId="{35C18BF6-077C-406E-822C-2A1A2C6D0DAF}" type="presParOf" srcId="{2012343E-67A7-46D6-BB23-A69230D63456}" destId="{AB5025CA-295E-4EB3-9806-71487A50B995}" srcOrd="0" destOrd="0" presId="urn:microsoft.com/office/officeart/2005/8/layout/vList6"/>
    <dgm:cxn modelId="{67E1CCE7-1BA7-497F-9170-3F863C8FCA1B}" type="presParOf" srcId="{2012343E-67A7-46D6-BB23-A69230D63456}" destId="{9D472873-829E-41FD-A7D5-17FA07848E31}" srcOrd="1" destOrd="0" presId="urn:microsoft.com/office/officeart/2005/8/layout/vList6"/>
    <dgm:cxn modelId="{FE47E775-6F2C-4C12-9967-8C9A9BAD4F40}" type="presParOf" srcId="{E378817E-57AF-4AD4-9C14-E5936EC63FB6}" destId="{D45BB112-D608-4414-9757-E56918246E1D}" srcOrd="7" destOrd="0" presId="urn:microsoft.com/office/officeart/2005/8/layout/vList6"/>
    <dgm:cxn modelId="{4CE8532C-960A-4481-BCCF-DA6B9FD4B20B}" type="presParOf" srcId="{E378817E-57AF-4AD4-9C14-E5936EC63FB6}" destId="{BC98B523-C6B5-4FBF-AF7C-7990703796BE}" srcOrd="8" destOrd="0" presId="urn:microsoft.com/office/officeart/2005/8/layout/vList6"/>
    <dgm:cxn modelId="{E85D5179-D5C9-4DAA-8D03-91A93EE538AF}" type="presParOf" srcId="{BC98B523-C6B5-4FBF-AF7C-7990703796BE}" destId="{CE6E918D-8B33-413D-9D79-268C242B152B}" srcOrd="0" destOrd="0" presId="urn:microsoft.com/office/officeart/2005/8/layout/vList6"/>
    <dgm:cxn modelId="{1B3D944E-5E7F-4212-BC55-FC4D7AF0E0BE}" type="presParOf" srcId="{BC98B523-C6B5-4FBF-AF7C-7990703796BE}" destId="{6F1819F5-5984-46AF-B191-E8A05E7DBC5D}" srcOrd="1" destOrd="0" presId="urn:microsoft.com/office/officeart/2005/8/layout/vList6"/>
    <dgm:cxn modelId="{C9DC729C-A7D9-4540-B3DF-E63F99B7F6F6}" type="presParOf" srcId="{E378817E-57AF-4AD4-9C14-E5936EC63FB6}" destId="{02323668-5B33-4B6A-BCD4-BE2B531DEDE2}" srcOrd="9" destOrd="0" presId="urn:microsoft.com/office/officeart/2005/8/layout/vList6"/>
    <dgm:cxn modelId="{ADBEC27C-9937-4ADD-8A01-07A934E5E865}" type="presParOf" srcId="{E378817E-57AF-4AD4-9C14-E5936EC63FB6}" destId="{3D93F3D7-C49F-4CB3-A119-F133CFC11997}" srcOrd="10" destOrd="0" presId="urn:microsoft.com/office/officeart/2005/8/layout/vList6"/>
    <dgm:cxn modelId="{75B9F1A6-F1AF-4E05-A25D-1747B78E4497}" type="presParOf" srcId="{3D93F3D7-C49F-4CB3-A119-F133CFC11997}" destId="{F59AC8FB-7D69-4790-AA08-DEA24CFB0CE1}" srcOrd="0" destOrd="0" presId="urn:microsoft.com/office/officeart/2005/8/layout/vList6"/>
    <dgm:cxn modelId="{FD1134E8-815F-4375-8BA5-128B956E9F1C}" type="presParOf" srcId="{3D93F3D7-C49F-4CB3-A119-F133CFC11997}" destId="{5AF644B3-0CDD-45C2-8B6F-588EE63BCFE2}" srcOrd="1" destOrd="0" presId="urn:microsoft.com/office/officeart/2005/8/layout/vList6"/>
    <dgm:cxn modelId="{68774D3B-117F-4A4F-8624-DDB9AE91CA08}" type="presParOf" srcId="{E378817E-57AF-4AD4-9C14-E5936EC63FB6}" destId="{B9851174-DA1E-4DDD-92D8-AD0F5625C0D0}" srcOrd="11" destOrd="0" presId="urn:microsoft.com/office/officeart/2005/8/layout/vList6"/>
    <dgm:cxn modelId="{417BB985-A8F6-409A-910F-F9A0148BA3F4}" type="presParOf" srcId="{E378817E-57AF-4AD4-9C14-E5936EC63FB6}" destId="{951AC336-2BC6-4B23-A9D7-1CAE1E126CAA}" srcOrd="12" destOrd="0" presId="urn:microsoft.com/office/officeart/2005/8/layout/vList6"/>
    <dgm:cxn modelId="{7CD36405-2A9D-49B7-8F9F-06DDD6FC906D}" type="presParOf" srcId="{951AC336-2BC6-4B23-A9D7-1CAE1E126CAA}" destId="{2EA7A070-600C-4563-8AD6-D05F56D415C4}" srcOrd="0" destOrd="0" presId="urn:microsoft.com/office/officeart/2005/8/layout/vList6"/>
    <dgm:cxn modelId="{95555671-3D59-47B6-9A3E-7D8D607A3766}" type="presParOf" srcId="{951AC336-2BC6-4B23-A9D7-1CAE1E126CAA}" destId="{2A326121-67F1-47E5-B682-19A7C9A1CF50}" srcOrd="1" destOrd="0" presId="urn:microsoft.com/office/officeart/2005/8/layout/vList6"/>
    <dgm:cxn modelId="{26F1E3B9-9B4E-411D-B841-76F900EC5C9A}" type="presParOf" srcId="{E378817E-57AF-4AD4-9C14-E5936EC63FB6}" destId="{3CF9A6D2-BAED-425A-BB13-64DAB4130BC3}" srcOrd="13" destOrd="0" presId="urn:microsoft.com/office/officeart/2005/8/layout/vList6"/>
    <dgm:cxn modelId="{0230E858-8ECC-4A65-BDBF-37C69B5E76E5}" type="presParOf" srcId="{E378817E-57AF-4AD4-9C14-E5936EC63FB6}" destId="{405FD14F-34E9-435E-B05B-ABCC36DF0481}" srcOrd="14" destOrd="0" presId="urn:microsoft.com/office/officeart/2005/8/layout/vList6"/>
    <dgm:cxn modelId="{E8FD5E8D-1D5F-484A-8D3A-138D759C0376}" type="presParOf" srcId="{405FD14F-34E9-435E-B05B-ABCC36DF0481}" destId="{F25FE17C-778C-4BC0-99AB-8226E6270746}" srcOrd="0" destOrd="0" presId="urn:microsoft.com/office/officeart/2005/8/layout/vList6"/>
    <dgm:cxn modelId="{A13BAAFF-9C22-45B1-AD5B-640D3852FAA8}" type="presParOf" srcId="{405FD14F-34E9-435E-B05B-ABCC36DF0481}" destId="{8E526B76-17D4-4B27-BC1E-EB6FFE8C9E1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E295D0-83A6-40A3-BA35-4E525595EE89}">
      <dsp:nvSpPr>
        <dsp:cNvPr id="0" name=""/>
        <dsp:cNvSpPr/>
      </dsp:nvSpPr>
      <dsp:spPr>
        <a:xfrm>
          <a:off x="1814400" y="179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ctr" defTabSz="800100">
            <a:lnSpc>
              <a:spcPts val="17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вежливы со всеми участниками чата</a:t>
          </a:r>
          <a:endParaRPr lang="ru-RU" sz="1800" b="1" kern="1200" dirty="0"/>
        </a:p>
      </dsp:txBody>
      <dsp:txXfrm>
        <a:off x="1814400" y="1793"/>
        <a:ext cx="2721600" cy="636829"/>
      </dsp:txXfrm>
    </dsp:sp>
    <dsp:sp modelId="{6D44C91E-EE2C-44C5-A007-F9E811783275}">
      <dsp:nvSpPr>
        <dsp:cNvPr id="0" name=""/>
        <dsp:cNvSpPr/>
      </dsp:nvSpPr>
      <dsp:spPr>
        <a:xfrm>
          <a:off x="0" y="1793"/>
          <a:ext cx="1814400" cy="63682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Будьте</a:t>
          </a:r>
          <a:endParaRPr lang="ru-RU" sz="2000" kern="1200" dirty="0"/>
        </a:p>
      </dsp:txBody>
      <dsp:txXfrm>
        <a:off x="0" y="1793"/>
        <a:ext cx="1814400" cy="636829"/>
      </dsp:txXfrm>
    </dsp:sp>
    <dsp:sp modelId="{2363D584-BABA-4F8E-BBA6-3AF7CF88A3FA}">
      <dsp:nvSpPr>
        <dsp:cNvPr id="0" name=""/>
        <dsp:cNvSpPr/>
      </dsp:nvSpPr>
      <dsp:spPr>
        <a:xfrm>
          <a:off x="1814400" y="70230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информацию, которая полезна каждому</a:t>
          </a:r>
          <a:endParaRPr lang="ru-RU" sz="1800" b="1" kern="1200" dirty="0"/>
        </a:p>
      </dsp:txBody>
      <dsp:txXfrm>
        <a:off x="1814400" y="702305"/>
        <a:ext cx="2721600" cy="636829"/>
      </dsp:txXfrm>
    </dsp:sp>
    <dsp:sp modelId="{4B25EA90-CA18-485E-BD0B-78F1FD5BEF66}">
      <dsp:nvSpPr>
        <dsp:cNvPr id="0" name=""/>
        <dsp:cNvSpPr/>
      </dsp:nvSpPr>
      <dsp:spPr>
        <a:xfrm>
          <a:off x="0" y="702305"/>
          <a:ext cx="1814400" cy="63682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Публикуйте</a:t>
          </a:r>
          <a:endParaRPr lang="ru-RU" sz="2000" kern="1200" dirty="0"/>
        </a:p>
      </dsp:txBody>
      <dsp:txXfrm>
        <a:off x="0" y="702305"/>
        <a:ext cx="1814400" cy="636829"/>
      </dsp:txXfrm>
    </dsp:sp>
    <dsp:sp modelId="{C6869333-48C4-4AB0-B7E3-4742CB85F52A}">
      <dsp:nvSpPr>
        <dsp:cNvPr id="0" name=""/>
        <dsp:cNvSpPr/>
      </dsp:nvSpPr>
      <dsp:spPr>
        <a:xfrm>
          <a:off x="1814400" y="140281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ts val="15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организационные вопросы в общих чатах</a:t>
          </a:r>
          <a:endParaRPr lang="ru-RU" sz="1800" b="1" kern="1200" dirty="0"/>
        </a:p>
      </dsp:txBody>
      <dsp:txXfrm>
        <a:off x="1814400" y="1402817"/>
        <a:ext cx="2721600" cy="636829"/>
      </dsp:txXfrm>
    </dsp:sp>
    <dsp:sp modelId="{90C30AEC-03E7-4257-AB1B-BC4472927BF9}">
      <dsp:nvSpPr>
        <dsp:cNvPr id="0" name=""/>
        <dsp:cNvSpPr/>
      </dsp:nvSpPr>
      <dsp:spPr>
        <a:xfrm>
          <a:off x="0" y="1402817"/>
          <a:ext cx="1814400" cy="63682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 решайте</a:t>
          </a:r>
          <a:endParaRPr lang="ru-RU" sz="2000" kern="1200" dirty="0"/>
        </a:p>
      </dsp:txBody>
      <dsp:txXfrm>
        <a:off x="0" y="1402817"/>
        <a:ext cx="1814400" cy="636829"/>
      </dsp:txXfrm>
    </dsp:sp>
    <dsp:sp modelId="{9D472873-829E-41FD-A7D5-17FA07848E31}">
      <dsp:nvSpPr>
        <dsp:cNvPr id="0" name=""/>
        <dsp:cNvSpPr/>
      </dsp:nvSpPr>
      <dsp:spPr>
        <a:xfrm>
          <a:off x="1814400" y="2103329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чтобы сообщение не было неприличным</a:t>
          </a:r>
          <a:endParaRPr lang="ru-RU" sz="1800" b="1" kern="1200" dirty="0"/>
        </a:p>
      </dsp:txBody>
      <dsp:txXfrm>
        <a:off x="1814400" y="2103329"/>
        <a:ext cx="2721600" cy="636829"/>
      </dsp:txXfrm>
    </dsp:sp>
    <dsp:sp modelId="{AB5025CA-295E-4EB3-9806-71487A50B995}">
      <dsp:nvSpPr>
        <dsp:cNvPr id="0" name=""/>
        <dsp:cNvSpPr/>
      </dsp:nvSpPr>
      <dsp:spPr>
        <a:xfrm>
          <a:off x="0" y="2103329"/>
          <a:ext cx="1814400" cy="63682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Следите</a:t>
          </a:r>
          <a:endParaRPr lang="ru-RU" sz="2000" kern="1200" dirty="0"/>
        </a:p>
      </dsp:txBody>
      <dsp:txXfrm>
        <a:off x="0" y="2103329"/>
        <a:ext cx="1814400" cy="636829"/>
      </dsp:txXfrm>
    </dsp:sp>
    <dsp:sp modelId="{6F1819F5-5984-46AF-B191-E8A05E7DBC5D}">
      <dsp:nvSpPr>
        <dsp:cNvPr id="0" name=""/>
        <dsp:cNvSpPr/>
      </dsp:nvSpPr>
      <dsp:spPr>
        <a:xfrm>
          <a:off x="1814400" y="2803841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фотографии других людей без их согласия</a:t>
          </a:r>
          <a:endParaRPr lang="ru-RU" sz="1800" b="1" kern="1200" dirty="0"/>
        </a:p>
      </dsp:txBody>
      <dsp:txXfrm>
        <a:off x="1814400" y="2803841"/>
        <a:ext cx="2721600" cy="636829"/>
      </dsp:txXfrm>
    </dsp:sp>
    <dsp:sp modelId="{CE6E918D-8B33-413D-9D79-268C242B152B}">
      <dsp:nvSpPr>
        <dsp:cNvPr id="0" name=""/>
        <dsp:cNvSpPr/>
      </dsp:nvSpPr>
      <dsp:spPr>
        <a:xfrm>
          <a:off x="0" y="2803841"/>
          <a:ext cx="1814400" cy="63682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 публикуйте</a:t>
          </a:r>
          <a:endParaRPr lang="ru-RU" sz="2000" kern="1200" dirty="0"/>
        </a:p>
      </dsp:txBody>
      <dsp:txXfrm>
        <a:off x="0" y="2803841"/>
        <a:ext cx="1814400" cy="636829"/>
      </dsp:txXfrm>
    </dsp:sp>
    <dsp:sp modelId="{5AF644B3-0CDD-45C2-8B6F-588EE63BCFE2}">
      <dsp:nvSpPr>
        <dsp:cNvPr id="0" name=""/>
        <dsp:cNvSpPr/>
      </dsp:nvSpPr>
      <dsp:spPr>
        <a:xfrm>
          <a:off x="1814400" y="350435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закон</a:t>
          </a:r>
          <a:endParaRPr lang="ru-RU" sz="1800" b="1" kern="1200" dirty="0"/>
        </a:p>
      </dsp:txBody>
      <dsp:txXfrm>
        <a:off x="1814400" y="3504353"/>
        <a:ext cx="2721600" cy="636829"/>
      </dsp:txXfrm>
    </dsp:sp>
    <dsp:sp modelId="{F59AC8FB-7D69-4790-AA08-DEA24CFB0CE1}">
      <dsp:nvSpPr>
        <dsp:cNvPr id="0" name=""/>
        <dsp:cNvSpPr/>
      </dsp:nvSpPr>
      <dsp:spPr>
        <a:xfrm>
          <a:off x="0" y="3504353"/>
          <a:ext cx="1814400" cy="63682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Соблюдайте </a:t>
          </a:r>
          <a:endParaRPr lang="ru-RU" sz="2000" kern="1200" dirty="0"/>
        </a:p>
      </dsp:txBody>
      <dsp:txXfrm>
        <a:off x="0" y="3504353"/>
        <a:ext cx="1814400" cy="636829"/>
      </dsp:txXfrm>
    </dsp:sp>
    <dsp:sp modelId="{2A326121-67F1-47E5-B682-19A7C9A1CF50}">
      <dsp:nvSpPr>
        <dsp:cNvPr id="0" name=""/>
        <dsp:cNvSpPr/>
      </dsp:nvSpPr>
      <dsp:spPr>
        <a:xfrm>
          <a:off x="1814400" y="420486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время других участников</a:t>
          </a:r>
          <a:endParaRPr lang="ru-RU" sz="1800" b="1" kern="1200" dirty="0"/>
        </a:p>
      </dsp:txBody>
      <dsp:txXfrm>
        <a:off x="1814400" y="4204865"/>
        <a:ext cx="2721600" cy="636829"/>
      </dsp:txXfrm>
    </dsp:sp>
    <dsp:sp modelId="{2EA7A070-600C-4563-8AD6-D05F56D415C4}">
      <dsp:nvSpPr>
        <dsp:cNvPr id="0" name=""/>
        <dsp:cNvSpPr/>
      </dsp:nvSpPr>
      <dsp:spPr>
        <a:xfrm>
          <a:off x="0" y="4204865"/>
          <a:ext cx="1814400" cy="63682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Берегите</a:t>
          </a:r>
          <a:endParaRPr lang="ru-RU" sz="2000" kern="1200" dirty="0"/>
        </a:p>
      </dsp:txBody>
      <dsp:txXfrm>
        <a:off x="0" y="4204865"/>
        <a:ext cx="1814400" cy="636829"/>
      </dsp:txXfrm>
    </dsp:sp>
    <dsp:sp modelId="{8E526B76-17D4-4B27-BC1E-EB6FFE8C9E14}">
      <dsp:nvSpPr>
        <dsp:cNvPr id="0" name=""/>
        <dsp:cNvSpPr/>
      </dsp:nvSpPr>
      <dsp:spPr>
        <a:xfrm>
          <a:off x="1814400" y="490537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ts val="18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спокойствие в ситуации конфликта</a:t>
          </a:r>
          <a:endParaRPr lang="ru-RU" sz="1800" b="1" kern="1200" dirty="0"/>
        </a:p>
      </dsp:txBody>
      <dsp:txXfrm>
        <a:off x="1814400" y="4905377"/>
        <a:ext cx="2721600" cy="636829"/>
      </dsp:txXfrm>
    </dsp:sp>
    <dsp:sp modelId="{F25FE17C-778C-4BC0-99AB-8226E6270746}">
      <dsp:nvSpPr>
        <dsp:cNvPr id="0" name=""/>
        <dsp:cNvSpPr/>
      </dsp:nvSpPr>
      <dsp:spPr>
        <a:xfrm>
          <a:off x="0" y="4905377"/>
          <a:ext cx="1814400" cy="63682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Сохраняйте</a:t>
          </a:r>
          <a:endParaRPr lang="ru-RU" sz="2000" kern="1200" dirty="0"/>
        </a:p>
      </dsp:txBody>
      <dsp:txXfrm>
        <a:off x="0" y="4905377"/>
        <a:ext cx="1814400" cy="63682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E295D0-83A6-40A3-BA35-4E525595EE89}">
      <dsp:nvSpPr>
        <dsp:cNvPr id="0" name=""/>
        <dsp:cNvSpPr/>
      </dsp:nvSpPr>
      <dsp:spPr>
        <a:xfrm>
          <a:off x="1814400" y="179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ctr" defTabSz="800100">
            <a:lnSpc>
              <a:spcPts val="17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вежливы со всеми участниками чата</a:t>
          </a:r>
          <a:endParaRPr lang="ru-RU" sz="1800" b="1" kern="1200" dirty="0"/>
        </a:p>
      </dsp:txBody>
      <dsp:txXfrm>
        <a:off x="1814400" y="1793"/>
        <a:ext cx="2721600" cy="636829"/>
      </dsp:txXfrm>
    </dsp:sp>
    <dsp:sp modelId="{6D44C91E-EE2C-44C5-A007-F9E811783275}">
      <dsp:nvSpPr>
        <dsp:cNvPr id="0" name=""/>
        <dsp:cNvSpPr/>
      </dsp:nvSpPr>
      <dsp:spPr>
        <a:xfrm>
          <a:off x="0" y="1793"/>
          <a:ext cx="1814400" cy="63682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Будьте</a:t>
          </a:r>
          <a:endParaRPr lang="ru-RU" sz="2000" kern="1200" dirty="0"/>
        </a:p>
      </dsp:txBody>
      <dsp:txXfrm>
        <a:off x="0" y="1793"/>
        <a:ext cx="1814400" cy="636829"/>
      </dsp:txXfrm>
    </dsp:sp>
    <dsp:sp modelId="{2363D584-BABA-4F8E-BBA6-3AF7CF88A3FA}">
      <dsp:nvSpPr>
        <dsp:cNvPr id="0" name=""/>
        <dsp:cNvSpPr/>
      </dsp:nvSpPr>
      <dsp:spPr>
        <a:xfrm>
          <a:off x="1814400" y="70230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информацию, которая полезна каждому</a:t>
          </a:r>
          <a:endParaRPr lang="ru-RU" sz="1800" b="1" kern="1200" dirty="0"/>
        </a:p>
      </dsp:txBody>
      <dsp:txXfrm>
        <a:off x="1814400" y="702305"/>
        <a:ext cx="2721600" cy="636829"/>
      </dsp:txXfrm>
    </dsp:sp>
    <dsp:sp modelId="{4B25EA90-CA18-485E-BD0B-78F1FD5BEF66}">
      <dsp:nvSpPr>
        <dsp:cNvPr id="0" name=""/>
        <dsp:cNvSpPr/>
      </dsp:nvSpPr>
      <dsp:spPr>
        <a:xfrm>
          <a:off x="0" y="702305"/>
          <a:ext cx="1814400" cy="63682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Публикуйте</a:t>
          </a:r>
          <a:endParaRPr lang="ru-RU" sz="2000" kern="1200" dirty="0"/>
        </a:p>
      </dsp:txBody>
      <dsp:txXfrm>
        <a:off x="0" y="702305"/>
        <a:ext cx="1814400" cy="636829"/>
      </dsp:txXfrm>
    </dsp:sp>
    <dsp:sp modelId="{C6869333-48C4-4AB0-B7E3-4742CB85F52A}">
      <dsp:nvSpPr>
        <dsp:cNvPr id="0" name=""/>
        <dsp:cNvSpPr/>
      </dsp:nvSpPr>
      <dsp:spPr>
        <a:xfrm>
          <a:off x="1814400" y="140281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ts val="15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организационные вопросы в общих чатах</a:t>
          </a:r>
          <a:endParaRPr lang="ru-RU" sz="1800" b="1" kern="1200" dirty="0"/>
        </a:p>
      </dsp:txBody>
      <dsp:txXfrm>
        <a:off x="1814400" y="1402817"/>
        <a:ext cx="2721600" cy="636829"/>
      </dsp:txXfrm>
    </dsp:sp>
    <dsp:sp modelId="{90C30AEC-03E7-4257-AB1B-BC4472927BF9}">
      <dsp:nvSpPr>
        <dsp:cNvPr id="0" name=""/>
        <dsp:cNvSpPr/>
      </dsp:nvSpPr>
      <dsp:spPr>
        <a:xfrm>
          <a:off x="0" y="1402817"/>
          <a:ext cx="1814400" cy="63682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 решайте</a:t>
          </a:r>
          <a:endParaRPr lang="ru-RU" sz="2000" kern="1200" dirty="0"/>
        </a:p>
      </dsp:txBody>
      <dsp:txXfrm>
        <a:off x="0" y="1402817"/>
        <a:ext cx="1814400" cy="636829"/>
      </dsp:txXfrm>
    </dsp:sp>
    <dsp:sp modelId="{9D472873-829E-41FD-A7D5-17FA07848E31}">
      <dsp:nvSpPr>
        <dsp:cNvPr id="0" name=""/>
        <dsp:cNvSpPr/>
      </dsp:nvSpPr>
      <dsp:spPr>
        <a:xfrm>
          <a:off x="1814400" y="2103329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чтобы сообщение не было неприличным</a:t>
          </a:r>
          <a:endParaRPr lang="ru-RU" sz="1800" b="1" kern="1200" dirty="0"/>
        </a:p>
      </dsp:txBody>
      <dsp:txXfrm>
        <a:off x="1814400" y="2103329"/>
        <a:ext cx="2721600" cy="636829"/>
      </dsp:txXfrm>
    </dsp:sp>
    <dsp:sp modelId="{AB5025CA-295E-4EB3-9806-71487A50B995}">
      <dsp:nvSpPr>
        <dsp:cNvPr id="0" name=""/>
        <dsp:cNvSpPr/>
      </dsp:nvSpPr>
      <dsp:spPr>
        <a:xfrm>
          <a:off x="0" y="2103329"/>
          <a:ext cx="1814400" cy="63682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Следите</a:t>
          </a:r>
          <a:endParaRPr lang="ru-RU" sz="2000" kern="1200" dirty="0"/>
        </a:p>
      </dsp:txBody>
      <dsp:txXfrm>
        <a:off x="0" y="2103329"/>
        <a:ext cx="1814400" cy="636829"/>
      </dsp:txXfrm>
    </dsp:sp>
    <dsp:sp modelId="{6F1819F5-5984-46AF-B191-E8A05E7DBC5D}">
      <dsp:nvSpPr>
        <dsp:cNvPr id="0" name=""/>
        <dsp:cNvSpPr/>
      </dsp:nvSpPr>
      <dsp:spPr>
        <a:xfrm>
          <a:off x="1814400" y="2803841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фотографии других людей без их согласия</a:t>
          </a:r>
          <a:endParaRPr lang="ru-RU" sz="1800" b="1" kern="1200" dirty="0"/>
        </a:p>
      </dsp:txBody>
      <dsp:txXfrm>
        <a:off x="1814400" y="2803841"/>
        <a:ext cx="2721600" cy="636829"/>
      </dsp:txXfrm>
    </dsp:sp>
    <dsp:sp modelId="{CE6E918D-8B33-413D-9D79-268C242B152B}">
      <dsp:nvSpPr>
        <dsp:cNvPr id="0" name=""/>
        <dsp:cNvSpPr/>
      </dsp:nvSpPr>
      <dsp:spPr>
        <a:xfrm>
          <a:off x="0" y="2803841"/>
          <a:ext cx="1814400" cy="63682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 публикуйте</a:t>
          </a:r>
          <a:endParaRPr lang="ru-RU" sz="2000" kern="1200" dirty="0"/>
        </a:p>
      </dsp:txBody>
      <dsp:txXfrm>
        <a:off x="0" y="2803841"/>
        <a:ext cx="1814400" cy="636829"/>
      </dsp:txXfrm>
    </dsp:sp>
    <dsp:sp modelId="{5AF644B3-0CDD-45C2-8B6F-588EE63BCFE2}">
      <dsp:nvSpPr>
        <dsp:cNvPr id="0" name=""/>
        <dsp:cNvSpPr/>
      </dsp:nvSpPr>
      <dsp:spPr>
        <a:xfrm>
          <a:off x="1814400" y="350435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закон</a:t>
          </a:r>
          <a:endParaRPr lang="ru-RU" sz="1800" b="1" kern="1200" dirty="0"/>
        </a:p>
      </dsp:txBody>
      <dsp:txXfrm>
        <a:off x="1814400" y="3504353"/>
        <a:ext cx="2721600" cy="636829"/>
      </dsp:txXfrm>
    </dsp:sp>
    <dsp:sp modelId="{F59AC8FB-7D69-4790-AA08-DEA24CFB0CE1}">
      <dsp:nvSpPr>
        <dsp:cNvPr id="0" name=""/>
        <dsp:cNvSpPr/>
      </dsp:nvSpPr>
      <dsp:spPr>
        <a:xfrm>
          <a:off x="0" y="3504353"/>
          <a:ext cx="1814400" cy="63682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Соблюдайте </a:t>
          </a:r>
          <a:endParaRPr lang="ru-RU" sz="2000" kern="1200" dirty="0"/>
        </a:p>
      </dsp:txBody>
      <dsp:txXfrm>
        <a:off x="0" y="3504353"/>
        <a:ext cx="1814400" cy="636829"/>
      </dsp:txXfrm>
    </dsp:sp>
    <dsp:sp modelId="{2A326121-67F1-47E5-B682-19A7C9A1CF50}">
      <dsp:nvSpPr>
        <dsp:cNvPr id="0" name=""/>
        <dsp:cNvSpPr/>
      </dsp:nvSpPr>
      <dsp:spPr>
        <a:xfrm>
          <a:off x="1814400" y="420486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время других участников</a:t>
          </a:r>
          <a:endParaRPr lang="ru-RU" sz="1800" b="1" kern="1200" dirty="0"/>
        </a:p>
      </dsp:txBody>
      <dsp:txXfrm>
        <a:off x="1814400" y="4204865"/>
        <a:ext cx="2721600" cy="636829"/>
      </dsp:txXfrm>
    </dsp:sp>
    <dsp:sp modelId="{2EA7A070-600C-4563-8AD6-D05F56D415C4}">
      <dsp:nvSpPr>
        <dsp:cNvPr id="0" name=""/>
        <dsp:cNvSpPr/>
      </dsp:nvSpPr>
      <dsp:spPr>
        <a:xfrm>
          <a:off x="0" y="4204865"/>
          <a:ext cx="1814400" cy="63682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Берегите</a:t>
          </a:r>
          <a:endParaRPr lang="ru-RU" sz="2000" kern="1200" dirty="0"/>
        </a:p>
      </dsp:txBody>
      <dsp:txXfrm>
        <a:off x="0" y="4204865"/>
        <a:ext cx="1814400" cy="636829"/>
      </dsp:txXfrm>
    </dsp:sp>
    <dsp:sp modelId="{8E526B76-17D4-4B27-BC1E-EB6FFE8C9E14}">
      <dsp:nvSpPr>
        <dsp:cNvPr id="0" name=""/>
        <dsp:cNvSpPr/>
      </dsp:nvSpPr>
      <dsp:spPr>
        <a:xfrm>
          <a:off x="1814400" y="490537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ts val="18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спокойствие в ситуации конфликта</a:t>
          </a:r>
          <a:endParaRPr lang="ru-RU" sz="1800" b="1" kern="1200" dirty="0"/>
        </a:p>
      </dsp:txBody>
      <dsp:txXfrm>
        <a:off x="1814400" y="4905377"/>
        <a:ext cx="2721600" cy="636829"/>
      </dsp:txXfrm>
    </dsp:sp>
    <dsp:sp modelId="{F25FE17C-778C-4BC0-99AB-8226E6270746}">
      <dsp:nvSpPr>
        <dsp:cNvPr id="0" name=""/>
        <dsp:cNvSpPr/>
      </dsp:nvSpPr>
      <dsp:spPr>
        <a:xfrm>
          <a:off x="0" y="4905377"/>
          <a:ext cx="1814400" cy="63682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Сохраняйте</a:t>
          </a:r>
          <a:endParaRPr lang="ru-RU" sz="2000" kern="1200" dirty="0"/>
        </a:p>
      </dsp:txBody>
      <dsp:txXfrm>
        <a:off x="0" y="4905377"/>
        <a:ext cx="1814400" cy="63682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E295D0-83A6-40A3-BA35-4E525595EE89}">
      <dsp:nvSpPr>
        <dsp:cNvPr id="0" name=""/>
        <dsp:cNvSpPr/>
      </dsp:nvSpPr>
      <dsp:spPr>
        <a:xfrm>
          <a:off x="1814400" y="179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ctr" defTabSz="800100">
            <a:lnSpc>
              <a:spcPts val="17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вежливы со всеми участниками чата</a:t>
          </a:r>
          <a:endParaRPr lang="ru-RU" sz="1800" b="1" kern="1200" dirty="0"/>
        </a:p>
      </dsp:txBody>
      <dsp:txXfrm>
        <a:off x="1814400" y="1793"/>
        <a:ext cx="2721600" cy="636829"/>
      </dsp:txXfrm>
    </dsp:sp>
    <dsp:sp modelId="{6D44C91E-EE2C-44C5-A007-F9E811783275}">
      <dsp:nvSpPr>
        <dsp:cNvPr id="0" name=""/>
        <dsp:cNvSpPr/>
      </dsp:nvSpPr>
      <dsp:spPr>
        <a:xfrm>
          <a:off x="0" y="1793"/>
          <a:ext cx="1814400" cy="63682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Будьте</a:t>
          </a:r>
          <a:endParaRPr lang="ru-RU" sz="2000" kern="1200" dirty="0"/>
        </a:p>
      </dsp:txBody>
      <dsp:txXfrm>
        <a:off x="0" y="1793"/>
        <a:ext cx="1814400" cy="636829"/>
      </dsp:txXfrm>
    </dsp:sp>
    <dsp:sp modelId="{2363D584-BABA-4F8E-BBA6-3AF7CF88A3FA}">
      <dsp:nvSpPr>
        <dsp:cNvPr id="0" name=""/>
        <dsp:cNvSpPr/>
      </dsp:nvSpPr>
      <dsp:spPr>
        <a:xfrm>
          <a:off x="1814400" y="70230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информацию, которая полезна каждому</a:t>
          </a:r>
          <a:endParaRPr lang="ru-RU" sz="1800" b="1" kern="1200" dirty="0"/>
        </a:p>
      </dsp:txBody>
      <dsp:txXfrm>
        <a:off x="1814400" y="702305"/>
        <a:ext cx="2721600" cy="636829"/>
      </dsp:txXfrm>
    </dsp:sp>
    <dsp:sp modelId="{4B25EA90-CA18-485E-BD0B-78F1FD5BEF66}">
      <dsp:nvSpPr>
        <dsp:cNvPr id="0" name=""/>
        <dsp:cNvSpPr/>
      </dsp:nvSpPr>
      <dsp:spPr>
        <a:xfrm>
          <a:off x="0" y="702305"/>
          <a:ext cx="1814400" cy="63682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Публикуйте</a:t>
          </a:r>
          <a:endParaRPr lang="ru-RU" sz="2000" kern="1200" dirty="0"/>
        </a:p>
      </dsp:txBody>
      <dsp:txXfrm>
        <a:off x="0" y="702305"/>
        <a:ext cx="1814400" cy="636829"/>
      </dsp:txXfrm>
    </dsp:sp>
    <dsp:sp modelId="{C6869333-48C4-4AB0-B7E3-4742CB85F52A}">
      <dsp:nvSpPr>
        <dsp:cNvPr id="0" name=""/>
        <dsp:cNvSpPr/>
      </dsp:nvSpPr>
      <dsp:spPr>
        <a:xfrm>
          <a:off x="1814400" y="140281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ts val="15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организационные вопросы в общих чатах</a:t>
          </a:r>
          <a:endParaRPr lang="ru-RU" sz="1800" b="1" kern="1200" dirty="0"/>
        </a:p>
      </dsp:txBody>
      <dsp:txXfrm>
        <a:off x="1814400" y="1402817"/>
        <a:ext cx="2721600" cy="636829"/>
      </dsp:txXfrm>
    </dsp:sp>
    <dsp:sp modelId="{90C30AEC-03E7-4257-AB1B-BC4472927BF9}">
      <dsp:nvSpPr>
        <dsp:cNvPr id="0" name=""/>
        <dsp:cNvSpPr/>
      </dsp:nvSpPr>
      <dsp:spPr>
        <a:xfrm>
          <a:off x="0" y="1402817"/>
          <a:ext cx="1814400" cy="63682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 решайте</a:t>
          </a:r>
          <a:endParaRPr lang="ru-RU" sz="2000" kern="1200" dirty="0"/>
        </a:p>
      </dsp:txBody>
      <dsp:txXfrm>
        <a:off x="0" y="1402817"/>
        <a:ext cx="1814400" cy="636829"/>
      </dsp:txXfrm>
    </dsp:sp>
    <dsp:sp modelId="{9D472873-829E-41FD-A7D5-17FA07848E31}">
      <dsp:nvSpPr>
        <dsp:cNvPr id="0" name=""/>
        <dsp:cNvSpPr/>
      </dsp:nvSpPr>
      <dsp:spPr>
        <a:xfrm>
          <a:off x="1814400" y="2103329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чтобы сообщение не было неприличным</a:t>
          </a:r>
          <a:endParaRPr lang="ru-RU" sz="1800" b="1" kern="1200" dirty="0"/>
        </a:p>
      </dsp:txBody>
      <dsp:txXfrm>
        <a:off x="1814400" y="2103329"/>
        <a:ext cx="2721600" cy="636829"/>
      </dsp:txXfrm>
    </dsp:sp>
    <dsp:sp modelId="{AB5025CA-295E-4EB3-9806-71487A50B995}">
      <dsp:nvSpPr>
        <dsp:cNvPr id="0" name=""/>
        <dsp:cNvSpPr/>
      </dsp:nvSpPr>
      <dsp:spPr>
        <a:xfrm>
          <a:off x="0" y="2103329"/>
          <a:ext cx="1814400" cy="63682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Следите</a:t>
          </a:r>
          <a:endParaRPr lang="ru-RU" sz="2000" kern="1200" dirty="0"/>
        </a:p>
      </dsp:txBody>
      <dsp:txXfrm>
        <a:off x="0" y="2103329"/>
        <a:ext cx="1814400" cy="636829"/>
      </dsp:txXfrm>
    </dsp:sp>
    <dsp:sp modelId="{6F1819F5-5984-46AF-B191-E8A05E7DBC5D}">
      <dsp:nvSpPr>
        <dsp:cNvPr id="0" name=""/>
        <dsp:cNvSpPr/>
      </dsp:nvSpPr>
      <dsp:spPr>
        <a:xfrm>
          <a:off x="1814400" y="2803841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фотографии других людей без их согласия</a:t>
          </a:r>
          <a:endParaRPr lang="ru-RU" sz="1800" b="1" kern="1200" dirty="0"/>
        </a:p>
      </dsp:txBody>
      <dsp:txXfrm>
        <a:off x="1814400" y="2803841"/>
        <a:ext cx="2721600" cy="636829"/>
      </dsp:txXfrm>
    </dsp:sp>
    <dsp:sp modelId="{CE6E918D-8B33-413D-9D79-268C242B152B}">
      <dsp:nvSpPr>
        <dsp:cNvPr id="0" name=""/>
        <dsp:cNvSpPr/>
      </dsp:nvSpPr>
      <dsp:spPr>
        <a:xfrm>
          <a:off x="0" y="2803841"/>
          <a:ext cx="1814400" cy="63682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 публикуйте</a:t>
          </a:r>
          <a:endParaRPr lang="ru-RU" sz="2000" kern="1200" dirty="0"/>
        </a:p>
      </dsp:txBody>
      <dsp:txXfrm>
        <a:off x="0" y="2803841"/>
        <a:ext cx="1814400" cy="636829"/>
      </dsp:txXfrm>
    </dsp:sp>
    <dsp:sp modelId="{5AF644B3-0CDD-45C2-8B6F-588EE63BCFE2}">
      <dsp:nvSpPr>
        <dsp:cNvPr id="0" name=""/>
        <dsp:cNvSpPr/>
      </dsp:nvSpPr>
      <dsp:spPr>
        <a:xfrm>
          <a:off x="1814400" y="350435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закон</a:t>
          </a:r>
          <a:endParaRPr lang="ru-RU" sz="1800" b="1" kern="1200" dirty="0"/>
        </a:p>
      </dsp:txBody>
      <dsp:txXfrm>
        <a:off x="1814400" y="3504353"/>
        <a:ext cx="2721600" cy="636829"/>
      </dsp:txXfrm>
    </dsp:sp>
    <dsp:sp modelId="{F59AC8FB-7D69-4790-AA08-DEA24CFB0CE1}">
      <dsp:nvSpPr>
        <dsp:cNvPr id="0" name=""/>
        <dsp:cNvSpPr/>
      </dsp:nvSpPr>
      <dsp:spPr>
        <a:xfrm>
          <a:off x="0" y="3504353"/>
          <a:ext cx="1814400" cy="63682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Соблюдайте </a:t>
          </a:r>
          <a:endParaRPr lang="ru-RU" sz="2000" kern="1200" dirty="0"/>
        </a:p>
      </dsp:txBody>
      <dsp:txXfrm>
        <a:off x="0" y="3504353"/>
        <a:ext cx="1814400" cy="636829"/>
      </dsp:txXfrm>
    </dsp:sp>
    <dsp:sp modelId="{2A326121-67F1-47E5-B682-19A7C9A1CF50}">
      <dsp:nvSpPr>
        <dsp:cNvPr id="0" name=""/>
        <dsp:cNvSpPr/>
      </dsp:nvSpPr>
      <dsp:spPr>
        <a:xfrm>
          <a:off x="1814400" y="420486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время других участников</a:t>
          </a:r>
          <a:endParaRPr lang="ru-RU" sz="1800" b="1" kern="1200" dirty="0"/>
        </a:p>
      </dsp:txBody>
      <dsp:txXfrm>
        <a:off x="1814400" y="4204865"/>
        <a:ext cx="2721600" cy="636829"/>
      </dsp:txXfrm>
    </dsp:sp>
    <dsp:sp modelId="{2EA7A070-600C-4563-8AD6-D05F56D415C4}">
      <dsp:nvSpPr>
        <dsp:cNvPr id="0" name=""/>
        <dsp:cNvSpPr/>
      </dsp:nvSpPr>
      <dsp:spPr>
        <a:xfrm>
          <a:off x="0" y="4204865"/>
          <a:ext cx="1814400" cy="63682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Берегите</a:t>
          </a:r>
          <a:endParaRPr lang="ru-RU" sz="2000" kern="1200" dirty="0"/>
        </a:p>
      </dsp:txBody>
      <dsp:txXfrm>
        <a:off x="0" y="4204865"/>
        <a:ext cx="1814400" cy="636829"/>
      </dsp:txXfrm>
    </dsp:sp>
    <dsp:sp modelId="{8E526B76-17D4-4B27-BC1E-EB6FFE8C9E14}">
      <dsp:nvSpPr>
        <dsp:cNvPr id="0" name=""/>
        <dsp:cNvSpPr/>
      </dsp:nvSpPr>
      <dsp:spPr>
        <a:xfrm>
          <a:off x="1814400" y="490537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ts val="18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спокойствие в ситуации конфликта</a:t>
          </a:r>
          <a:endParaRPr lang="ru-RU" sz="1800" b="1" kern="1200" dirty="0"/>
        </a:p>
      </dsp:txBody>
      <dsp:txXfrm>
        <a:off x="1814400" y="4905377"/>
        <a:ext cx="2721600" cy="636829"/>
      </dsp:txXfrm>
    </dsp:sp>
    <dsp:sp modelId="{F25FE17C-778C-4BC0-99AB-8226E6270746}">
      <dsp:nvSpPr>
        <dsp:cNvPr id="0" name=""/>
        <dsp:cNvSpPr/>
      </dsp:nvSpPr>
      <dsp:spPr>
        <a:xfrm>
          <a:off x="0" y="4905377"/>
          <a:ext cx="1814400" cy="63682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Сохраняйте</a:t>
          </a:r>
          <a:endParaRPr lang="ru-RU" sz="2000" kern="1200" dirty="0"/>
        </a:p>
      </dsp:txBody>
      <dsp:txXfrm>
        <a:off x="0" y="4905377"/>
        <a:ext cx="1814400" cy="63682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E295D0-83A6-40A3-BA35-4E525595EE89}">
      <dsp:nvSpPr>
        <dsp:cNvPr id="0" name=""/>
        <dsp:cNvSpPr/>
      </dsp:nvSpPr>
      <dsp:spPr>
        <a:xfrm>
          <a:off x="1814400" y="179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ctr" defTabSz="800100">
            <a:lnSpc>
              <a:spcPts val="17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вежливы со всеми участниками чата</a:t>
          </a:r>
          <a:endParaRPr lang="ru-RU" sz="1800" b="1" kern="1200" dirty="0"/>
        </a:p>
      </dsp:txBody>
      <dsp:txXfrm>
        <a:off x="1814400" y="1793"/>
        <a:ext cx="2721600" cy="636829"/>
      </dsp:txXfrm>
    </dsp:sp>
    <dsp:sp modelId="{6D44C91E-EE2C-44C5-A007-F9E811783275}">
      <dsp:nvSpPr>
        <dsp:cNvPr id="0" name=""/>
        <dsp:cNvSpPr/>
      </dsp:nvSpPr>
      <dsp:spPr>
        <a:xfrm>
          <a:off x="0" y="1793"/>
          <a:ext cx="1814400" cy="63682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Будьте</a:t>
          </a:r>
          <a:endParaRPr lang="ru-RU" sz="2000" kern="1200" dirty="0"/>
        </a:p>
      </dsp:txBody>
      <dsp:txXfrm>
        <a:off x="0" y="1793"/>
        <a:ext cx="1814400" cy="636829"/>
      </dsp:txXfrm>
    </dsp:sp>
    <dsp:sp modelId="{2363D584-BABA-4F8E-BBA6-3AF7CF88A3FA}">
      <dsp:nvSpPr>
        <dsp:cNvPr id="0" name=""/>
        <dsp:cNvSpPr/>
      </dsp:nvSpPr>
      <dsp:spPr>
        <a:xfrm>
          <a:off x="1814400" y="70230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информацию, которая полезна каждому</a:t>
          </a:r>
          <a:endParaRPr lang="ru-RU" sz="1800" b="1" kern="1200" dirty="0"/>
        </a:p>
      </dsp:txBody>
      <dsp:txXfrm>
        <a:off x="1814400" y="702305"/>
        <a:ext cx="2721600" cy="636829"/>
      </dsp:txXfrm>
    </dsp:sp>
    <dsp:sp modelId="{4B25EA90-CA18-485E-BD0B-78F1FD5BEF66}">
      <dsp:nvSpPr>
        <dsp:cNvPr id="0" name=""/>
        <dsp:cNvSpPr/>
      </dsp:nvSpPr>
      <dsp:spPr>
        <a:xfrm>
          <a:off x="0" y="702305"/>
          <a:ext cx="1814400" cy="63682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Публикуйте</a:t>
          </a:r>
          <a:endParaRPr lang="ru-RU" sz="2000" kern="1200" dirty="0"/>
        </a:p>
      </dsp:txBody>
      <dsp:txXfrm>
        <a:off x="0" y="702305"/>
        <a:ext cx="1814400" cy="636829"/>
      </dsp:txXfrm>
    </dsp:sp>
    <dsp:sp modelId="{C6869333-48C4-4AB0-B7E3-4742CB85F52A}">
      <dsp:nvSpPr>
        <dsp:cNvPr id="0" name=""/>
        <dsp:cNvSpPr/>
      </dsp:nvSpPr>
      <dsp:spPr>
        <a:xfrm>
          <a:off x="1814400" y="140281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ts val="15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организационные вопросы в общих чатах</a:t>
          </a:r>
          <a:endParaRPr lang="ru-RU" sz="1800" b="1" kern="1200" dirty="0"/>
        </a:p>
      </dsp:txBody>
      <dsp:txXfrm>
        <a:off x="1814400" y="1402817"/>
        <a:ext cx="2721600" cy="636829"/>
      </dsp:txXfrm>
    </dsp:sp>
    <dsp:sp modelId="{90C30AEC-03E7-4257-AB1B-BC4472927BF9}">
      <dsp:nvSpPr>
        <dsp:cNvPr id="0" name=""/>
        <dsp:cNvSpPr/>
      </dsp:nvSpPr>
      <dsp:spPr>
        <a:xfrm>
          <a:off x="0" y="1402817"/>
          <a:ext cx="1814400" cy="63682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 решайте</a:t>
          </a:r>
          <a:endParaRPr lang="ru-RU" sz="2000" kern="1200" dirty="0"/>
        </a:p>
      </dsp:txBody>
      <dsp:txXfrm>
        <a:off x="0" y="1402817"/>
        <a:ext cx="1814400" cy="636829"/>
      </dsp:txXfrm>
    </dsp:sp>
    <dsp:sp modelId="{9D472873-829E-41FD-A7D5-17FA07848E31}">
      <dsp:nvSpPr>
        <dsp:cNvPr id="0" name=""/>
        <dsp:cNvSpPr/>
      </dsp:nvSpPr>
      <dsp:spPr>
        <a:xfrm>
          <a:off x="1814400" y="2103329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чтобы сообщение не было неприличным</a:t>
          </a:r>
          <a:endParaRPr lang="ru-RU" sz="1800" b="1" kern="1200" dirty="0"/>
        </a:p>
      </dsp:txBody>
      <dsp:txXfrm>
        <a:off x="1814400" y="2103329"/>
        <a:ext cx="2721600" cy="636829"/>
      </dsp:txXfrm>
    </dsp:sp>
    <dsp:sp modelId="{AB5025CA-295E-4EB3-9806-71487A50B995}">
      <dsp:nvSpPr>
        <dsp:cNvPr id="0" name=""/>
        <dsp:cNvSpPr/>
      </dsp:nvSpPr>
      <dsp:spPr>
        <a:xfrm>
          <a:off x="0" y="2103329"/>
          <a:ext cx="1814400" cy="63682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Следите</a:t>
          </a:r>
          <a:endParaRPr lang="ru-RU" sz="2000" kern="1200" dirty="0"/>
        </a:p>
      </dsp:txBody>
      <dsp:txXfrm>
        <a:off x="0" y="2103329"/>
        <a:ext cx="1814400" cy="636829"/>
      </dsp:txXfrm>
    </dsp:sp>
    <dsp:sp modelId="{6F1819F5-5984-46AF-B191-E8A05E7DBC5D}">
      <dsp:nvSpPr>
        <dsp:cNvPr id="0" name=""/>
        <dsp:cNvSpPr/>
      </dsp:nvSpPr>
      <dsp:spPr>
        <a:xfrm>
          <a:off x="1814400" y="2803841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фотографии других людей без их согласия</a:t>
          </a:r>
          <a:endParaRPr lang="ru-RU" sz="1800" b="1" kern="1200" dirty="0"/>
        </a:p>
      </dsp:txBody>
      <dsp:txXfrm>
        <a:off x="1814400" y="2803841"/>
        <a:ext cx="2721600" cy="636829"/>
      </dsp:txXfrm>
    </dsp:sp>
    <dsp:sp modelId="{CE6E918D-8B33-413D-9D79-268C242B152B}">
      <dsp:nvSpPr>
        <dsp:cNvPr id="0" name=""/>
        <dsp:cNvSpPr/>
      </dsp:nvSpPr>
      <dsp:spPr>
        <a:xfrm>
          <a:off x="0" y="2803841"/>
          <a:ext cx="1814400" cy="63682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 публикуйте</a:t>
          </a:r>
          <a:endParaRPr lang="ru-RU" sz="2000" kern="1200" dirty="0"/>
        </a:p>
      </dsp:txBody>
      <dsp:txXfrm>
        <a:off x="0" y="2803841"/>
        <a:ext cx="1814400" cy="636829"/>
      </dsp:txXfrm>
    </dsp:sp>
    <dsp:sp modelId="{5AF644B3-0CDD-45C2-8B6F-588EE63BCFE2}">
      <dsp:nvSpPr>
        <dsp:cNvPr id="0" name=""/>
        <dsp:cNvSpPr/>
      </dsp:nvSpPr>
      <dsp:spPr>
        <a:xfrm>
          <a:off x="1814400" y="350435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закон</a:t>
          </a:r>
          <a:endParaRPr lang="ru-RU" sz="1800" b="1" kern="1200" dirty="0"/>
        </a:p>
      </dsp:txBody>
      <dsp:txXfrm>
        <a:off x="1814400" y="3504353"/>
        <a:ext cx="2721600" cy="636829"/>
      </dsp:txXfrm>
    </dsp:sp>
    <dsp:sp modelId="{F59AC8FB-7D69-4790-AA08-DEA24CFB0CE1}">
      <dsp:nvSpPr>
        <dsp:cNvPr id="0" name=""/>
        <dsp:cNvSpPr/>
      </dsp:nvSpPr>
      <dsp:spPr>
        <a:xfrm>
          <a:off x="0" y="3504353"/>
          <a:ext cx="1814400" cy="63682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Соблюдайте </a:t>
          </a:r>
          <a:endParaRPr lang="ru-RU" sz="2000" kern="1200" dirty="0"/>
        </a:p>
      </dsp:txBody>
      <dsp:txXfrm>
        <a:off x="0" y="3504353"/>
        <a:ext cx="1814400" cy="636829"/>
      </dsp:txXfrm>
    </dsp:sp>
    <dsp:sp modelId="{2A326121-67F1-47E5-B682-19A7C9A1CF50}">
      <dsp:nvSpPr>
        <dsp:cNvPr id="0" name=""/>
        <dsp:cNvSpPr/>
      </dsp:nvSpPr>
      <dsp:spPr>
        <a:xfrm>
          <a:off x="1814400" y="420486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время других участников</a:t>
          </a:r>
          <a:endParaRPr lang="ru-RU" sz="1800" b="1" kern="1200" dirty="0"/>
        </a:p>
      </dsp:txBody>
      <dsp:txXfrm>
        <a:off x="1814400" y="4204865"/>
        <a:ext cx="2721600" cy="636829"/>
      </dsp:txXfrm>
    </dsp:sp>
    <dsp:sp modelId="{2EA7A070-600C-4563-8AD6-D05F56D415C4}">
      <dsp:nvSpPr>
        <dsp:cNvPr id="0" name=""/>
        <dsp:cNvSpPr/>
      </dsp:nvSpPr>
      <dsp:spPr>
        <a:xfrm>
          <a:off x="0" y="4204865"/>
          <a:ext cx="1814400" cy="63682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Берегите</a:t>
          </a:r>
          <a:endParaRPr lang="ru-RU" sz="2000" kern="1200" dirty="0"/>
        </a:p>
      </dsp:txBody>
      <dsp:txXfrm>
        <a:off x="0" y="4204865"/>
        <a:ext cx="1814400" cy="636829"/>
      </dsp:txXfrm>
    </dsp:sp>
    <dsp:sp modelId="{8E526B76-17D4-4B27-BC1E-EB6FFE8C9E14}">
      <dsp:nvSpPr>
        <dsp:cNvPr id="0" name=""/>
        <dsp:cNvSpPr/>
      </dsp:nvSpPr>
      <dsp:spPr>
        <a:xfrm>
          <a:off x="1814400" y="490537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ts val="18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спокойствие в ситуации конфликта</a:t>
          </a:r>
          <a:endParaRPr lang="ru-RU" sz="1800" b="1" kern="1200" dirty="0"/>
        </a:p>
      </dsp:txBody>
      <dsp:txXfrm>
        <a:off x="1814400" y="4905377"/>
        <a:ext cx="2721600" cy="636829"/>
      </dsp:txXfrm>
    </dsp:sp>
    <dsp:sp modelId="{F25FE17C-778C-4BC0-99AB-8226E6270746}">
      <dsp:nvSpPr>
        <dsp:cNvPr id="0" name=""/>
        <dsp:cNvSpPr/>
      </dsp:nvSpPr>
      <dsp:spPr>
        <a:xfrm>
          <a:off x="0" y="4905377"/>
          <a:ext cx="1814400" cy="63682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Сохраняйте</a:t>
          </a:r>
          <a:endParaRPr lang="ru-RU" sz="2000" kern="1200" dirty="0"/>
        </a:p>
      </dsp:txBody>
      <dsp:txXfrm>
        <a:off x="0" y="4905377"/>
        <a:ext cx="1814400" cy="63682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E295D0-83A6-40A3-BA35-4E525595EE89}">
      <dsp:nvSpPr>
        <dsp:cNvPr id="0" name=""/>
        <dsp:cNvSpPr/>
      </dsp:nvSpPr>
      <dsp:spPr>
        <a:xfrm>
          <a:off x="1814400" y="179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ctr" defTabSz="800100">
            <a:lnSpc>
              <a:spcPts val="17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вежливы со всеми участниками чата</a:t>
          </a:r>
          <a:endParaRPr lang="ru-RU" sz="1800" b="1" kern="1200" dirty="0"/>
        </a:p>
      </dsp:txBody>
      <dsp:txXfrm>
        <a:off x="1814400" y="1793"/>
        <a:ext cx="2721600" cy="636829"/>
      </dsp:txXfrm>
    </dsp:sp>
    <dsp:sp modelId="{6D44C91E-EE2C-44C5-A007-F9E811783275}">
      <dsp:nvSpPr>
        <dsp:cNvPr id="0" name=""/>
        <dsp:cNvSpPr/>
      </dsp:nvSpPr>
      <dsp:spPr>
        <a:xfrm>
          <a:off x="0" y="1793"/>
          <a:ext cx="1814400" cy="63682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Будьте</a:t>
          </a:r>
          <a:endParaRPr lang="ru-RU" sz="2000" kern="1200" dirty="0"/>
        </a:p>
      </dsp:txBody>
      <dsp:txXfrm>
        <a:off x="0" y="1793"/>
        <a:ext cx="1814400" cy="636829"/>
      </dsp:txXfrm>
    </dsp:sp>
    <dsp:sp modelId="{2363D584-BABA-4F8E-BBA6-3AF7CF88A3FA}">
      <dsp:nvSpPr>
        <dsp:cNvPr id="0" name=""/>
        <dsp:cNvSpPr/>
      </dsp:nvSpPr>
      <dsp:spPr>
        <a:xfrm>
          <a:off x="1814400" y="70230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информацию, которая полезна каждому</a:t>
          </a:r>
          <a:endParaRPr lang="ru-RU" sz="1800" b="1" kern="1200" dirty="0"/>
        </a:p>
      </dsp:txBody>
      <dsp:txXfrm>
        <a:off x="1814400" y="702305"/>
        <a:ext cx="2721600" cy="636829"/>
      </dsp:txXfrm>
    </dsp:sp>
    <dsp:sp modelId="{4B25EA90-CA18-485E-BD0B-78F1FD5BEF66}">
      <dsp:nvSpPr>
        <dsp:cNvPr id="0" name=""/>
        <dsp:cNvSpPr/>
      </dsp:nvSpPr>
      <dsp:spPr>
        <a:xfrm>
          <a:off x="0" y="702305"/>
          <a:ext cx="1814400" cy="63682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Публикуйте</a:t>
          </a:r>
          <a:endParaRPr lang="ru-RU" sz="2000" kern="1200" dirty="0"/>
        </a:p>
      </dsp:txBody>
      <dsp:txXfrm>
        <a:off x="0" y="702305"/>
        <a:ext cx="1814400" cy="636829"/>
      </dsp:txXfrm>
    </dsp:sp>
    <dsp:sp modelId="{C6869333-48C4-4AB0-B7E3-4742CB85F52A}">
      <dsp:nvSpPr>
        <dsp:cNvPr id="0" name=""/>
        <dsp:cNvSpPr/>
      </dsp:nvSpPr>
      <dsp:spPr>
        <a:xfrm>
          <a:off x="1814400" y="140281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ts val="15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организационные вопросы в общих чатах</a:t>
          </a:r>
          <a:endParaRPr lang="ru-RU" sz="1800" b="1" kern="1200" dirty="0"/>
        </a:p>
      </dsp:txBody>
      <dsp:txXfrm>
        <a:off x="1814400" y="1402817"/>
        <a:ext cx="2721600" cy="636829"/>
      </dsp:txXfrm>
    </dsp:sp>
    <dsp:sp modelId="{90C30AEC-03E7-4257-AB1B-BC4472927BF9}">
      <dsp:nvSpPr>
        <dsp:cNvPr id="0" name=""/>
        <dsp:cNvSpPr/>
      </dsp:nvSpPr>
      <dsp:spPr>
        <a:xfrm>
          <a:off x="0" y="1402817"/>
          <a:ext cx="1814400" cy="63682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 решайте</a:t>
          </a:r>
          <a:endParaRPr lang="ru-RU" sz="2000" kern="1200" dirty="0"/>
        </a:p>
      </dsp:txBody>
      <dsp:txXfrm>
        <a:off x="0" y="1402817"/>
        <a:ext cx="1814400" cy="636829"/>
      </dsp:txXfrm>
    </dsp:sp>
    <dsp:sp modelId="{9D472873-829E-41FD-A7D5-17FA07848E31}">
      <dsp:nvSpPr>
        <dsp:cNvPr id="0" name=""/>
        <dsp:cNvSpPr/>
      </dsp:nvSpPr>
      <dsp:spPr>
        <a:xfrm>
          <a:off x="1814400" y="2103329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чтобы сообщение не было неприличным</a:t>
          </a:r>
          <a:endParaRPr lang="ru-RU" sz="1800" b="1" kern="1200" dirty="0"/>
        </a:p>
      </dsp:txBody>
      <dsp:txXfrm>
        <a:off x="1814400" y="2103329"/>
        <a:ext cx="2721600" cy="636829"/>
      </dsp:txXfrm>
    </dsp:sp>
    <dsp:sp modelId="{AB5025CA-295E-4EB3-9806-71487A50B995}">
      <dsp:nvSpPr>
        <dsp:cNvPr id="0" name=""/>
        <dsp:cNvSpPr/>
      </dsp:nvSpPr>
      <dsp:spPr>
        <a:xfrm>
          <a:off x="0" y="2103329"/>
          <a:ext cx="1814400" cy="63682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Следите</a:t>
          </a:r>
          <a:endParaRPr lang="ru-RU" sz="2000" kern="1200" dirty="0"/>
        </a:p>
      </dsp:txBody>
      <dsp:txXfrm>
        <a:off x="0" y="2103329"/>
        <a:ext cx="1814400" cy="636829"/>
      </dsp:txXfrm>
    </dsp:sp>
    <dsp:sp modelId="{6F1819F5-5984-46AF-B191-E8A05E7DBC5D}">
      <dsp:nvSpPr>
        <dsp:cNvPr id="0" name=""/>
        <dsp:cNvSpPr/>
      </dsp:nvSpPr>
      <dsp:spPr>
        <a:xfrm>
          <a:off x="1814400" y="2803841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фотографии других людей без их согласия</a:t>
          </a:r>
          <a:endParaRPr lang="ru-RU" sz="1800" b="1" kern="1200" dirty="0"/>
        </a:p>
      </dsp:txBody>
      <dsp:txXfrm>
        <a:off x="1814400" y="2803841"/>
        <a:ext cx="2721600" cy="636829"/>
      </dsp:txXfrm>
    </dsp:sp>
    <dsp:sp modelId="{CE6E918D-8B33-413D-9D79-268C242B152B}">
      <dsp:nvSpPr>
        <dsp:cNvPr id="0" name=""/>
        <dsp:cNvSpPr/>
      </dsp:nvSpPr>
      <dsp:spPr>
        <a:xfrm>
          <a:off x="0" y="2803841"/>
          <a:ext cx="1814400" cy="63682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 публикуйте</a:t>
          </a:r>
          <a:endParaRPr lang="ru-RU" sz="2000" kern="1200" dirty="0"/>
        </a:p>
      </dsp:txBody>
      <dsp:txXfrm>
        <a:off x="0" y="2803841"/>
        <a:ext cx="1814400" cy="636829"/>
      </dsp:txXfrm>
    </dsp:sp>
    <dsp:sp modelId="{5AF644B3-0CDD-45C2-8B6F-588EE63BCFE2}">
      <dsp:nvSpPr>
        <dsp:cNvPr id="0" name=""/>
        <dsp:cNvSpPr/>
      </dsp:nvSpPr>
      <dsp:spPr>
        <a:xfrm>
          <a:off x="1814400" y="350435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закон</a:t>
          </a:r>
          <a:endParaRPr lang="ru-RU" sz="1800" b="1" kern="1200" dirty="0"/>
        </a:p>
      </dsp:txBody>
      <dsp:txXfrm>
        <a:off x="1814400" y="3504353"/>
        <a:ext cx="2721600" cy="636829"/>
      </dsp:txXfrm>
    </dsp:sp>
    <dsp:sp modelId="{F59AC8FB-7D69-4790-AA08-DEA24CFB0CE1}">
      <dsp:nvSpPr>
        <dsp:cNvPr id="0" name=""/>
        <dsp:cNvSpPr/>
      </dsp:nvSpPr>
      <dsp:spPr>
        <a:xfrm>
          <a:off x="0" y="3504353"/>
          <a:ext cx="1814400" cy="63682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Соблюдайте </a:t>
          </a:r>
          <a:endParaRPr lang="ru-RU" sz="2000" kern="1200" dirty="0"/>
        </a:p>
      </dsp:txBody>
      <dsp:txXfrm>
        <a:off x="0" y="3504353"/>
        <a:ext cx="1814400" cy="636829"/>
      </dsp:txXfrm>
    </dsp:sp>
    <dsp:sp modelId="{2A326121-67F1-47E5-B682-19A7C9A1CF50}">
      <dsp:nvSpPr>
        <dsp:cNvPr id="0" name=""/>
        <dsp:cNvSpPr/>
      </dsp:nvSpPr>
      <dsp:spPr>
        <a:xfrm>
          <a:off x="1814400" y="420486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время других участников</a:t>
          </a:r>
          <a:endParaRPr lang="ru-RU" sz="1800" b="1" kern="1200" dirty="0"/>
        </a:p>
      </dsp:txBody>
      <dsp:txXfrm>
        <a:off x="1814400" y="4204865"/>
        <a:ext cx="2721600" cy="636829"/>
      </dsp:txXfrm>
    </dsp:sp>
    <dsp:sp modelId="{2EA7A070-600C-4563-8AD6-D05F56D415C4}">
      <dsp:nvSpPr>
        <dsp:cNvPr id="0" name=""/>
        <dsp:cNvSpPr/>
      </dsp:nvSpPr>
      <dsp:spPr>
        <a:xfrm>
          <a:off x="0" y="4204865"/>
          <a:ext cx="1814400" cy="63682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Берегите</a:t>
          </a:r>
          <a:endParaRPr lang="ru-RU" sz="2000" kern="1200" dirty="0"/>
        </a:p>
      </dsp:txBody>
      <dsp:txXfrm>
        <a:off x="0" y="4204865"/>
        <a:ext cx="1814400" cy="636829"/>
      </dsp:txXfrm>
    </dsp:sp>
    <dsp:sp modelId="{8E526B76-17D4-4B27-BC1E-EB6FFE8C9E14}">
      <dsp:nvSpPr>
        <dsp:cNvPr id="0" name=""/>
        <dsp:cNvSpPr/>
      </dsp:nvSpPr>
      <dsp:spPr>
        <a:xfrm>
          <a:off x="1814400" y="490537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ts val="18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спокойствие в ситуации конфликта</a:t>
          </a:r>
          <a:endParaRPr lang="ru-RU" sz="1800" b="1" kern="1200" dirty="0"/>
        </a:p>
      </dsp:txBody>
      <dsp:txXfrm>
        <a:off x="1814400" y="4905377"/>
        <a:ext cx="2721600" cy="636829"/>
      </dsp:txXfrm>
    </dsp:sp>
    <dsp:sp modelId="{F25FE17C-778C-4BC0-99AB-8226E6270746}">
      <dsp:nvSpPr>
        <dsp:cNvPr id="0" name=""/>
        <dsp:cNvSpPr/>
      </dsp:nvSpPr>
      <dsp:spPr>
        <a:xfrm>
          <a:off x="0" y="4905377"/>
          <a:ext cx="1814400" cy="63682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Сохраняйте</a:t>
          </a:r>
          <a:endParaRPr lang="ru-RU" sz="2000" kern="1200" dirty="0"/>
        </a:p>
      </dsp:txBody>
      <dsp:txXfrm>
        <a:off x="0" y="4905377"/>
        <a:ext cx="1814400" cy="63682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E295D0-83A6-40A3-BA35-4E525595EE89}">
      <dsp:nvSpPr>
        <dsp:cNvPr id="0" name=""/>
        <dsp:cNvSpPr/>
      </dsp:nvSpPr>
      <dsp:spPr>
        <a:xfrm>
          <a:off x="1814400" y="179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ctr" defTabSz="800100">
            <a:lnSpc>
              <a:spcPts val="17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вежливы со всеми участниками чата</a:t>
          </a:r>
          <a:endParaRPr lang="ru-RU" sz="1800" b="1" kern="1200" dirty="0"/>
        </a:p>
      </dsp:txBody>
      <dsp:txXfrm>
        <a:off x="1814400" y="1793"/>
        <a:ext cx="2721600" cy="636829"/>
      </dsp:txXfrm>
    </dsp:sp>
    <dsp:sp modelId="{6D44C91E-EE2C-44C5-A007-F9E811783275}">
      <dsp:nvSpPr>
        <dsp:cNvPr id="0" name=""/>
        <dsp:cNvSpPr/>
      </dsp:nvSpPr>
      <dsp:spPr>
        <a:xfrm>
          <a:off x="0" y="1793"/>
          <a:ext cx="1814400" cy="63682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Будьте</a:t>
          </a:r>
          <a:endParaRPr lang="ru-RU" sz="2000" kern="1200" dirty="0"/>
        </a:p>
      </dsp:txBody>
      <dsp:txXfrm>
        <a:off x="0" y="1793"/>
        <a:ext cx="1814400" cy="636829"/>
      </dsp:txXfrm>
    </dsp:sp>
    <dsp:sp modelId="{2363D584-BABA-4F8E-BBA6-3AF7CF88A3FA}">
      <dsp:nvSpPr>
        <dsp:cNvPr id="0" name=""/>
        <dsp:cNvSpPr/>
      </dsp:nvSpPr>
      <dsp:spPr>
        <a:xfrm>
          <a:off x="1814400" y="70230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информацию, которая полезна каждому</a:t>
          </a:r>
          <a:endParaRPr lang="ru-RU" sz="1800" b="1" kern="1200" dirty="0"/>
        </a:p>
      </dsp:txBody>
      <dsp:txXfrm>
        <a:off x="1814400" y="702305"/>
        <a:ext cx="2721600" cy="636829"/>
      </dsp:txXfrm>
    </dsp:sp>
    <dsp:sp modelId="{4B25EA90-CA18-485E-BD0B-78F1FD5BEF66}">
      <dsp:nvSpPr>
        <dsp:cNvPr id="0" name=""/>
        <dsp:cNvSpPr/>
      </dsp:nvSpPr>
      <dsp:spPr>
        <a:xfrm>
          <a:off x="0" y="702305"/>
          <a:ext cx="1814400" cy="63682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Публикуйте</a:t>
          </a:r>
          <a:endParaRPr lang="ru-RU" sz="2000" kern="1200" dirty="0"/>
        </a:p>
      </dsp:txBody>
      <dsp:txXfrm>
        <a:off x="0" y="702305"/>
        <a:ext cx="1814400" cy="636829"/>
      </dsp:txXfrm>
    </dsp:sp>
    <dsp:sp modelId="{C6869333-48C4-4AB0-B7E3-4742CB85F52A}">
      <dsp:nvSpPr>
        <dsp:cNvPr id="0" name=""/>
        <dsp:cNvSpPr/>
      </dsp:nvSpPr>
      <dsp:spPr>
        <a:xfrm>
          <a:off x="1814400" y="140281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ts val="15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организационные вопросы в общих чатах</a:t>
          </a:r>
          <a:endParaRPr lang="ru-RU" sz="1800" b="1" kern="1200" dirty="0"/>
        </a:p>
      </dsp:txBody>
      <dsp:txXfrm>
        <a:off x="1814400" y="1402817"/>
        <a:ext cx="2721600" cy="636829"/>
      </dsp:txXfrm>
    </dsp:sp>
    <dsp:sp modelId="{90C30AEC-03E7-4257-AB1B-BC4472927BF9}">
      <dsp:nvSpPr>
        <dsp:cNvPr id="0" name=""/>
        <dsp:cNvSpPr/>
      </dsp:nvSpPr>
      <dsp:spPr>
        <a:xfrm>
          <a:off x="0" y="1402817"/>
          <a:ext cx="1814400" cy="63682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 решайте</a:t>
          </a:r>
          <a:endParaRPr lang="ru-RU" sz="2000" kern="1200" dirty="0"/>
        </a:p>
      </dsp:txBody>
      <dsp:txXfrm>
        <a:off x="0" y="1402817"/>
        <a:ext cx="1814400" cy="636829"/>
      </dsp:txXfrm>
    </dsp:sp>
    <dsp:sp modelId="{9D472873-829E-41FD-A7D5-17FA07848E31}">
      <dsp:nvSpPr>
        <dsp:cNvPr id="0" name=""/>
        <dsp:cNvSpPr/>
      </dsp:nvSpPr>
      <dsp:spPr>
        <a:xfrm>
          <a:off x="1814400" y="2103329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чтобы сообщение не было неприличным</a:t>
          </a:r>
          <a:endParaRPr lang="ru-RU" sz="1800" b="1" kern="1200" dirty="0"/>
        </a:p>
      </dsp:txBody>
      <dsp:txXfrm>
        <a:off x="1814400" y="2103329"/>
        <a:ext cx="2721600" cy="636829"/>
      </dsp:txXfrm>
    </dsp:sp>
    <dsp:sp modelId="{AB5025CA-295E-4EB3-9806-71487A50B995}">
      <dsp:nvSpPr>
        <dsp:cNvPr id="0" name=""/>
        <dsp:cNvSpPr/>
      </dsp:nvSpPr>
      <dsp:spPr>
        <a:xfrm>
          <a:off x="0" y="2103329"/>
          <a:ext cx="1814400" cy="63682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Следите</a:t>
          </a:r>
          <a:endParaRPr lang="ru-RU" sz="2000" kern="1200" dirty="0"/>
        </a:p>
      </dsp:txBody>
      <dsp:txXfrm>
        <a:off x="0" y="2103329"/>
        <a:ext cx="1814400" cy="636829"/>
      </dsp:txXfrm>
    </dsp:sp>
    <dsp:sp modelId="{6F1819F5-5984-46AF-B191-E8A05E7DBC5D}">
      <dsp:nvSpPr>
        <dsp:cNvPr id="0" name=""/>
        <dsp:cNvSpPr/>
      </dsp:nvSpPr>
      <dsp:spPr>
        <a:xfrm>
          <a:off x="1814400" y="2803841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фотографии других людей без их согласия</a:t>
          </a:r>
          <a:endParaRPr lang="ru-RU" sz="1800" b="1" kern="1200" dirty="0"/>
        </a:p>
      </dsp:txBody>
      <dsp:txXfrm>
        <a:off x="1814400" y="2803841"/>
        <a:ext cx="2721600" cy="636829"/>
      </dsp:txXfrm>
    </dsp:sp>
    <dsp:sp modelId="{CE6E918D-8B33-413D-9D79-268C242B152B}">
      <dsp:nvSpPr>
        <dsp:cNvPr id="0" name=""/>
        <dsp:cNvSpPr/>
      </dsp:nvSpPr>
      <dsp:spPr>
        <a:xfrm>
          <a:off x="0" y="2803841"/>
          <a:ext cx="1814400" cy="63682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 публикуйте</a:t>
          </a:r>
          <a:endParaRPr lang="ru-RU" sz="2000" kern="1200" dirty="0"/>
        </a:p>
      </dsp:txBody>
      <dsp:txXfrm>
        <a:off x="0" y="2803841"/>
        <a:ext cx="1814400" cy="636829"/>
      </dsp:txXfrm>
    </dsp:sp>
    <dsp:sp modelId="{5AF644B3-0CDD-45C2-8B6F-588EE63BCFE2}">
      <dsp:nvSpPr>
        <dsp:cNvPr id="0" name=""/>
        <dsp:cNvSpPr/>
      </dsp:nvSpPr>
      <dsp:spPr>
        <a:xfrm>
          <a:off x="1814400" y="350435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закон</a:t>
          </a:r>
          <a:endParaRPr lang="ru-RU" sz="1800" b="1" kern="1200" dirty="0"/>
        </a:p>
      </dsp:txBody>
      <dsp:txXfrm>
        <a:off x="1814400" y="3504353"/>
        <a:ext cx="2721600" cy="636829"/>
      </dsp:txXfrm>
    </dsp:sp>
    <dsp:sp modelId="{F59AC8FB-7D69-4790-AA08-DEA24CFB0CE1}">
      <dsp:nvSpPr>
        <dsp:cNvPr id="0" name=""/>
        <dsp:cNvSpPr/>
      </dsp:nvSpPr>
      <dsp:spPr>
        <a:xfrm>
          <a:off x="0" y="3504353"/>
          <a:ext cx="1814400" cy="63682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Соблюдайте </a:t>
          </a:r>
          <a:endParaRPr lang="ru-RU" sz="2000" kern="1200" dirty="0"/>
        </a:p>
      </dsp:txBody>
      <dsp:txXfrm>
        <a:off x="0" y="3504353"/>
        <a:ext cx="1814400" cy="636829"/>
      </dsp:txXfrm>
    </dsp:sp>
    <dsp:sp modelId="{2A326121-67F1-47E5-B682-19A7C9A1CF50}">
      <dsp:nvSpPr>
        <dsp:cNvPr id="0" name=""/>
        <dsp:cNvSpPr/>
      </dsp:nvSpPr>
      <dsp:spPr>
        <a:xfrm>
          <a:off x="1814400" y="420486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время других участников</a:t>
          </a:r>
          <a:endParaRPr lang="ru-RU" sz="1800" b="1" kern="1200" dirty="0"/>
        </a:p>
      </dsp:txBody>
      <dsp:txXfrm>
        <a:off x="1814400" y="4204865"/>
        <a:ext cx="2721600" cy="636829"/>
      </dsp:txXfrm>
    </dsp:sp>
    <dsp:sp modelId="{2EA7A070-600C-4563-8AD6-D05F56D415C4}">
      <dsp:nvSpPr>
        <dsp:cNvPr id="0" name=""/>
        <dsp:cNvSpPr/>
      </dsp:nvSpPr>
      <dsp:spPr>
        <a:xfrm>
          <a:off x="0" y="4204865"/>
          <a:ext cx="1814400" cy="63682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Берегите</a:t>
          </a:r>
          <a:endParaRPr lang="ru-RU" sz="2000" kern="1200" dirty="0"/>
        </a:p>
      </dsp:txBody>
      <dsp:txXfrm>
        <a:off x="0" y="4204865"/>
        <a:ext cx="1814400" cy="636829"/>
      </dsp:txXfrm>
    </dsp:sp>
    <dsp:sp modelId="{8E526B76-17D4-4B27-BC1E-EB6FFE8C9E14}">
      <dsp:nvSpPr>
        <dsp:cNvPr id="0" name=""/>
        <dsp:cNvSpPr/>
      </dsp:nvSpPr>
      <dsp:spPr>
        <a:xfrm>
          <a:off x="1814400" y="490537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ts val="18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спокойствие в ситуации конфликта</a:t>
          </a:r>
          <a:endParaRPr lang="ru-RU" sz="1800" b="1" kern="1200" dirty="0"/>
        </a:p>
      </dsp:txBody>
      <dsp:txXfrm>
        <a:off x="1814400" y="4905377"/>
        <a:ext cx="2721600" cy="636829"/>
      </dsp:txXfrm>
    </dsp:sp>
    <dsp:sp modelId="{F25FE17C-778C-4BC0-99AB-8226E6270746}">
      <dsp:nvSpPr>
        <dsp:cNvPr id="0" name=""/>
        <dsp:cNvSpPr/>
      </dsp:nvSpPr>
      <dsp:spPr>
        <a:xfrm>
          <a:off x="0" y="4905377"/>
          <a:ext cx="1814400" cy="63682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Сохраняйте</a:t>
          </a:r>
          <a:endParaRPr lang="ru-RU" sz="2000" kern="1200" dirty="0"/>
        </a:p>
      </dsp:txBody>
      <dsp:txXfrm>
        <a:off x="0" y="4905377"/>
        <a:ext cx="1814400" cy="636829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E295D0-83A6-40A3-BA35-4E525595EE89}">
      <dsp:nvSpPr>
        <dsp:cNvPr id="0" name=""/>
        <dsp:cNvSpPr/>
      </dsp:nvSpPr>
      <dsp:spPr>
        <a:xfrm>
          <a:off x="1814400" y="179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ctr" defTabSz="800100">
            <a:lnSpc>
              <a:spcPts val="17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вежливы со всеми участниками чата</a:t>
          </a:r>
          <a:endParaRPr lang="ru-RU" sz="1800" b="1" kern="1200" dirty="0"/>
        </a:p>
      </dsp:txBody>
      <dsp:txXfrm>
        <a:off x="1814400" y="1793"/>
        <a:ext cx="2721600" cy="636829"/>
      </dsp:txXfrm>
    </dsp:sp>
    <dsp:sp modelId="{6D44C91E-EE2C-44C5-A007-F9E811783275}">
      <dsp:nvSpPr>
        <dsp:cNvPr id="0" name=""/>
        <dsp:cNvSpPr/>
      </dsp:nvSpPr>
      <dsp:spPr>
        <a:xfrm>
          <a:off x="0" y="1793"/>
          <a:ext cx="1814400" cy="63682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Будьте</a:t>
          </a:r>
          <a:endParaRPr lang="ru-RU" sz="2000" kern="1200" dirty="0"/>
        </a:p>
      </dsp:txBody>
      <dsp:txXfrm>
        <a:off x="0" y="1793"/>
        <a:ext cx="1814400" cy="636829"/>
      </dsp:txXfrm>
    </dsp:sp>
    <dsp:sp modelId="{2363D584-BABA-4F8E-BBA6-3AF7CF88A3FA}">
      <dsp:nvSpPr>
        <dsp:cNvPr id="0" name=""/>
        <dsp:cNvSpPr/>
      </dsp:nvSpPr>
      <dsp:spPr>
        <a:xfrm>
          <a:off x="1814400" y="70230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информацию, которая полезна каждому</a:t>
          </a:r>
          <a:endParaRPr lang="ru-RU" sz="1800" b="1" kern="1200" dirty="0"/>
        </a:p>
      </dsp:txBody>
      <dsp:txXfrm>
        <a:off x="1814400" y="702305"/>
        <a:ext cx="2721600" cy="636829"/>
      </dsp:txXfrm>
    </dsp:sp>
    <dsp:sp modelId="{4B25EA90-CA18-485E-BD0B-78F1FD5BEF66}">
      <dsp:nvSpPr>
        <dsp:cNvPr id="0" name=""/>
        <dsp:cNvSpPr/>
      </dsp:nvSpPr>
      <dsp:spPr>
        <a:xfrm>
          <a:off x="0" y="702305"/>
          <a:ext cx="1814400" cy="63682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Публикуйте</a:t>
          </a:r>
          <a:endParaRPr lang="ru-RU" sz="2000" kern="1200" dirty="0"/>
        </a:p>
      </dsp:txBody>
      <dsp:txXfrm>
        <a:off x="0" y="702305"/>
        <a:ext cx="1814400" cy="636829"/>
      </dsp:txXfrm>
    </dsp:sp>
    <dsp:sp modelId="{C6869333-48C4-4AB0-B7E3-4742CB85F52A}">
      <dsp:nvSpPr>
        <dsp:cNvPr id="0" name=""/>
        <dsp:cNvSpPr/>
      </dsp:nvSpPr>
      <dsp:spPr>
        <a:xfrm>
          <a:off x="1814400" y="140281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ts val="15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организационные вопросы в общих чатах</a:t>
          </a:r>
          <a:endParaRPr lang="ru-RU" sz="1800" b="1" kern="1200" dirty="0"/>
        </a:p>
      </dsp:txBody>
      <dsp:txXfrm>
        <a:off x="1814400" y="1402817"/>
        <a:ext cx="2721600" cy="636829"/>
      </dsp:txXfrm>
    </dsp:sp>
    <dsp:sp modelId="{90C30AEC-03E7-4257-AB1B-BC4472927BF9}">
      <dsp:nvSpPr>
        <dsp:cNvPr id="0" name=""/>
        <dsp:cNvSpPr/>
      </dsp:nvSpPr>
      <dsp:spPr>
        <a:xfrm>
          <a:off x="0" y="1402817"/>
          <a:ext cx="1814400" cy="63682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 решайте</a:t>
          </a:r>
          <a:endParaRPr lang="ru-RU" sz="2000" kern="1200" dirty="0"/>
        </a:p>
      </dsp:txBody>
      <dsp:txXfrm>
        <a:off x="0" y="1402817"/>
        <a:ext cx="1814400" cy="636829"/>
      </dsp:txXfrm>
    </dsp:sp>
    <dsp:sp modelId="{9D472873-829E-41FD-A7D5-17FA07848E31}">
      <dsp:nvSpPr>
        <dsp:cNvPr id="0" name=""/>
        <dsp:cNvSpPr/>
      </dsp:nvSpPr>
      <dsp:spPr>
        <a:xfrm>
          <a:off x="1814400" y="2103329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чтобы сообщение не было неприличным</a:t>
          </a:r>
          <a:endParaRPr lang="ru-RU" sz="1800" b="1" kern="1200" dirty="0"/>
        </a:p>
      </dsp:txBody>
      <dsp:txXfrm>
        <a:off x="1814400" y="2103329"/>
        <a:ext cx="2721600" cy="636829"/>
      </dsp:txXfrm>
    </dsp:sp>
    <dsp:sp modelId="{AB5025CA-295E-4EB3-9806-71487A50B995}">
      <dsp:nvSpPr>
        <dsp:cNvPr id="0" name=""/>
        <dsp:cNvSpPr/>
      </dsp:nvSpPr>
      <dsp:spPr>
        <a:xfrm>
          <a:off x="0" y="2103329"/>
          <a:ext cx="1814400" cy="63682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Следите</a:t>
          </a:r>
          <a:endParaRPr lang="ru-RU" sz="2000" kern="1200" dirty="0"/>
        </a:p>
      </dsp:txBody>
      <dsp:txXfrm>
        <a:off x="0" y="2103329"/>
        <a:ext cx="1814400" cy="636829"/>
      </dsp:txXfrm>
    </dsp:sp>
    <dsp:sp modelId="{6F1819F5-5984-46AF-B191-E8A05E7DBC5D}">
      <dsp:nvSpPr>
        <dsp:cNvPr id="0" name=""/>
        <dsp:cNvSpPr/>
      </dsp:nvSpPr>
      <dsp:spPr>
        <a:xfrm>
          <a:off x="1814400" y="2803841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фотографии других людей без их согласия</a:t>
          </a:r>
          <a:endParaRPr lang="ru-RU" sz="1800" b="1" kern="1200" dirty="0"/>
        </a:p>
      </dsp:txBody>
      <dsp:txXfrm>
        <a:off x="1814400" y="2803841"/>
        <a:ext cx="2721600" cy="636829"/>
      </dsp:txXfrm>
    </dsp:sp>
    <dsp:sp modelId="{CE6E918D-8B33-413D-9D79-268C242B152B}">
      <dsp:nvSpPr>
        <dsp:cNvPr id="0" name=""/>
        <dsp:cNvSpPr/>
      </dsp:nvSpPr>
      <dsp:spPr>
        <a:xfrm>
          <a:off x="0" y="2803841"/>
          <a:ext cx="1814400" cy="63682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 публикуйте</a:t>
          </a:r>
          <a:endParaRPr lang="ru-RU" sz="2000" kern="1200" dirty="0"/>
        </a:p>
      </dsp:txBody>
      <dsp:txXfrm>
        <a:off x="0" y="2803841"/>
        <a:ext cx="1814400" cy="636829"/>
      </dsp:txXfrm>
    </dsp:sp>
    <dsp:sp modelId="{5AF644B3-0CDD-45C2-8B6F-588EE63BCFE2}">
      <dsp:nvSpPr>
        <dsp:cNvPr id="0" name=""/>
        <dsp:cNvSpPr/>
      </dsp:nvSpPr>
      <dsp:spPr>
        <a:xfrm>
          <a:off x="1814400" y="350435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закон</a:t>
          </a:r>
          <a:endParaRPr lang="ru-RU" sz="1800" b="1" kern="1200" dirty="0"/>
        </a:p>
      </dsp:txBody>
      <dsp:txXfrm>
        <a:off x="1814400" y="3504353"/>
        <a:ext cx="2721600" cy="636829"/>
      </dsp:txXfrm>
    </dsp:sp>
    <dsp:sp modelId="{F59AC8FB-7D69-4790-AA08-DEA24CFB0CE1}">
      <dsp:nvSpPr>
        <dsp:cNvPr id="0" name=""/>
        <dsp:cNvSpPr/>
      </dsp:nvSpPr>
      <dsp:spPr>
        <a:xfrm>
          <a:off x="0" y="3504353"/>
          <a:ext cx="1814400" cy="63682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Соблюдайте </a:t>
          </a:r>
          <a:endParaRPr lang="ru-RU" sz="2000" kern="1200" dirty="0"/>
        </a:p>
      </dsp:txBody>
      <dsp:txXfrm>
        <a:off x="0" y="3504353"/>
        <a:ext cx="1814400" cy="636829"/>
      </dsp:txXfrm>
    </dsp:sp>
    <dsp:sp modelId="{2A326121-67F1-47E5-B682-19A7C9A1CF50}">
      <dsp:nvSpPr>
        <dsp:cNvPr id="0" name=""/>
        <dsp:cNvSpPr/>
      </dsp:nvSpPr>
      <dsp:spPr>
        <a:xfrm>
          <a:off x="1814400" y="420486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время других участников</a:t>
          </a:r>
          <a:endParaRPr lang="ru-RU" sz="1800" b="1" kern="1200" dirty="0"/>
        </a:p>
      </dsp:txBody>
      <dsp:txXfrm>
        <a:off x="1814400" y="4204865"/>
        <a:ext cx="2721600" cy="636829"/>
      </dsp:txXfrm>
    </dsp:sp>
    <dsp:sp modelId="{2EA7A070-600C-4563-8AD6-D05F56D415C4}">
      <dsp:nvSpPr>
        <dsp:cNvPr id="0" name=""/>
        <dsp:cNvSpPr/>
      </dsp:nvSpPr>
      <dsp:spPr>
        <a:xfrm>
          <a:off x="0" y="4204865"/>
          <a:ext cx="1814400" cy="63682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Берегите</a:t>
          </a:r>
          <a:endParaRPr lang="ru-RU" sz="2000" kern="1200" dirty="0"/>
        </a:p>
      </dsp:txBody>
      <dsp:txXfrm>
        <a:off x="0" y="4204865"/>
        <a:ext cx="1814400" cy="636829"/>
      </dsp:txXfrm>
    </dsp:sp>
    <dsp:sp modelId="{8E526B76-17D4-4B27-BC1E-EB6FFE8C9E14}">
      <dsp:nvSpPr>
        <dsp:cNvPr id="0" name=""/>
        <dsp:cNvSpPr/>
      </dsp:nvSpPr>
      <dsp:spPr>
        <a:xfrm>
          <a:off x="1814400" y="490537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ts val="18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спокойствие в ситуации конфликта</a:t>
          </a:r>
          <a:endParaRPr lang="ru-RU" sz="1800" b="1" kern="1200" dirty="0"/>
        </a:p>
      </dsp:txBody>
      <dsp:txXfrm>
        <a:off x="1814400" y="4905377"/>
        <a:ext cx="2721600" cy="636829"/>
      </dsp:txXfrm>
    </dsp:sp>
    <dsp:sp modelId="{F25FE17C-778C-4BC0-99AB-8226E6270746}">
      <dsp:nvSpPr>
        <dsp:cNvPr id="0" name=""/>
        <dsp:cNvSpPr/>
      </dsp:nvSpPr>
      <dsp:spPr>
        <a:xfrm>
          <a:off x="0" y="4905377"/>
          <a:ext cx="1814400" cy="63682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Сохраняйте</a:t>
          </a:r>
          <a:endParaRPr lang="ru-RU" sz="2000" kern="1200" dirty="0"/>
        </a:p>
      </dsp:txBody>
      <dsp:txXfrm>
        <a:off x="0" y="4905377"/>
        <a:ext cx="1814400" cy="636829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E295D0-83A6-40A3-BA35-4E525595EE89}">
      <dsp:nvSpPr>
        <dsp:cNvPr id="0" name=""/>
        <dsp:cNvSpPr/>
      </dsp:nvSpPr>
      <dsp:spPr>
        <a:xfrm>
          <a:off x="1814400" y="179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ctr" defTabSz="800100">
            <a:lnSpc>
              <a:spcPts val="17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вежливы со всеми участниками чата</a:t>
          </a:r>
          <a:endParaRPr lang="ru-RU" sz="1800" b="1" kern="1200" dirty="0"/>
        </a:p>
      </dsp:txBody>
      <dsp:txXfrm>
        <a:off x="1814400" y="1793"/>
        <a:ext cx="2721600" cy="636829"/>
      </dsp:txXfrm>
    </dsp:sp>
    <dsp:sp modelId="{6D44C91E-EE2C-44C5-A007-F9E811783275}">
      <dsp:nvSpPr>
        <dsp:cNvPr id="0" name=""/>
        <dsp:cNvSpPr/>
      </dsp:nvSpPr>
      <dsp:spPr>
        <a:xfrm>
          <a:off x="0" y="1793"/>
          <a:ext cx="1814400" cy="63682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Будьте</a:t>
          </a:r>
          <a:endParaRPr lang="ru-RU" sz="2000" kern="1200" dirty="0"/>
        </a:p>
      </dsp:txBody>
      <dsp:txXfrm>
        <a:off x="0" y="1793"/>
        <a:ext cx="1814400" cy="636829"/>
      </dsp:txXfrm>
    </dsp:sp>
    <dsp:sp modelId="{2363D584-BABA-4F8E-BBA6-3AF7CF88A3FA}">
      <dsp:nvSpPr>
        <dsp:cNvPr id="0" name=""/>
        <dsp:cNvSpPr/>
      </dsp:nvSpPr>
      <dsp:spPr>
        <a:xfrm>
          <a:off x="1814400" y="70230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информацию, которая полезна каждому</a:t>
          </a:r>
          <a:endParaRPr lang="ru-RU" sz="1800" b="1" kern="1200" dirty="0"/>
        </a:p>
      </dsp:txBody>
      <dsp:txXfrm>
        <a:off x="1814400" y="702305"/>
        <a:ext cx="2721600" cy="636829"/>
      </dsp:txXfrm>
    </dsp:sp>
    <dsp:sp modelId="{4B25EA90-CA18-485E-BD0B-78F1FD5BEF66}">
      <dsp:nvSpPr>
        <dsp:cNvPr id="0" name=""/>
        <dsp:cNvSpPr/>
      </dsp:nvSpPr>
      <dsp:spPr>
        <a:xfrm>
          <a:off x="0" y="702305"/>
          <a:ext cx="1814400" cy="63682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Публикуйте</a:t>
          </a:r>
          <a:endParaRPr lang="ru-RU" sz="2000" kern="1200" dirty="0"/>
        </a:p>
      </dsp:txBody>
      <dsp:txXfrm>
        <a:off x="0" y="702305"/>
        <a:ext cx="1814400" cy="636829"/>
      </dsp:txXfrm>
    </dsp:sp>
    <dsp:sp modelId="{C6869333-48C4-4AB0-B7E3-4742CB85F52A}">
      <dsp:nvSpPr>
        <dsp:cNvPr id="0" name=""/>
        <dsp:cNvSpPr/>
      </dsp:nvSpPr>
      <dsp:spPr>
        <a:xfrm>
          <a:off x="1814400" y="140281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ts val="15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организационные вопросы в общих чатах</a:t>
          </a:r>
          <a:endParaRPr lang="ru-RU" sz="1800" b="1" kern="1200" dirty="0"/>
        </a:p>
      </dsp:txBody>
      <dsp:txXfrm>
        <a:off x="1814400" y="1402817"/>
        <a:ext cx="2721600" cy="636829"/>
      </dsp:txXfrm>
    </dsp:sp>
    <dsp:sp modelId="{90C30AEC-03E7-4257-AB1B-BC4472927BF9}">
      <dsp:nvSpPr>
        <dsp:cNvPr id="0" name=""/>
        <dsp:cNvSpPr/>
      </dsp:nvSpPr>
      <dsp:spPr>
        <a:xfrm>
          <a:off x="0" y="1402817"/>
          <a:ext cx="1814400" cy="63682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 решайте</a:t>
          </a:r>
          <a:endParaRPr lang="ru-RU" sz="2000" kern="1200" dirty="0"/>
        </a:p>
      </dsp:txBody>
      <dsp:txXfrm>
        <a:off x="0" y="1402817"/>
        <a:ext cx="1814400" cy="636829"/>
      </dsp:txXfrm>
    </dsp:sp>
    <dsp:sp modelId="{9D472873-829E-41FD-A7D5-17FA07848E31}">
      <dsp:nvSpPr>
        <dsp:cNvPr id="0" name=""/>
        <dsp:cNvSpPr/>
      </dsp:nvSpPr>
      <dsp:spPr>
        <a:xfrm>
          <a:off x="1814400" y="2103329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чтобы сообщение не было неприличным</a:t>
          </a:r>
          <a:endParaRPr lang="ru-RU" sz="1800" b="1" kern="1200" dirty="0"/>
        </a:p>
      </dsp:txBody>
      <dsp:txXfrm>
        <a:off x="1814400" y="2103329"/>
        <a:ext cx="2721600" cy="636829"/>
      </dsp:txXfrm>
    </dsp:sp>
    <dsp:sp modelId="{AB5025CA-295E-4EB3-9806-71487A50B995}">
      <dsp:nvSpPr>
        <dsp:cNvPr id="0" name=""/>
        <dsp:cNvSpPr/>
      </dsp:nvSpPr>
      <dsp:spPr>
        <a:xfrm>
          <a:off x="0" y="2103329"/>
          <a:ext cx="1814400" cy="63682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Следите</a:t>
          </a:r>
          <a:endParaRPr lang="ru-RU" sz="2000" kern="1200" dirty="0"/>
        </a:p>
      </dsp:txBody>
      <dsp:txXfrm>
        <a:off x="0" y="2103329"/>
        <a:ext cx="1814400" cy="636829"/>
      </dsp:txXfrm>
    </dsp:sp>
    <dsp:sp modelId="{6F1819F5-5984-46AF-B191-E8A05E7DBC5D}">
      <dsp:nvSpPr>
        <dsp:cNvPr id="0" name=""/>
        <dsp:cNvSpPr/>
      </dsp:nvSpPr>
      <dsp:spPr>
        <a:xfrm>
          <a:off x="1814400" y="2803841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фотографии других людей без их согласия</a:t>
          </a:r>
          <a:endParaRPr lang="ru-RU" sz="1800" b="1" kern="1200" dirty="0"/>
        </a:p>
      </dsp:txBody>
      <dsp:txXfrm>
        <a:off x="1814400" y="2803841"/>
        <a:ext cx="2721600" cy="636829"/>
      </dsp:txXfrm>
    </dsp:sp>
    <dsp:sp modelId="{CE6E918D-8B33-413D-9D79-268C242B152B}">
      <dsp:nvSpPr>
        <dsp:cNvPr id="0" name=""/>
        <dsp:cNvSpPr/>
      </dsp:nvSpPr>
      <dsp:spPr>
        <a:xfrm>
          <a:off x="0" y="2803841"/>
          <a:ext cx="1814400" cy="63682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 публикуйте</a:t>
          </a:r>
          <a:endParaRPr lang="ru-RU" sz="2000" kern="1200" dirty="0"/>
        </a:p>
      </dsp:txBody>
      <dsp:txXfrm>
        <a:off x="0" y="2803841"/>
        <a:ext cx="1814400" cy="636829"/>
      </dsp:txXfrm>
    </dsp:sp>
    <dsp:sp modelId="{5AF644B3-0CDD-45C2-8B6F-588EE63BCFE2}">
      <dsp:nvSpPr>
        <dsp:cNvPr id="0" name=""/>
        <dsp:cNvSpPr/>
      </dsp:nvSpPr>
      <dsp:spPr>
        <a:xfrm>
          <a:off x="1814400" y="350435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закон</a:t>
          </a:r>
          <a:endParaRPr lang="ru-RU" sz="1800" b="1" kern="1200" dirty="0"/>
        </a:p>
      </dsp:txBody>
      <dsp:txXfrm>
        <a:off x="1814400" y="3504353"/>
        <a:ext cx="2721600" cy="636829"/>
      </dsp:txXfrm>
    </dsp:sp>
    <dsp:sp modelId="{F59AC8FB-7D69-4790-AA08-DEA24CFB0CE1}">
      <dsp:nvSpPr>
        <dsp:cNvPr id="0" name=""/>
        <dsp:cNvSpPr/>
      </dsp:nvSpPr>
      <dsp:spPr>
        <a:xfrm>
          <a:off x="0" y="3504353"/>
          <a:ext cx="1814400" cy="63682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Соблюдайте </a:t>
          </a:r>
          <a:endParaRPr lang="ru-RU" sz="2000" kern="1200" dirty="0"/>
        </a:p>
      </dsp:txBody>
      <dsp:txXfrm>
        <a:off x="0" y="3504353"/>
        <a:ext cx="1814400" cy="636829"/>
      </dsp:txXfrm>
    </dsp:sp>
    <dsp:sp modelId="{2A326121-67F1-47E5-B682-19A7C9A1CF50}">
      <dsp:nvSpPr>
        <dsp:cNvPr id="0" name=""/>
        <dsp:cNvSpPr/>
      </dsp:nvSpPr>
      <dsp:spPr>
        <a:xfrm>
          <a:off x="1814400" y="420486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время других участников</a:t>
          </a:r>
          <a:endParaRPr lang="ru-RU" sz="1800" b="1" kern="1200" dirty="0"/>
        </a:p>
      </dsp:txBody>
      <dsp:txXfrm>
        <a:off x="1814400" y="4204865"/>
        <a:ext cx="2721600" cy="636829"/>
      </dsp:txXfrm>
    </dsp:sp>
    <dsp:sp modelId="{2EA7A070-600C-4563-8AD6-D05F56D415C4}">
      <dsp:nvSpPr>
        <dsp:cNvPr id="0" name=""/>
        <dsp:cNvSpPr/>
      </dsp:nvSpPr>
      <dsp:spPr>
        <a:xfrm>
          <a:off x="0" y="4204865"/>
          <a:ext cx="1814400" cy="63682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Берегите</a:t>
          </a:r>
          <a:endParaRPr lang="ru-RU" sz="2000" kern="1200" dirty="0"/>
        </a:p>
      </dsp:txBody>
      <dsp:txXfrm>
        <a:off x="0" y="4204865"/>
        <a:ext cx="1814400" cy="636829"/>
      </dsp:txXfrm>
    </dsp:sp>
    <dsp:sp modelId="{8E526B76-17D4-4B27-BC1E-EB6FFE8C9E14}">
      <dsp:nvSpPr>
        <dsp:cNvPr id="0" name=""/>
        <dsp:cNvSpPr/>
      </dsp:nvSpPr>
      <dsp:spPr>
        <a:xfrm>
          <a:off x="1814400" y="490537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ts val="18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спокойствие в ситуации конфликта</a:t>
          </a:r>
          <a:endParaRPr lang="ru-RU" sz="1800" b="1" kern="1200" dirty="0"/>
        </a:p>
      </dsp:txBody>
      <dsp:txXfrm>
        <a:off x="1814400" y="4905377"/>
        <a:ext cx="2721600" cy="636829"/>
      </dsp:txXfrm>
    </dsp:sp>
    <dsp:sp modelId="{F25FE17C-778C-4BC0-99AB-8226E6270746}">
      <dsp:nvSpPr>
        <dsp:cNvPr id="0" name=""/>
        <dsp:cNvSpPr/>
      </dsp:nvSpPr>
      <dsp:spPr>
        <a:xfrm>
          <a:off x="0" y="4905377"/>
          <a:ext cx="1814400" cy="63682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Сохраняйте</a:t>
          </a:r>
          <a:endParaRPr lang="ru-RU" sz="2000" kern="1200" dirty="0"/>
        </a:p>
      </dsp:txBody>
      <dsp:txXfrm>
        <a:off x="0" y="4905377"/>
        <a:ext cx="1814400" cy="636829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E295D0-83A6-40A3-BA35-4E525595EE89}">
      <dsp:nvSpPr>
        <dsp:cNvPr id="0" name=""/>
        <dsp:cNvSpPr/>
      </dsp:nvSpPr>
      <dsp:spPr>
        <a:xfrm>
          <a:off x="1814400" y="179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ctr" defTabSz="800100">
            <a:lnSpc>
              <a:spcPts val="17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вежливы со всеми участниками чата</a:t>
          </a:r>
          <a:endParaRPr lang="ru-RU" sz="1800" b="1" kern="1200" dirty="0"/>
        </a:p>
      </dsp:txBody>
      <dsp:txXfrm>
        <a:off x="1814400" y="1793"/>
        <a:ext cx="2721600" cy="636829"/>
      </dsp:txXfrm>
    </dsp:sp>
    <dsp:sp modelId="{6D44C91E-EE2C-44C5-A007-F9E811783275}">
      <dsp:nvSpPr>
        <dsp:cNvPr id="0" name=""/>
        <dsp:cNvSpPr/>
      </dsp:nvSpPr>
      <dsp:spPr>
        <a:xfrm>
          <a:off x="0" y="1793"/>
          <a:ext cx="1814400" cy="63682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Будьте</a:t>
          </a:r>
          <a:endParaRPr lang="ru-RU" sz="2000" kern="1200" dirty="0"/>
        </a:p>
      </dsp:txBody>
      <dsp:txXfrm>
        <a:off x="0" y="1793"/>
        <a:ext cx="1814400" cy="636829"/>
      </dsp:txXfrm>
    </dsp:sp>
    <dsp:sp modelId="{2363D584-BABA-4F8E-BBA6-3AF7CF88A3FA}">
      <dsp:nvSpPr>
        <dsp:cNvPr id="0" name=""/>
        <dsp:cNvSpPr/>
      </dsp:nvSpPr>
      <dsp:spPr>
        <a:xfrm>
          <a:off x="1814400" y="70230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информацию, которая полезна каждому</a:t>
          </a:r>
          <a:endParaRPr lang="ru-RU" sz="1800" b="1" kern="1200" dirty="0"/>
        </a:p>
      </dsp:txBody>
      <dsp:txXfrm>
        <a:off x="1814400" y="702305"/>
        <a:ext cx="2721600" cy="636829"/>
      </dsp:txXfrm>
    </dsp:sp>
    <dsp:sp modelId="{4B25EA90-CA18-485E-BD0B-78F1FD5BEF66}">
      <dsp:nvSpPr>
        <dsp:cNvPr id="0" name=""/>
        <dsp:cNvSpPr/>
      </dsp:nvSpPr>
      <dsp:spPr>
        <a:xfrm>
          <a:off x="0" y="702305"/>
          <a:ext cx="1814400" cy="63682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Публикуйте</a:t>
          </a:r>
          <a:endParaRPr lang="ru-RU" sz="2000" kern="1200" dirty="0"/>
        </a:p>
      </dsp:txBody>
      <dsp:txXfrm>
        <a:off x="0" y="702305"/>
        <a:ext cx="1814400" cy="636829"/>
      </dsp:txXfrm>
    </dsp:sp>
    <dsp:sp modelId="{C6869333-48C4-4AB0-B7E3-4742CB85F52A}">
      <dsp:nvSpPr>
        <dsp:cNvPr id="0" name=""/>
        <dsp:cNvSpPr/>
      </dsp:nvSpPr>
      <dsp:spPr>
        <a:xfrm>
          <a:off x="1814400" y="140281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ts val="15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организационные вопросы в общих чатах</a:t>
          </a:r>
          <a:endParaRPr lang="ru-RU" sz="1800" b="1" kern="1200" dirty="0"/>
        </a:p>
      </dsp:txBody>
      <dsp:txXfrm>
        <a:off x="1814400" y="1402817"/>
        <a:ext cx="2721600" cy="636829"/>
      </dsp:txXfrm>
    </dsp:sp>
    <dsp:sp modelId="{90C30AEC-03E7-4257-AB1B-BC4472927BF9}">
      <dsp:nvSpPr>
        <dsp:cNvPr id="0" name=""/>
        <dsp:cNvSpPr/>
      </dsp:nvSpPr>
      <dsp:spPr>
        <a:xfrm>
          <a:off x="0" y="1402817"/>
          <a:ext cx="1814400" cy="63682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 решайте</a:t>
          </a:r>
          <a:endParaRPr lang="ru-RU" sz="2000" kern="1200" dirty="0"/>
        </a:p>
      </dsp:txBody>
      <dsp:txXfrm>
        <a:off x="0" y="1402817"/>
        <a:ext cx="1814400" cy="636829"/>
      </dsp:txXfrm>
    </dsp:sp>
    <dsp:sp modelId="{9D472873-829E-41FD-A7D5-17FA07848E31}">
      <dsp:nvSpPr>
        <dsp:cNvPr id="0" name=""/>
        <dsp:cNvSpPr/>
      </dsp:nvSpPr>
      <dsp:spPr>
        <a:xfrm>
          <a:off x="1814400" y="2103329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чтобы сообщение не было неприличным</a:t>
          </a:r>
          <a:endParaRPr lang="ru-RU" sz="1800" b="1" kern="1200" dirty="0"/>
        </a:p>
      </dsp:txBody>
      <dsp:txXfrm>
        <a:off x="1814400" y="2103329"/>
        <a:ext cx="2721600" cy="636829"/>
      </dsp:txXfrm>
    </dsp:sp>
    <dsp:sp modelId="{AB5025CA-295E-4EB3-9806-71487A50B995}">
      <dsp:nvSpPr>
        <dsp:cNvPr id="0" name=""/>
        <dsp:cNvSpPr/>
      </dsp:nvSpPr>
      <dsp:spPr>
        <a:xfrm>
          <a:off x="0" y="2103329"/>
          <a:ext cx="1814400" cy="63682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Следите</a:t>
          </a:r>
          <a:endParaRPr lang="ru-RU" sz="2000" kern="1200" dirty="0"/>
        </a:p>
      </dsp:txBody>
      <dsp:txXfrm>
        <a:off x="0" y="2103329"/>
        <a:ext cx="1814400" cy="636829"/>
      </dsp:txXfrm>
    </dsp:sp>
    <dsp:sp modelId="{6F1819F5-5984-46AF-B191-E8A05E7DBC5D}">
      <dsp:nvSpPr>
        <dsp:cNvPr id="0" name=""/>
        <dsp:cNvSpPr/>
      </dsp:nvSpPr>
      <dsp:spPr>
        <a:xfrm>
          <a:off x="1814400" y="2803841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фотографии других людей без их согласия</a:t>
          </a:r>
          <a:endParaRPr lang="ru-RU" sz="1800" b="1" kern="1200" dirty="0"/>
        </a:p>
      </dsp:txBody>
      <dsp:txXfrm>
        <a:off x="1814400" y="2803841"/>
        <a:ext cx="2721600" cy="636829"/>
      </dsp:txXfrm>
    </dsp:sp>
    <dsp:sp modelId="{CE6E918D-8B33-413D-9D79-268C242B152B}">
      <dsp:nvSpPr>
        <dsp:cNvPr id="0" name=""/>
        <dsp:cNvSpPr/>
      </dsp:nvSpPr>
      <dsp:spPr>
        <a:xfrm>
          <a:off x="0" y="2803841"/>
          <a:ext cx="1814400" cy="63682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 публикуйте</a:t>
          </a:r>
          <a:endParaRPr lang="ru-RU" sz="2000" kern="1200" dirty="0"/>
        </a:p>
      </dsp:txBody>
      <dsp:txXfrm>
        <a:off x="0" y="2803841"/>
        <a:ext cx="1814400" cy="636829"/>
      </dsp:txXfrm>
    </dsp:sp>
    <dsp:sp modelId="{5AF644B3-0CDD-45C2-8B6F-588EE63BCFE2}">
      <dsp:nvSpPr>
        <dsp:cNvPr id="0" name=""/>
        <dsp:cNvSpPr/>
      </dsp:nvSpPr>
      <dsp:spPr>
        <a:xfrm>
          <a:off x="1814400" y="350435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закон</a:t>
          </a:r>
          <a:endParaRPr lang="ru-RU" sz="1800" b="1" kern="1200" dirty="0"/>
        </a:p>
      </dsp:txBody>
      <dsp:txXfrm>
        <a:off x="1814400" y="3504353"/>
        <a:ext cx="2721600" cy="636829"/>
      </dsp:txXfrm>
    </dsp:sp>
    <dsp:sp modelId="{F59AC8FB-7D69-4790-AA08-DEA24CFB0CE1}">
      <dsp:nvSpPr>
        <dsp:cNvPr id="0" name=""/>
        <dsp:cNvSpPr/>
      </dsp:nvSpPr>
      <dsp:spPr>
        <a:xfrm>
          <a:off x="0" y="3504353"/>
          <a:ext cx="1814400" cy="63682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Соблюдайте </a:t>
          </a:r>
          <a:endParaRPr lang="ru-RU" sz="2000" kern="1200" dirty="0"/>
        </a:p>
      </dsp:txBody>
      <dsp:txXfrm>
        <a:off x="0" y="3504353"/>
        <a:ext cx="1814400" cy="636829"/>
      </dsp:txXfrm>
    </dsp:sp>
    <dsp:sp modelId="{2A326121-67F1-47E5-B682-19A7C9A1CF50}">
      <dsp:nvSpPr>
        <dsp:cNvPr id="0" name=""/>
        <dsp:cNvSpPr/>
      </dsp:nvSpPr>
      <dsp:spPr>
        <a:xfrm>
          <a:off x="1814400" y="420486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время других участников</a:t>
          </a:r>
          <a:endParaRPr lang="ru-RU" sz="1800" b="1" kern="1200" dirty="0"/>
        </a:p>
      </dsp:txBody>
      <dsp:txXfrm>
        <a:off x="1814400" y="4204865"/>
        <a:ext cx="2721600" cy="636829"/>
      </dsp:txXfrm>
    </dsp:sp>
    <dsp:sp modelId="{2EA7A070-600C-4563-8AD6-D05F56D415C4}">
      <dsp:nvSpPr>
        <dsp:cNvPr id="0" name=""/>
        <dsp:cNvSpPr/>
      </dsp:nvSpPr>
      <dsp:spPr>
        <a:xfrm>
          <a:off x="0" y="4204865"/>
          <a:ext cx="1814400" cy="63682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Берегите</a:t>
          </a:r>
          <a:endParaRPr lang="ru-RU" sz="2000" kern="1200" dirty="0"/>
        </a:p>
      </dsp:txBody>
      <dsp:txXfrm>
        <a:off x="0" y="4204865"/>
        <a:ext cx="1814400" cy="636829"/>
      </dsp:txXfrm>
    </dsp:sp>
    <dsp:sp modelId="{8E526B76-17D4-4B27-BC1E-EB6FFE8C9E14}">
      <dsp:nvSpPr>
        <dsp:cNvPr id="0" name=""/>
        <dsp:cNvSpPr/>
      </dsp:nvSpPr>
      <dsp:spPr>
        <a:xfrm>
          <a:off x="1814400" y="490537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ts val="18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спокойствие в ситуации конфликта</a:t>
          </a:r>
          <a:endParaRPr lang="ru-RU" sz="1800" b="1" kern="1200" dirty="0"/>
        </a:p>
      </dsp:txBody>
      <dsp:txXfrm>
        <a:off x="1814400" y="4905377"/>
        <a:ext cx="2721600" cy="636829"/>
      </dsp:txXfrm>
    </dsp:sp>
    <dsp:sp modelId="{F25FE17C-778C-4BC0-99AB-8226E6270746}">
      <dsp:nvSpPr>
        <dsp:cNvPr id="0" name=""/>
        <dsp:cNvSpPr/>
      </dsp:nvSpPr>
      <dsp:spPr>
        <a:xfrm>
          <a:off x="0" y="4905377"/>
          <a:ext cx="1814400" cy="63682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Сохраняйте</a:t>
          </a:r>
          <a:endParaRPr lang="ru-RU" sz="2000" kern="1200" dirty="0"/>
        </a:p>
      </dsp:txBody>
      <dsp:txXfrm>
        <a:off x="0" y="4905377"/>
        <a:ext cx="1814400" cy="6368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103317"/>
            <a:ext cx="6400800" cy="1296000"/>
          </a:xfrm>
        </p:spPr>
        <p:txBody>
          <a:bodyPr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lang="ru-RU" sz="4000" b="1" kern="12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ru-RU" sz="5400" b="1" kern="12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  <a:ea typeface="+mj-ea"/>
                <a:cs typeface="+mj-cs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330384" y="275888"/>
            <a:ext cx="8460000" cy="6300000"/>
          </a:xfrm>
          <a:prstGeom prst="rect">
            <a:avLst/>
          </a:prstGeom>
          <a:solidFill>
            <a:srgbClr val="EAEAEA"/>
          </a:solidFill>
          <a:ln>
            <a:solidFill>
              <a:srgbClr val="98B5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Рамка 7"/>
          <p:cNvSpPr/>
          <p:nvPr userDrawn="1"/>
        </p:nvSpPr>
        <p:spPr>
          <a:xfrm>
            <a:off x="108000" y="81000"/>
            <a:ext cx="8928000" cy="6696000"/>
          </a:xfrm>
          <a:prstGeom prst="frame">
            <a:avLst>
              <a:gd name="adj1" fmla="val 1922"/>
            </a:avLst>
          </a:prstGeom>
          <a:solidFill>
            <a:srgbClr val="98B5D8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lang="ru-RU" sz="3600" b="1" kern="1200" dirty="0">
          <a:ln w="17780" cmpd="sng">
            <a:solidFill>
              <a:srgbClr val="FFFFFF"/>
            </a:solidFill>
            <a:prstDash val="solid"/>
            <a:miter lim="800000"/>
          </a:ln>
          <a:solidFill>
            <a:srgbClr val="002060"/>
          </a:solidFill>
          <a:effectLst>
            <a:outerShdw blurRad="50800" algn="tl" rotWithShape="0">
              <a:srgbClr val="000000"/>
            </a:outerShdw>
          </a:effectLst>
          <a:latin typeface="Comic Sans MS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1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openxmlformats.org/officeDocument/2006/relationships/slide" Target="slide9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11" Type="http://schemas.openxmlformats.org/officeDocument/2006/relationships/slide" Target="slide8.xml"/><Relationship Id="rId5" Type="http://schemas.openxmlformats.org/officeDocument/2006/relationships/diagramQuickStyle" Target="../diagrams/quickStyle7.xml"/><Relationship Id="rId15" Type="http://schemas.openxmlformats.org/officeDocument/2006/relationships/slide" Target="slide12.xml"/><Relationship Id="rId10" Type="http://schemas.openxmlformats.org/officeDocument/2006/relationships/slide" Target="slide7.xml"/><Relationship Id="rId4" Type="http://schemas.openxmlformats.org/officeDocument/2006/relationships/diagramLayout" Target="../diagrams/layout7.xml"/><Relationship Id="rId9" Type="http://schemas.openxmlformats.org/officeDocument/2006/relationships/slide" Target="slide6.xml"/><Relationship Id="rId14" Type="http://schemas.openxmlformats.org/officeDocument/2006/relationships/slide" Target="slide1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1.xml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12" Type="http://schemas.openxmlformats.org/officeDocument/2006/relationships/slide" Target="slide9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11" Type="http://schemas.openxmlformats.org/officeDocument/2006/relationships/slide" Target="slide8.xml"/><Relationship Id="rId5" Type="http://schemas.openxmlformats.org/officeDocument/2006/relationships/diagramQuickStyle" Target="../diagrams/quickStyle8.xml"/><Relationship Id="rId15" Type="http://schemas.openxmlformats.org/officeDocument/2006/relationships/slide" Target="slide12.xml"/><Relationship Id="rId10" Type="http://schemas.openxmlformats.org/officeDocument/2006/relationships/slide" Target="slide7.xml"/><Relationship Id="rId4" Type="http://schemas.openxmlformats.org/officeDocument/2006/relationships/diagramLayout" Target="../diagrams/layout8.xml"/><Relationship Id="rId9" Type="http://schemas.openxmlformats.org/officeDocument/2006/relationships/slide" Target="slide6.xml"/><Relationship Id="rId14" Type="http://schemas.openxmlformats.org/officeDocument/2006/relationships/slide" Target="slide1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1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openxmlformats.org/officeDocument/2006/relationships/slide" Target="slide9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9.xml"/><Relationship Id="rId11" Type="http://schemas.openxmlformats.org/officeDocument/2006/relationships/slide" Target="slide8.xml"/><Relationship Id="rId5" Type="http://schemas.openxmlformats.org/officeDocument/2006/relationships/diagramQuickStyle" Target="../diagrams/quickStyle9.xml"/><Relationship Id="rId15" Type="http://schemas.openxmlformats.org/officeDocument/2006/relationships/slide" Target="slide12.xml"/><Relationship Id="rId10" Type="http://schemas.openxmlformats.org/officeDocument/2006/relationships/slide" Target="slide7.xml"/><Relationship Id="rId4" Type="http://schemas.openxmlformats.org/officeDocument/2006/relationships/diagramLayout" Target="../diagrams/layout9.xml"/><Relationship Id="rId9" Type="http://schemas.openxmlformats.org/officeDocument/2006/relationships/slide" Target="slide6.xml"/><Relationship Id="rId14" Type="http://schemas.openxmlformats.org/officeDocument/2006/relationships/slide" Target="sl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10.xml"/><Relationship Id="rId3" Type="http://schemas.openxmlformats.org/officeDocument/2006/relationships/diagramLayout" Target="../diagrams/layout1.xml"/><Relationship Id="rId7" Type="http://schemas.openxmlformats.org/officeDocument/2006/relationships/slide" Target="slide5.xml"/><Relationship Id="rId12" Type="http://schemas.openxmlformats.org/officeDocument/2006/relationships/slide" Target="slide1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slide" Target="slide9.xml"/><Relationship Id="rId5" Type="http://schemas.openxmlformats.org/officeDocument/2006/relationships/diagramColors" Target="../diagrams/colors1.xml"/><Relationship Id="rId15" Type="http://schemas.openxmlformats.org/officeDocument/2006/relationships/image" Target="../media/image5.jpeg"/><Relationship Id="rId10" Type="http://schemas.openxmlformats.org/officeDocument/2006/relationships/slide" Target="slide8.xml"/><Relationship Id="rId4" Type="http://schemas.openxmlformats.org/officeDocument/2006/relationships/diagramQuickStyle" Target="../diagrams/quickStyle1.xml"/><Relationship Id="rId9" Type="http://schemas.openxmlformats.org/officeDocument/2006/relationships/slide" Target="slide7.xml"/><Relationship Id="rId14" Type="http://schemas.openxmlformats.org/officeDocument/2006/relationships/slide" Target="slide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1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openxmlformats.org/officeDocument/2006/relationships/slide" Target="slide9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11" Type="http://schemas.openxmlformats.org/officeDocument/2006/relationships/slide" Target="slide8.xml"/><Relationship Id="rId5" Type="http://schemas.openxmlformats.org/officeDocument/2006/relationships/diagramQuickStyle" Target="../diagrams/quickStyle2.xml"/><Relationship Id="rId15" Type="http://schemas.openxmlformats.org/officeDocument/2006/relationships/slide" Target="slide12.xml"/><Relationship Id="rId10" Type="http://schemas.openxmlformats.org/officeDocument/2006/relationships/slide" Target="slide7.xml"/><Relationship Id="rId4" Type="http://schemas.openxmlformats.org/officeDocument/2006/relationships/diagramLayout" Target="../diagrams/layout2.xml"/><Relationship Id="rId9" Type="http://schemas.openxmlformats.org/officeDocument/2006/relationships/slide" Target="slide6.xml"/><Relationship Id="rId14" Type="http://schemas.openxmlformats.org/officeDocument/2006/relationships/slide" Target="slide1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1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openxmlformats.org/officeDocument/2006/relationships/slide" Target="slide9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11" Type="http://schemas.openxmlformats.org/officeDocument/2006/relationships/slide" Target="slide8.xml"/><Relationship Id="rId5" Type="http://schemas.openxmlformats.org/officeDocument/2006/relationships/diagramQuickStyle" Target="../diagrams/quickStyle3.xml"/><Relationship Id="rId15" Type="http://schemas.openxmlformats.org/officeDocument/2006/relationships/slide" Target="slide12.xml"/><Relationship Id="rId10" Type="http://schemas.openxmlformats.org/officeDocument/2006/relationships/slide" Target="slide7.xml"/><Relationship Id="rId4" Type="http://schemas.openxmlformats.org/officeDocument/2006/relationships/diagramLayout" Target="../diagrams/layout3.xml"/><Relationship Id="rId9" Type="http://schemas.openxmlformats.org/officeDocument/2006/relationships/slide" Target="slide6.xml"/><Relationship Id="rId14" Type="http://schemas.openxmlformats.org/officeDocument/2006/relationships/slide" Target="slide1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1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openxmlformats.org/officeDocument/2006/relationships/slide" Target="slide9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11" Type="http://schemas.openxmlformats.org/officeDocument/2006/relationships/slide" Target="slide8.xml"/><Relationship Id="rId5" Type="http://schemas.openxmlformats.org/officeDocument/2006/relationships/diagramQuickStyle" Target="../diagrams/quickStyle4.xml"/><Relationship Id="rId15" Type="http://schemas.openxmlformats.org/officeDocument/2006/relationships/slide" Target="slide12.xml"/><Relationship Id="rId10" Type="http://schemas.openxmlformats.org/officeDocument/2006/relationships/slide" Target="slide7.xml"/><Relationship Id="rId4" Type="http://schemas.openxmlformats.org/officeDocument/2006/relationships/diagramLayout" Target="../diagrams/layout4.xml"/><Relationship Id="rId9" Type="http://schemas.openxmlformats.org/officeDocument/2006/relationships/slide" Target="slide6.xml"/><Relationship Id="rId14" Type="http://schemas.openxmlformats.org/officeDocument/2006/relationships/slide" Target="slide10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1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openxmlformats.org/officeDocument/2006/relationships/slide" Target="slide9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11" Type="http://schemas.openxmlformats.org/officeDocument/2006/relationships/slide" Target="slide8.xml"/><Relationship Id="rId5" Type="http://schemas.openxmlformats.org/officeDocument/2006/relationships/diagramQuickStyle" Target="../diagrams/quickStyle5.xml"/><Relationship Id="rId15" Type="http://schemas.openxmlformats.org/officeDocument/2006/relationships/slide" Target="slide12.xml"/><Relationship Id="rId10" Type="http://schemas.openxmlformats.org/officeDocument/2006/relationships/slide" Target="slide7.xml"/><Relationship Id="rId4" Type="http://schemas.openxmlformats.org/officeDocument/2006/relationships/diagramLayout" Target="../diagrams/layout5.xml"/><Relationship Id="rId9" Type="http://schemas.openxmlformats.org/officeDocument/2006/relationships/slide" Target="slide6.xml"/><Relationship Id="rId1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1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openxmlformats.org/officeDocument/2006/relationships/slide" Target="slide9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11" Type="http://schemas.openxmlformats.org/officeDocument/2006/relationships/slide" Target="slide8.xml"/><Relationship Id="rId5" Type="http://schemas.openxmlformats.org/officeDocument/2006/relationships/diagramQuickStyle" Target="../diagrams/quickStyle6.xml"/><Relationship Id="rId15" Type="http://schemas.openxmlformats.org/officeDocument/2006/relationships/slide" Target="slide12.xml"/><Relationship Id="rId10" Type="http://schemas.openxmlformats.org/officeDocument/2006/relationships/slide" Target="slide7.xml"/><Relationship Id="rId4" Type="http://schemas.openxmlformats.org/officeDocument/2006/relationships/diagramLayout" Target="../diagrams/layout6.xml"/><Relationship Id="rId9" Type="http://schemas.openxmlformats.org/officeDocument/2006/relationships/slide" Target="slide6.xml"/><Relationship Id="rId1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2124000"/>
          </a:xfrm>
          <a:noFill/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F6EA7"/>
                </a:solidFill>
              </a:rPr>
              <a:t>Мастер-класс </a:t>
            </a:r>
            <a:br>
              <a:rPr lang="ru-RU" dirty="0" smtClean="0">
                <a:solidFill>
                  <a:srgbClr val="3F6EA7"/>
                </a:solidFill>
              </a:rPr>
            </a:br>
            <a:r>
              <a:rPr lang="ru-RU" dirty="0" smtClean="0">
                <a:solidFill>
                  <a:srgbClr val="3F6EA7"/>
                </a:solidFill>
              </a:rPr>
              <a:t>«Работа с родителями как форма социального партнерства</a:t>
            </a:r>
            <a:endParaRPr lang="ru-RU" dirty="0">
              <a:solidFill>
                <a:srgbClr val="3F6EA7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80112" y="4077072"/>
            <a:ext cx="3128392" cy="1250237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ru-RU" sz="2000" dirty="0" err="1" smtClean="0"/>
              <a:t>Горяйнова</a:t>
            </a:r>
            <a:r>
              <a:rPr lang="ru-RU" sz="2000" dirty="0" smtClean="0"/>
              <a:t> Ирина Викторовна</a:t>
            </a:r>
            <a:endParaRPr lang="ru-RU" sz="2000" dirty="0"/>
          </a:p>
        </p:txBody>
      </p:sp>
      <p:sp>
        <p:nvSpPr>
          <p:cNvPr id="4" name="Управляющая кнопка: сведения 3">
            <a:hlinkClick r:id="" action="ppaction://noaction" highlightClick="1"/>
          </p:cNvPr>
          <p:cNvSpPr/>
          <p:nvPr/>
        </p:nvSpPr>
        <p:spPr>
          <a:xfrm>
            <a:off x="539552" y="6039317"/>
            <a:ext cx="432000" cy="432000"/>
          </a:xfrm>
          <a:prstGeom prst="actionButtonInformati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172400" y="6039317"/>
            <a:ext cx="432000" cy="432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707533" y="260648"/>
            <a:ext cx="510928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МАОУ «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Аромашевская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СОШ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им.ВД.Кармацкого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</a:t>
            </a:r>
            <a:endParaRPr lang="ru-RU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2" descr="C:\Users\Ирина\Desktop\d3475f4421bcc0097dc14a5babce71dd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005064"/>
            <a:ext cx="3312368" cy="24842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20119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40617" y="183576"/>
            <a:ext cx="4020652" cy="8463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Соблюдайте</a:t>
            </a:r>
            <a:endParaRPr lang="ru-RU" sz="49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6241447" y="4797152"/>
            <a:ext cx="1764000" cy="1764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47292" y="1001376"/>
            <a:ext cx="948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закон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66047" y="1768500"/>
            <a:ext cx="367619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>
                <a:solidFill>
                  <a:prstClr val="black"/>
                </a:solidFill>
              </a:rPr>
              <a:t>о</a:t>
            </a:r>
            <a:r>
              <a:rPr lang="ru-RU" sz="2400" b="1" dirty="0" smtClean="0">
                <a:solidFill>
                  <a:prstClr val="black"/>
                </a:solidFill>
              </a:rPr>
              <a:t>б авторском праве.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Указывайте источник 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скопированной 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информации. Не делайте </a:t>
            </a:r>
          </a:p>
          <a:p>
            <a:pPr algn="ctr"/>
            <a:r>
              <a:rPr lang="ru-RU" sz="2400" b="1" dirty="0">
                <a:solidFill>
                  <a:prstClr val="black"/>
                </a:solidFill>
              </a:rPr>
              <a:t>р</a:t>
            </a:r>
            <a:r>
              <a:rPr lang="ru-RU" sz="2400" b="1" dirty="0" smtClean="0">
                <a:solidFill>
                  <a:prstClr val="black"/>
                </a:solidFill>
              </a:rPr>
              <a:t>епост запрещенной 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информации, например, 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экстремистской.</a:t>
            </a:r>
            <a:endParaRPr lang="ru-RU" sz="2400" b="1" dirty="0">
              <a:solidFill>
                <a:prstClr val="black"/>
              </a:solidFill>
            </a:endParaRPr>
          </a:p>
        </p:txBody>
      </p:sp>
      <p:sp>
        <p:nvSpPr>
          <p:cNvPr id="18" name="Умножение 17">
            <a:hlinkClick r:id="" action="ppaction://hlinkshowjump?jump=endshow"/>
          </p:cNvPr>
          <p:cNvSpPr/>
          <p:nvPr/>
        </p:nvSpPr>
        <p:spPr>
          <a:xfrm>
            <a:off x="8309324" y="6093296"/>
            <a:ext cx="432000" cy="432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xmlns="" val="3837122102"/>
              </p:ext>
            </p:extLst>
          </p:nvPr>
        </p:nvGraphicFramePr>
        <p:xfrm>
          <a:off x="395536" y="643794"/>
          <a:ext cx="4536000" cy="554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Прямоугольник 9">
            <a:hlinkClick r:id="rId8" action="ppaction://hlinksldjump"/>
          </p:cNvPr>
          <p:cNvSpPr/>
          <p:nvPr/>
        </p:nvSpPr>
        <p:spPr>
          <a:xfrm>
            <a:off x="406553" y="65977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rId9" action="ppaction://hlinksldjump"/>
          </p:cNvPr>
          <p:cNvSpPr/>
          <p:nvPr/>
        </p:nvSpPr>
        <p:spPr>
          <a:xfrm>
            <a:off x="407301" y="134914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hlinkClick r:id="rId10" action="ppaction://hlinksldjump"/>
          </p:cNvPr>
          <p:cNvSpPr/>
          <p:nvPr/>
        </p:nvSpPr>
        <p:spPr>
          <a:xfrm>
            <a:off x="414419" y="206558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hlinkClick r:id="rId11" action="ppaction://hlinksldjump"/>
          </p:cNvPr>
          <p:cNvSpPr/>
          <p:nvPr/>
        </p:nvSpPr>
        <p:spPr>
          <a:xfrm>
            <a:off x="417933" y="276492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Click r:id="rId12" action="ppaction://hlinksldjump"/>
          </p:cNvPr>
          <p:cNvSpPr/>
          <p:nvPr/>
        </p:nvSpPr>
        <p:spPr>
          <a:xfrm>
            <a:off x="405488" y="348136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hlinkClick r:id="rId13" action="ppaction://hlinksldjump"/>
          </p:cNvPr>
          <p:cNvSpPr/>
          <p:nvPr/>
        </p:nvSpPr>
        <p:spPr>
          <a:xfrm>
            <a:off x="423623" y="485584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hlinkClick r:id="rId14" action="ppaction://hlinksldjump"/>
          </p:cNvPr>
          <p:cNvSpPr/>
          <p:nvPr/>
        </p:nvSpPr>
        <p:spPr>
          <a:xfrm>
            <a:off x="416120" y="416218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hlinkClick r:id="rId15" action="ppaction://hlinksldjump"/>
          </p:cNvPr>
          <p:cNvSpPr/>
          <p:nvPr/>
        </p:nvSpPr>
        <p:spPr>
          <a:xfrm>
            <a:off x="430741" y="556373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01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46255" y="183576"/>
            <a:ext cx="2946640" cy="8463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Берегите</a:t>
            </a:r>
            <a:endParaRPr lang="ru-RU" sz="49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6241447" y="4797152"/>
            <a:ext cx="1764000" cy="1764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092245" y="1001376"/>
            <a:ext cx="36589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>
                <a:solidFill>
                  <a:srgbClr val="7030A0"/>
                </a:solidFill>
              </a:rPr>
              <a:t>в</a:t>
            </a:r>
            <a:r>
              <a:rPr lang="ru-RU" sz="2400" b="1" dirty="0" smtClean="0">
                <a:solidFill>
                  <a:srgbClr val="7030A0"/>
                </a:solidFill>
              </a:rPr>
              <a:t>ремя других участников.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87730" y="1875950"/>
            <a:ext cx="383284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Пишите кратко и только 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по теме беседы. 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Не смешивайте личное 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и деловое общение 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в чате. Это отнимает время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 других участников чата 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и может привести 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к конфликтам.</a:t>
            </a:r>
            <a:endParaRPr lang="ru-RU" sz="2400" b="1" dirty="0">
              <a:solidFill>
                <a:prstClr val="black"/>
              </a:solidFill>
            </a:endParaRPr>
          </a:p>
        </p:txBody>
      </p:sp>
      <p:sp>
        <p:nvSpPr>
          <p:cNvPr id="18" name="Умножение 17">
            <a:hlinkClick r:id="" action="ppaction://hlinkshowjump?jump=endshow"/>
          </p:cNvPr>
          <p:cNvSpPr/>
          <p:nvPr/>
        </p:nvSpPr>
        <p:spPr>
          <a:xfrm>
            <a:off x="8309324" y="6093296"/>
            <a:ext cx="432000" cy="432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xmlns="" val="3837122102"/>
              </p:ext>
            </p:extLst>
          </p:nvPr>
        </p:nvGraphicFramePr>
        <p:xfrm>
          <a:off x="395536" y="643794"/>
          <a:ext cx="4536000" cy="554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Прямоугольник 9">
            <a:hlinkClick r:id="rId8" action="ppaction://hlinksldjump"/>
          </p:cNvPr>
          <p:cNvSpPr/>
          <p:nvPr/>
        </p:nvSpPr>
        <p:spPr>
          <a:xfrm>
            <a:off x="406553" y="65977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rId9" action="ppaction://hlinksldjump"/>
          </p:cNvPr>
          <p:cNvSpPr/>
          <p:nvPr/>
        </p:nvSpPr>
        <p:spPr>
          <a:xfrm>
            <a:off x="407301" y="134914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hlinkClick r:id="rId10" action="ppaction://hlinksldjump"/>
          </p:cNvPr>
          <p:cNvSpPr/>
          <p:nvPr/>
        </p:nvSpPr>
        <p:spPr>
          <a:xfrm>
            <a:off x="414419" y="206558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hlinkClick r:id="rId11" action="ppaction://hlinksldjump"/>
          </p:cNvPr>
          <p:cNvSpPr/>
          <p:nvPr/>
        </p:nvSpPr>
        <p:spPr>
          <a:xfrm>
            <a:off x="417933" y="276492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Click r:id="rId12" action="ppaction://hlinksldjump"/>
          </p:cNvPr>
          <p:cNvSpPr/>
          <p:nvPr/>
        </p:nvSpPr>
        <p:spPr>
          <a:xfrm>
            <a:off x="405488" y="348136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hlinkClick r:id="rId13" action="ppaction://hlinksldjump"/>
          </p:cNvPr>
          <p:cNvSpPr/>
          <p:nvPr/>
        </p:nvSpPr>
        <p:spPr>
          <a:xfrm>
            <a:off x="423623" y="485584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hlinkClick r:id="rId14" action="ppaction://hlinksldjump"/>
          </p:cNvPr>
          <p:cNvSpPr/>
          <p:nvPr/>
        </p:nvSpPr>
        <p:spPr>
          <a:xfrm>
            <a:off x="416120" y="416218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hlinkClick r:id="rId15" action="ppaction://hlinksldjump"/>
          </p:cNvPr>
          <p:cNvSpPr/>
          <p:nvPr/>
        </p:nvSpPr>
        <p:spPr>
          <a:xfrm>
            <a:off x="430741" y="556373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816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79592" y="183576"/>
            <a:ext cx="3719288" cy="8463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Сохраняйте</a:t>
            </a:r>
            <a:endParaRPr lang="ru-RU" sz="49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6241447" y="4797152"/>
            <a:ext cx="1764000" cy="1764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095254" y="1001376"/>
            <a:ext cx="35852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спокойствие 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в конфликтной ситуации.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31524" y="1988840"/>
            <a:ext cx="349993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Это поможет найти 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разумное решение 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конфликта 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и никого не оскорбить 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резким высказыванием.</a:t>
            </a:r>
          </a:p>
        </p:txBody>
      </p:sp>
      <p:sp>
        <p:nvSpPr>
          <p:cNvPr id="18" name="Умножение 17">
            <a:hlinkClick r:id="" action="ppaction://hlinkshowjump?jump=endshow"/>
          </p:cNvPr>
          <p:cNvSpPr/>
          <p:nvPr/>
        </p:nvSpPr>
        <p:spPr>
          <a:xfrm>
            <a:off x="8309324" y="6093296"/>
            <a:ext cx="432000" cy="432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xmlns="" val="3837122102"/>
              </p:ext>
            </p:extLst>
          </p:nvPr>
        </p:nvGraphicFramePr>
        <p:xfrm>
          <a:off x="395536" y="643794"/>
          <a:ext cx="4536000" cy="554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Прямоугольник 9">
            <a:hlinkClick r:id="rId8" action="ppaction://hlinksldjump"/>
          </p:cNvPr>
          <p:cNvSpPr/>
          <p:nvPr/>
        </p:nvSpPr>
        <p:spPr>
          <a:xfrm>
            <a:off x="406553" y="65977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rId9" action="ppaction://hlinksldjump"/>
          </p:cNvPr>
          <p:cNvSpPr/>
          <p:nvPr/>
        </p:nvSpPr>
        <p:spPr>
          <a:xfrm>
            <a:off x="407301" y="134914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hlinkClick r:id="rId10" action="ppaction://hlinksldjump"/>
          </p:cNvPr>
          <p:cNvSpPr/>
          <p:nvPr/>
        </p:nvSpPr>
        <p:spPr>
          <a:xfrm>
            <a:off x="414419" y="206558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hlinkClick r:id="rId11" action="ppaction://hlinksldjump"/>
          </p:cNvPr>
          <p:cNvSpPr/>
          <p:nvPr/>
        </p:nvSpPr>
        <p:spPr>
          <a:xfrm>
            <a:off x="417933" y="276492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Click r:id="rId12" action="ppaction://hlinksldjump"/>
          </p:cNvPr>
          <p:cNvSpPr/>
          <p:nvPr/>
        </p:nvSpPr>
        <p:spPr>
          <a:xfrm>
            <a:off x="405488" y="348136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hlinkClick r:id="rId13" action="ppaction://hlinksldjump"/>
          </p:cNvPr>
          <p:cNvSpPr/>
          <p:nvPr/>
        </p:nvSpPr>
        <p:spPr>
          <a:xfrm>
            <a:off x="423623" y="485584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hlinkClick r:id="rId14" action="ppaction://hlinksldjump"/>
          </p:cNvPr>
          <p:cNvSpPr/>
          <p:nvPr/>
        </p:nvSpPr>
        <p:spPr>
          <a:xfrm>
            <a:off x="416120" y="416218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hlinkClick r:id="rId15" action="ppaction://hlinksldjump"/>
          </p:cNvPr>
          <p:cNvSpPr/>
          <p:nvPr/>
        </p:nvSpPr>
        <p:spPr>
          <a:xfrm>
            <a:off x="430741" y="556373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955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600" dirty="0" smtClean="0">
                <a:solidFill>
                  <a:srgbClr val="3F6EA7"/>
                </a:solidFill>
              </a:rPr>
              <a:t>Правила поведения </a:t>
            </a:r>
            <a:br>
              <a:rPr lang="ru-RU" sz="6600" dirty="0" smtClean="0">
                <a:solidFill>
                  <a:srgbClr val="3F6EA7"/>
                </a:solidFill>
              </a:rPr>
            </a:br>
            <a:r>
              <a:rPr lang="ru-RU" sz="6600" dirty="0" smtClean="0">
                <a:solidFill>
                  <a:srgbClr val="3F6EA7"/>
                </a:solidFill>
              </a:rPr>
              <a:t>в </a:t>
            </a:r>
            <a:r>
              <a:rPr lang="ru-RU" sz="6600" dirty="0" smtClean="0">
                <a:solidFill>
                  <a:srgbClr val="3F6EA7"/>
                </a:solidFill>
              </a:rPr>
              <a:t>чатах</a:t>
            </a:r>
            <a:endParaRPr lang="ru-RU" sz="6600" dirty="0"/>
          </a:p>
        </p:txBody>
      </p:sp>
      <p:pic>
        <p:nvPicPr>
          <p:cNvPr id="6" name="Picture 4" descr="C:\Users\Ирина\Desktop\shutterstock_4322363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861048"/>
            <a:ext cx="3571165" cy="23104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-121879" y="198306"/>
            <a:ext cx="9180000" cy="7344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57441" y="2323666"/>
            <a:ext cx="59766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Чат</a:t>
            </a:r>
            <a:r>
              <a:rPr lang="ru-RU" sz="2400" b="1" dirty="0"/>
              <a:t>, чаттер (англ. chatter — болтать) — средство обмена сообщениями по компьютерной сети в режиме реального времени, а также программное обеспечение, позволяющее организовывать такое </a:t>
            </a:r>
            <a:r>
              <a:rPr lang="ru-RU" sz="2400" b="1" dirty="0" smtClean="0"/>
              <a:t>общение.</a:t>
            </a:r>
            <a:endParaRPr lang="ru-RU" sz="24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Чат</a:t>
            </a:r>
            <a:endParaRPr lang="ru-RU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172400" y="6039317"/>
            <a:ext cx="432000" cy="432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8325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4245765239"/>
              </p:ext>
            </p:extLst>
          </p:nvPr>
        </p:nvGraphicFramePr>
        <p:xfrm>
          <a:off x="395536" y="643794"/>
          <a:ext cx="4536000" cy="554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577828" y="183576"/>
            <a:ext cx="2839239" cy="8463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9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F6EA7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  <a:ea typeface="+mj-ea"/>
                <a:cs typeface="+mj-cs"/>
              </a:rPr>
              <a:t>Памятка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88100" y="1001376"/>
            <a:ext cx="38672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3F6EA7"/>
                </a:solidFill>
                <a:latin typeface="+mj-lt"/>
                <a:ea typeface="+mj-ea"/>
                <a:cs typeface="+mj-cs"/>
              </a:rPr>
              <a:t>Правила поведения в чатах</a:t>
            </a:r>
            <a:endParaRPr lang="ru-RU" sz="2400" b="1" dirty="0">
              <a:solidFill>
                <a:srgbClr val="3F6EA7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Умножение 1">
            <a:hlinkClick r:id="" action="ppaction://hlinkshowjump?jump=endshow"/>
          </p:cNvPr>
          <p:cNvSpPr/>
          <p:nvPr/>
        </p:nvSpPr>
        <p:spPr>
          <a:xfrm>
            <a:off x="8309324" y="6093296"/>
            <a:ext cx="432000" cy="432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rId7" action="ppaction://hlinksldjump"/>
          </p:cNvPr>
          <p:cNvSpPr/>
          <p:nvPr/>
        </p:nvSpPr>
        <p:spPr>
          <a:xfrm>
            <a:off x="406553" y="65977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Click r:id="rId8" action="ppaction://hlinksldjump"/>
          </p:cNvPr>
          <p:cNvSpPr/>
          <p:nvPr/>
        </p:nvSpPr>
        <p:spPr>
          <a:xfrm>
            <a:off x="407301" y="134914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rId9" action="ppaction://hlinksldjump"/>
          </p:cNvPr>
          <p:cNvSpPr/>
          <p:nvPr/>
        </p:nvSpPr>
        <p:spPr>
          <a:xfrm>
            <a:off x="414419" y="206558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hlinkClick r:id="rId10" action="ppaction://hlinksldjump"/>
          </p:cNvPr>
          <p:cNvSpPr/>
          <p:nvPr/>
        </p:nvSpPr>
        <p:spPr>
          <a:xfrm>
            <a:off x="417933" y="276492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hlinkClick r:id="rId11" action="ppaction://hlinksldjump"/>
          </p:cNvPr>
          <p:cNvSpPr/>
          <p:nvPr/>
        </p:nvSpPr>
        <p:spPr>
          <a:xfrm>
            <a:off x="405488" y="348136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Click r:id="rId12" action="ppaction://hlinksldjump"/>
          </p:cNvPr>
          <p:cNvSpPr/>
          <p:nvPr/>
        </p:nvSpPr>
        <p:spPr>
          <a:xfrm>
            <a:off x="423623" y="485584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hlinkClick r:id="rId13" action="ppaction://hlinksldjump"/>
          </p:cNvPr>
          <p:cNvSpPr/>
          <p:nvPr/>
        </p:nvSpPr>
        <p:spPr>
          <a:xfrm>
            <a:off x="416120" y="416218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hlinkClick r:id="rId14" action="ppaction://hlinksldjump"/>
          </p:cNvPr>
          <p:cNvSpPr/>
          <p:nvPr/>
        </p:nvSpPr>
        <p:spPr>
          <a:xfrm>
            <a:off x="430741" y="556373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680342" y="2127745"/>
            <a:ext cx="4455000" cy="3564000"/>
          </a:xfrm>
          <a:prstGeom prst="rect">
            <a:avLst/>
          </a:prstGeom>
          <a:effectLst>
            <a:softEdge rad="635000"/>
          </a:effectLst>
        </p:spPr>
      </p:pic>
    </p:spTree>
    <p:extLst>
      <p:ext uri="{BB962C8B-B14F-4D97-AF65-F5344CB8AC3E}">
        <p14:creationId xmlns:p14="http://schemas.microsoft.com/office/powerpoint/2010/main" xmlns="" val="391715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665964" y="183576"/>
            <a:ext cx="2241319" cy="8463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  <a:ea typeface="+mj-ea"/>
                <a:cs typeface="+mj-cs"/>
              </a:rPr>
              <a:t>Будьте</a:t>
            </a:r>
            <a:endParaRPr lang="ru-RU" sz="49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  <a:ea typeface="+mj-ea"/>
              <a:cs typeface="+mj-cs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6241447" y="4797152"/>
            <a:ext cx="1764000" cy="1764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549544" y="1001376"/>
            <a:ext cx="27443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вежливы со всеми 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участниками чата.</a:t>
            </a:r>
            <a:endParaRPr lang="ru-RU" sz="2400" b="1" dirty="0">
              <a:solidFill>
                <a:srgbClr val="7030A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53555" y="1988840"/>
            <a:ext cx="310117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/>
              <a:t>Не публикуйте </a:t>
            </a:r>
          </a:p>
          <a:p>
            <a:pPr algn="ctr"/>
            <a:r>
              <a:rPr lang="ru-RU" sz="2400" b="1" dirty="0" smtClean="0"/>
              <a:t>сообщение, если оно </a:t>
            </a:r>
          </a:p>
          <a:p>
            <a:pPr algn="ctr"/>
            <a:r>
              <a:rPr lang="ru-RU" sz="2400" b="1" dirty="0" smtClean="0"/>
              <a:t>может обидеть </a:t>
            </a:r>
          </a:p>
          <a:p>
            <a:pPr algn="ctr"/>
            <a:r>
              <a:rPr lang="ru-RU" sz="2400" b="1" dirty="0" smtClean="0"/>
              <a:t>других людей.</a:t>
            </a:r>
            <a:endParaRPr lang="ru-RU" sz="2400" b="1" dirty="0"/>
          </a:p>
        </p:txBody>
      </p:sp>
      <p:sp>
        <p:nvSpPr>
          <p:cNvPr id="27" name="Умножение 26">
            <a:hlinkClick r:id="" action="ppaction://hlinkshowjump?jump=endshow"/>
          </p:cNvPr>
          <p:cNvSpPr/>
          <p:nvPr/>
        </p:nvSpPr>
        <p:spPr>
          <a:xfrm>
            <a:off x="8309324" y="6093296"/>
            <a:ext cx="432000" cy="432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3837122102"/>
              </p:ext>
            </p:extLst>
          </p:nvPr>
        </p:nvGraphicFramePr>
        <p:xfrm>
          <a:off x="395536" y="643794"/>
          <a:ext cx="4536000" cy="554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Прямоугольник 8">
            <a:hlinkClick r:id="rId8" action="ppaction://hlinksldjump"/>
          </p:cNvPr>
          <p:cNvSpPr/>
          <p:nvPr/>
        </p:nvSpPr>
        <p:spPr>
          <a:xfrm>
            <a:off x="406553" y="65977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Click r:id="rId9" action="ppaction://hlinksldjump"/>
          </p:cNvPr>
          <p:cNvSpPr/>
          <p:nvPr/>
        </p:nvSpPr>
        <p:spPr>
          <a:xfrm>
            <a:off x="407301" y="134914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rId10" action="ppaction://hlinksldjump"/>
          </p:cNvPr>
          <p:cNvSpPr/>
          <p:nvPr/>
        </p:nvSpPr>
        <p:spPr>
          <a:xfrm>
            <a:off x="414419" y="206558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hlinkClick r:id="rId11" action="ppaction://hlinksldjump"/>
          </p:cNvPr>
          <p:cNvSpPr/>
          <p:nvPr/>
        </p:nvSpPr>
        <p:spPr>
          <a:xfrm>
            <a:off x="417933" y="276492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hlinkClick r:id="rId12" action="ppaction://hlinksldjump"/>
          </p:cNvPr>
          <p:cNvSpPr/>
          <p:nvPr/>
        </p:nvSpPr>
        <p:spPr>
          <a:xfrm>
            <a:off x="405488" y="348136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Click r:id="rId13" action="ppaction://hlinksldjump"/>
          </p:cNvPr>
          <p:cNvSpPr/>
          <p:nvPr/>
        </p:nvSpPr>
        <p:spPr>
          <a:xfrm>
            <a:off x="423623" y="485584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hlinkClick r:id="rId14" action="ppaction://hlinksldjump"/>
          </p:cNvPr>
          <p:cNvSpPr/>
          <p:nvPr/>
        </p:nvSpPr>
        <p:spPr>
          <a:xfrm>
            <a:off x="416120" y="416218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hlinkClick r:id="rId15" action="ppaction://hlinksldjump"/>
          </p:cNvPr>
          <p:cNvSpPr/>
          <p:nvPr/>
        </p:nvSpPr>
        <p:spPr>
          <a:xfrm>
            <a:off x="430741" y="556373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419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72740" y="183576"/>
            <a:ext cx="3946914" cy="8463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  <a:ea typeface="+mj-ea"/>
                <a:cs typeface="+mj-cs"/>
              </a:rPr>
              <a:t>Публикуйте</a:t>
            </a:r>
            <a:endParaRPr lang="ru-RU" sz="49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  <a:ea typeface="+mj-ea"/>
              <a:cs typeface="+mj-cs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6241447" y="4797152"/>
            <a:ext cx="1764000" cy="1764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274246" y="1001376"/>
            <a:ext cx="32949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информацию, которая 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полезна каждому.</a:t>
            </a:r>
            <a:endParaRPr lang="ru-RU" sz="2400" b="1" dirty="0">
              <a:solidFill>
                <a:srgbClr val="7030A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95724" y="1988840"/>
            <a:ext cx="381681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/>
              <a:t>В вашей публикации </a:t>
            </a:r>
          </a:p>
          <a:p>
            <a:pPr algn="ctr"/>
            <a:r>
              <a:rPr lang="ru-RU" sz="2400" b="1" dirty="0" smtClean="0"/>
              <a:t>должна содержаться </a:t>
            </a:r>
          </a:p>
          <a:p>
            <a:pPr algn="ctr"/>
            <a:r>
              <a:rPr lang="ru-RU" sz="2400" b="1" dirty="0" smtClean="0"/>
              <a:t>лишь та информация,</a:t>
            </a:r>
          </a:p>
          <a:p>
            <a:pPr algn="ctr"/>
            <a:r>
              <a:rPr lang="ru-RU" sz="2400" b="1" dirty="0"/>
              <a:t>к</a:t>
            </a:r>
            <a:r>
              <a:rPr lang="ru-RU" sz="2400" b="1" dirty="0" smtClean="0"/>
              <a:t>оторую предстоит</a:t>
            </a:r>
          </a:p>
          <a:p>
            <a:pPr algn="ctr"/>
            <a:r>
              <a:rPr lang="ru-RU" sz="2400" b="1" dirty="0" smtClean="0"/>
              <a:t>обсудить всем участникам </a:t>
            </a:r>
          </a:p>
          <a:p>
            <a:pPr algn="ctr"/>
            <a:r>
              <a:rPr lang="ru-RU" sz="2400" b="1" dirty="0" smtClean="0"/>
              <a:t>чата.</a:t>
            </a:r>
            <a:endParaRPr lang="ru-RU" sz="2400" b="1" dirty="0"/>
          </a:p>
        </p:txBody>
      </p:sp>
      <p:sp>
        <p:nvSpPr>
          <p:cNvPr id="27" name="Умножение 26">
            <a:hlinkClick r:id="" action="ppaction://hlinkshowjump?jump=endshow"/>
          </p:cNvPr>
          <p:cNvSpPr/>
          <p:nvPr/>
        </p:nvSpPr>
        <p:spPr>
          <a:xfrm>
            <a:off x="8309324" y="6093296"/>
            <a:ext cx="432000" cy="432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3837122102"/>
              </p:ext>
            </p:extLst>
          </p:nvPr>
        </p:nvGraphicFramePr>
        <p:xfrm>
          <a:off x="395536" y="643794"/>
          <a:ext cx="4536000" cy="554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Прямоугольник 8">
            <a:hlinkClick r:id="rId8" action="ppaction://hlinksldjump"/>
          </p:cNvPr>
          <p:cNvSpPr/>
          <p:nvPr/>
        </p:nvSpPr>
        <p:spPr>
          <a:xfrm>
            <a:off x="406553" y="65977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Click r:id="rId9" action="ppaction://hlinksldjump"/>
          </p:cNvPr>
          <p:cNvSpPr/>
          <p:nvPr/>
        </p:nvSpPr>
        <p:spPr>
          <a:xfrm>
            <a:off x="407301" y="134914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rId10" action="ppaction://hlinksldjump"/>
          </p:cNvPr>
          <p:cNvSpPr/>
          <p:nvPr/>
        </p:nvSpPr>
        <p:spPr>
          <a:xfrm>
            <a:off x="414419" y="206558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hlinkClick r:id="rId11" action="ppaction://hlinksldjump"/>
          </p:cNvPr>
          <p:cNvSpPr/>
          <p:nvPr/>
        </p:nvSpPr>
        <p:spPr>
          <a:xfrm>
            <a:off x="417933" y="276492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hlinkClick r:id="rId12" action="ppaction://hlinksldjump"/>
          </p:cNvPr>
          <p:cNvSpPr/>
          <p:nvPr/>
        </p:nvSpPr>
        <p:spPr>
          <a:xfrm>
            <a:off x="405488" y="348136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Click r:id="rId13" action="ppaction://hlinksldjump"/>
          </p:cNvPr>
          <p:cNvSpPr/>
          <p:nvPr/>
        </p:nvSpPr>
        <p:spPr>
          <a:xfrm>
            <a:off x="423623" y="485584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hlinkClick r:id="rId14" action="ppaction://hlinksldjump"/>
          </p:cNvPr>
          <p:cNvSpPr/>
          <p:nvPr/>
        </p:nvSpPr>
        <p:spPr>
          <a:xfrm>
            <a:off x="416120" y="416218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hlinkClick r:id="rId15" action="ppaction://hlinksldjump"/>
          </p:cNvPr>
          <p:cNvSpPr/>
          <p:nvPr/>
        </p:nvSpPr>
        <p:spPr>
          <a:xfrm>
            <a:off x="430741" y="556373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153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85149" y="183576"/>
            <a:ext cx="3861955" cy="8463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Не решайте</a:t>
            </a:r>
            <a:endParaRPr lang="ru-RU" sz="49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6241447" y="4797152"/>
            <a:ext cx="1764000" cy="1764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11766" y="956220"/>
            <a:ext cx="26198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в общих чатах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организационные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вопросы.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39269" y="2165112"/>
            <a:ext cx="37297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Как исключение – случаи, 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когда такие вопросы 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касаются всех участников 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беседы (чата).</a:t>
            </a:r>
            <a:endParaRPr lang="ru-RU" sz="2400" b="1" dirty="0">
              <a:solidFill>
                <a:prstClr val="black"/>
              </a:solidFill>
            </a:endParaRPr>
          </a:p>
        </p:txBody>
      </p:sp>
      <p:sp>
        <p:nvSpPr>
          <p:cNvPr id="18" name="Умножение 17">
            <a:hlinkClick r:id="" action="ppaction://hlinkshowjump?jump=endshow"/>
          </p:cNvPr>
          <p:cNvSpPr/>
          <p:nvPr/>
        </p:nvSpPr>
        <p:spPr>
          <a:xfrm>
            <a:off x="8309324" y="6093296"/>
            <a:ext cx="432000" cy="432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xmlns="" val="3837122102"/>
              </p:ext>
            </p:extLst>
          </p:nvPr>
        </p:nvGraphicFramePr>
        <p:xfrm>
          <a:off x="395536" y="643794"/>
          <a:ext cx="4536000" cy="554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Прямоугольник 9">
            <a:hlinkClick r:id="rId8" action="ppaction://hlinksldjump"/>
          </p:cNvPr>
          <p:cNvSpPr/>
          <p:nvPr/>
        </p:nvSpPr>
        <p:spPr>
          <a:xfrm>
            <a:off x="406553" y="65977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rId9" action="ppaction://hlinksldjump"/>
          </p:cNvPr>
          <p:cNvSpPr/>
          <p:nvPr/>
        </p:nvSpPr>
        <p:spPr>
          <a:xfrm>
            <a:off x="407301" y="134914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hlinkClick r:id="rId10" action="ppaction://hlinksldjump"/>
          </p:cNvPr>
          <p:cNvSpPr/>
          <p:nvPr/>
        </p:nvSpPr>
        <p:spPr>
          <a:xfrm>
            <a:off x="414419" y="206558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hlinkClick r:id="rId11" action="ppaction://hlinksldjump"/>
          </p:cNvPr>
          <p:cNvSpPr/>
          <p:nvPr/>
        </p:nvSpPr>
        <p:spPr>
          <a:xfrm>
            <a:off x="417933" y="276492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Click r:id="rId12" action="ppaction://hlinksldjump"/>
          </p:cNvPr>
          <p:cNvSpPr/>
          <p:nvPr/>
        </p:nvSpPr>
        <p:spPr>
          <a:xfrm>
            <a:off x="405488" y="348136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hlinkClick r:id="rId13" action="ppaction://hlinksldjump"/>
          </p:cNvPr>
          <p:cNvSpPr/>
          <p:nvPr/>
        </p:nvSpPr>
        <p:spPr>
          <a:xfrm>
            <a:off x="423623" y="485584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hlinkClick r:id="rId14" action="ppaction://hlinksldjump"/>
          </p:cNvPr>
          <p:cNvSpPr/>
          <p:nvPr/>
        </p:nvSpPr>
        <p:spPr>
          <a:xfrm>
            <a:off x="416120" y="416218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hlinkClick r:id="rId15" action="ppaction://hlinksldjump"/>
          </p:cNvPr>
          <p:cNvSpPr/>
          <p:nvPr/>
        </p:nvSpPr>
        <p:spPr>
          <a:xfrm>
            <a:off x="430741" y="556373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103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26989" y="183576"/>
            <a:ext cx="3025187" cy="8463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Следите,</a:t>
            </a:r>
            <a:endParaRPr lang="ru-RU" sz="49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6241447" y="4797152"/>
            <a:ext cx="1764000" cy="1764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02920" y="979342"/>
            <a:ext cx="3281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>
                <a:solidFill>
                  <a:srgbClr val="7030A0"/>
                </a:solidFill>
              </a:rPr>
              <a:t>ч</a:t>
            </a:r>
            <a:r>
              <a:rPr lang="ru-RU" sz="2400" b="1" dirty="0" smtClean="0">
                <a:solidFill>
                  <a:srgbClr val="7030A0"/>
                </a:solidFill>
              </a:rPr>
              <a:t>тобы сообщение 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не было аморальным, 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неприличным.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96804" y="2290107"/>
            <a:ext cx="42340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Помните, что переписка 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может стать доказательством 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оскорбления в суде.</a:t>
            </a:r>
            <a:endParaRPr lang="ru-RU" sz="2400" b="1" dirty="0">
              <a:solidFill>
                <a:prstClr val="black"/>
              </a:solidFill>
            </a:endParaRPr>
          </a:p>
        </p:txBody>
      </p:sp>
      <p:sp>
        <p:nvSpPr>
          <p:cNvPr id="18" name="Умножение 17">
            <a:hlinkClick r:id="" action="ppaction://hlinkshowjump?jump=endshow"/>
          </p:cNvPr>
          <p:cNvSpPr/>
          <p:nvPr/>
        </p:nvSpPr>
        <p:spPr>
          <a:xfrm>
            <a:off x="8309324" y="6093296"/>
            <a:ext cx="432000" cy="432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xmlns="" val="3837122102"/>
              </p:ext>
            </p:extLst>
          </p:nvPr>
        </p:nvGraphicFramePr>
        <p:xfrm>
          <a:off x="395536" y="643794"/>
          <a:ext cx="4536000" cy="554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Прямоугольник 9">
            <a:hlinkClick r:id="rId8" action="ppaction://hlinksldjump"/>
          </p:cNvPr>
          <p:cNvSpPr/>
          <p:nvPr/>
        </p:nvSpPr>
        <p:spPr>
          <a:xfrm>
            <a:off x="406553" y="65977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rId9" action="ppaction://hlinksldjump"/>
          </p:cNvPr>
          <p:cNvSpPr/>
          <p:nvPr/>
        </p:nvSpPr>
        <p:spPr>
          <a:xfrm>
            <a:off x="407301" y="134914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hlinkClick r:id="rId10" action="ppaction://hlinksldjump"/>
          </p:cNvPr>
          <p:cNvSpPr/>
          <p:nvPr/>
        </p:nvSpPr>
        <p:spPr>
          <a:xfrm>
            <a:off x="414419" y="206558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hlinkClick r:id="rId11" action="ppaction://hlinksldjump"/>
          </p:cNvPr>
          <p:cNvSpPr/>
          <p:nvPr/>
        </p:nvSpPr>
        <p:spPr>
          <a:xfrm>
            <a:off x="417933" y="276492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Click r:id="rId12" action="ppaction://hlinksldjump"/>
          </p:cNvPr>
          <p:cNvSpPr/>
          <p:nvPr/>
        </p:nvSpPr>
        <p:spPr>
          <a:xfrm>
            <a:off x="405488" y="348136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hlinkClick r:id="rId13" action="ppaction://hlinksldjump"/>
          </p:cNvPr>
          <p:cNvSpPr/>
          <p:nvPr/>
        </p:nvSpPr>
        <p:spPr>
          <a:xfrm>
            <a:off x="423623" y="485584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hlinkClick r:id="rId14" action="ppaction://hlinksldjump"/>
          </p:cNvPr>
          <p:cNvSpPr/>
          <p:nvPr/>
        </p:nvSpPr>
        <p:spPr>
          <a:xfrm>
            <a:off x="416120" y="416218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hlinkClick r:id="rId15" action="ppaction://hlinksldjump"/>
          </p:cNvPr>
          <p:cNvSpPr/>
          <p:nvPr/>
        </p:nvSpPr>
        <p:spPr>
          <a:xfrm>
            <a:off x="430741" y="556373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8461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03504" y="183576"/>
            <a:ext cx="1018227" cy="8463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Не</a:t>
            </a:r>
            <a:endParaRPr lang="ru-RU" sz="49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6241447" y="4797152"/>
            <a:ext cx="1764000" cy="1764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171020" y="1001376"/>
            <a:ext cx="3501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>
                <a:solidFill>
                  <a:srgbClr val="7030A0"/>
                </a:solidFill>
              </a:rPr>
              <a:t>п</a:t>
            </a:r>
            <a:r>
              <a:rPr lang="ru-RU" sz="2400" b="1" dirty="0" smtClean="0">
                <a:solidFill>
                  <a:srgbClr val="7030A0"/>
                </a:solidFill>
              </a:rPr>
              <a:t>убликуйте фотографии 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других людей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12283" y="2253248"/>
            <a:ext cx="29837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и сведения о них 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без их согласия. Это 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запрещено законом.</a:t>
            </a:r>
            <a:endParaRPr lang="ru-RU" sz="2400" b="1" dirty="0">
              <a:solidFill>
                <a:prstClr val="black"/>
              </a:solidFill>
            </a:endParaRPr>
          </a:p>
        </p:txBody>
      </p:sp>
      <p:sp>
        <p:nvSpPr>
          <p:cNvPr id="18" name="Умножение 17">
            <a:hlinkClick r:id="" action="ppaction://hlinkshowjump?jump=endshow"/>
          </p:cNvPr>
          <p:cNvSpPr/>
          <p:nvPr/>
        </p:nvSpPr>
        <p:spPr>
          <a:xfrm>
            <a:off x="8309324" y="6093296"/>
            <a:ext cx="432000" cy="432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xmlns="" val="230681107"/>
              </p:ext>
            </p:extLst>
          </p:nvPr>
        </p:nvGraphicFramePr>
        <p:xfrm>
          <a:off x="395536" y="643794"/>
          <a:ext cx="4536000" cy="554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Прямоугольник 9">
            <a:hlinkClick r:id="rId8" action="ppaction://hlinksldjump"/>
          </p:cNvPr>
          <p:cNvSpPr/>
          <p:nvPr/>
        </p:nvSpPr>
        <p:spPr>
          <a:xfrm>
            <a:off x="406553" y="65977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rId9" action="ppaction://hlinksldjump"/>
          </p:cNvPr>
          <p:cNvSpPr/>
          <p:nvPr/>
        </p:nvSpPr>
        <p:spPr>
          <a:xfrm>
            <a:off x="407301" y="134914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hlinkClick r:id="rId10" action="ppaction://hlinksldjump"/>
          </p:cNvPr>
          <p:cNvSpPr/>
          <p:nvPr/>
        </p:nvSpPr>
        <p:spPr>
          <a:xfrm>
            <a:off x="414419" y="206558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hlinkClick r:id="rId11" action="ppaction://hlinksldjump"/>
          </p:cNvPr>
          <p:cNvSpPr/>
          <p:nvPr/>
        </p:nvSpPr>
        <p:spPr>
          <a:xfrm>
            <a:off x="417933" y="276492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Click r:id="rId12" action="ppaction://hlinksldjump"/>
          </p:cNvPr>
          <p:cNvSpPr/>
          <p:nvPr/>
        </p:nvSpPr>
        <p:spPr>
          <a:xfrm>
            <a:off x="405488" y="348136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hlinkClick r:id="rId13" action="ppaction://hlinksldjump"/>
          </p:cNvPr>
          <p:cNvSpPr/>
          <p:nvPr/>
        </p:nvSpPr>
        <p:spPr>
          <a:xfrm>
            <a:off x="423623" y="485584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hlinkClick r:id="rId14" action="ppaction://hlinksldjump"/>
          </p:cNvPr>
          <p:cNvSpPr/>
          <p:nvPr/>
        </p:nvSpPr>
        <p:spPr>
          <a:xfrm>
            <a:off x="416120" y="416218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hlinkClick r:id="rId15" action="ppaction://hlinksldjump"/>
          </p:cNvPr>
          <p:cNvSpPr/>
          <p:nvPr/>
        </p:nvSpPr>
        <p:spPr>
          <a:xfrm>
            <a:off x="430741" y="556373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081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2060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623</Words>
  <Application>Microsoft Office PowerPoint</Application>
  <PresentationFormat>Экран (4:3)</PresentationFormat>
  <Paragraphs>216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Мастер-класс  «Работа с родителями как форма социального партнерства</vt:lpstr>
      <vt:lpstr>Слайд 2</vt:lpstr>
      <vt:lpstr>Чат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</dc:title>
  <dc:creator>Администратор</dc:creator>
  <cp:lastModifiedBy>Ирина</cp:lastModifiedBy>
  <cp:revision>39</cp:revision>
  <dcterms:created xsi:type="dcterms:W3CDTF">2017-05-14T12:30:26Z</dcterms:created>
  <dcterms:modified xsi:type="dcterms:W3CDTF">2023-03-03T10:54:24Z</dcterms:modified>
</cp:coreProperties>
</file>