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1" r:id="rId6"/>
    <p:sldId id="275" r:id="rId7"/>
    <p:sldId id="274" r:id="rId8"/>
    <p:sldId id="272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0F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68DB-3416-4839-B01C-ED533B5A3D7F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99F2-378C-4649-99D4-3E9611795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142844" y="142852"/>
            <a:ext cx="8858312" cy="6572296"/>
          </a:xfrm>
          <a:prstGeom prst="round2DiagRect">
            <a:avLst>
              <a:gd name="adj1" fmla="val 16667"/>
              <a:gd name="adj2" fmla="val 849"/>
            </a:avLst>
          </a:prstGeom>
          <a:solidFill>
            <a:srgbClr val="60FAE8">
              <a:alpha val="31000"/>
            </a:srgbClr>
          </a:solidFill>
          <a:ln w="57150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0" y="5915012"/>
            <a:ext cx="1571636" cy="942988"/>
          </a:xfrm>
          <a:prstGeom prst="rect">
            <a:avLst/>
          </a:prstGeom>
        </p:spPr>
      </p:pic>
      <p:pic>
        <p:nvPicPr>
          <p:cNvPr id="11" name="Рисунок 10" descr="gorod005_l.pn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001" b="11765"/>
          <a:stretch>
            <a:fillRect/>
          </a:stretch>
        </p:blipFill>
        <p:spPr>
          <a:xfrm>
            <a:off x="0" y="0"/>
            <a:ext cx="1571604" cy="1459351"/>
          </a:xfrm>
          <a:prstGeom prst="rect">
            <a:avLst/>
          </a:prstGeom>
        </p:spPr>
      </p:pic>
      <p:pic>
        <p:nvPicPr>
          <p:cNvPr id="12" name="Рисунок 11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4714876" y="5915012"/>
            <a:ext cx="1571636" cy="942988"/>
          </a:xfrm>
          <a:prstGeom prst="rect">
            <a:avLst/>
          </a:prstGeom>
        </p:spPr>
      </p:pic>
      <p:pic>
        <p:nvPicPr>
          <p:cNvPr id="13" name="Рисунок 12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6286512" y="5915012"/>
            <a:ext cx="1571636" cy="942988"/>
          </a:xfrm>
          <a:prstGeom prst="rect">
            <a:avLst/>
          </a:prstGeom>
        </p:spPr>
      </p:pic>
      <p:pic>
        <p:nvPicPr>
          <p:cNvPr id="14" name="Рисунок 13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3143240" y="5915012"/>
            <a:ext cx="1571636" cy="942988"/>
          </a:xfrm>
          <a:prstGeom prst="rect">
            <a:avLst/>
          </a:prstGeom>
        </p:spPr>
      </p:pic>
      <p:pic>
        <p:nvPicPr>
          <p:cNvPr id="15" name="Рисунок 14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1571604" y="5915012"/>
            <a:ext cx="1571636" cy="942988"/>
          </a:xfrm>
          <a:prstGeom prst="rect">
            <a:avLst/>
          </a:prstGeom>
        </p:spPr>
      </p:pic>
      <p:pic>
        <p:nvPicPr>
          <p:cNvPr id="16" name="Рисунок 15" descr="gorod002_l.pn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184" b="25311"/>
          <a:stretch>
            <a:fillRect/>
          </a:stretch>
        </p:blipFill>
        <p:spPr>
          <a:xfrm>
            <a:off x="7858148" y="5915012"/>
            <a:ext cx="1285852" cy="9429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76468" y="0"/>
            <a:ext cx="11675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/>
          <p:cNvPicPr/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3832" y="5130198"/>
            <a:ext cx="1300168" cy="172780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48965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Занятие по теме</a:t>
            </a:r>
            <a:b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«Этот удивительный мир…»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разеолгизмы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1" y="188640"/>
            <a:ext cx="872351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5922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</a:t>
            </a:r>
            <a:r>
              <a:rPr lang="ru-RU" sz="9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Этот удивительный мир фразеологизмов»</a:t>
            </a:r>
            <a:endParaRPr lang="ru-RU" sz="9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491880" y="5157191"/>
            <a:ext cx="4536504" cy="45719"/>
          </a:xfrm>
        </p:spPr>
        <p:txBody>
          <a:bodyPr>
            <a:normAutofit fontScale="250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Итак</a:t>
            </a:r>
            <a:r>
              <a:rPr lang="ru-RU" sz="4400" dirty="0"/>
              <a:t>, не будем бить баклуши.</a:t>
            </a:r>
          </a:p>
          <a:p>
            <a:pPr marL="0" indent="0">
              <a:buNone/>
            </a:pPr>
            <a:r>
              <a:rPr lang="ru-RU" sz="4400" dirty="0"/>
              <a:t>Вы засучите рукава.</a:t>
            </a:r>
          </a:p>
          <a:p>
            <a:pPr marL="0" indent="0">
              <a:buNone/>
            </a:pPr>
            <a:r>
              <a:rPr lang="ru-RU" sz="4400" dirty="0"/>
              <a:t>Задания приготовьтесь слушать,</a:t>
            </a:r>
          </a:p>
          <a:p>
            <a:pPr marL="0" indent="0">
              <a:buNone/>
            </a:pPr>
            <a:r>
              <a:rPr lang="ru-RU" sz="4400" dirty="0"/>
              <a:t>Чтоб не кружилась голова.</a:t>
            </a:r>
          </a:p>
          <a:p>
            <a:pPr marL="0" indent="0"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Какие </a:t>
            </a:r>
            <a:r>
              <a:rPr lang="ru-RU" sz="2000" b="1" dirty="0"/>
              <a:t>предложения содержат ошибки в употреблении фразеологизмов? Исправьте ошибки и </a:t>
            </a:r>
            <a:r>
              <a:rPr lang="ru-RU" sz="2000" b="1" dirty="0" smtClean="0"/>
              <a:t>прочитайте  </a:t>
            </a:r>
            <a:r>
              <a:rPr lang="ru-RU" sz="2000" b="1" dirty="0"/>
              <a:t>исправленные предложения.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000" dirty="0" smtClean="0"/>
              <a:t>Вася </a:t>
            </a:r>
            <a:r>
              <a:rPr lang="ru-RU" sz="4000" dirty="0"/>
              <a:t>красиво, как курица лапой, написал заглавие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Котенок </a:t>
            </a:r>
            <a:r>
              <a:rPr lang="ru-RU" sz="4000" dirty="0"/>
              <a:t>был очень некрасивым, глаз не оторвать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Мы </a:t>
            </a:r>
            <a:r>
              <a:rPr lang="ru-RU" sz="4000" dirty="0"/>
              <a:t>дружно работали сложа руки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Вот и приходится нам ломиться в закрытую дверь.</a:t>
            </a:r>
          </a:p>
          <a:p>
            <a:r>
              <a:rPr lang="ru-RU" sz="4000" dirty="0" smtClean="0"/>
              <a:t>Пустился Мишка в кусты, только пятки торчат.</a:t>
            </a:r>
          </a:p>
          <a:p>
            <a:r>
              <a:rPr lang="ru-RU" sz="4000" dirty="0" smtClean="0"/>
              <a:t>Яшка </a:t>
            </a:r>
            <a:r>
              <a:rPr lang="ru-RU" sz="4000" dirty="0"/>
              <a:t>сломя голову остановился.</a:t>
            </a:r>
          </a:p>
        </p:txBody>
      </p:sp>
    </p:spTree>
    <p:extLst>
      <p:ext uri="{BB962C8B-B14F-4D97-AF65-F5344CB8AC3E}">
        <p14:creationId xmlns:p14="http://schemas.microsoft.com/office/powerpoint/2010/main" val="1106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2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Фразеологизмы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картинка кот наплак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752440" cy="3649635"/>
          </a:xfrm>
          <a:prstGeom prst="rect">
            <a:avLst/>
          </a:prstGeom>
          <a:noFill/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2" y="1000508"/>
            <a:ext cx="3993208" cy="2994907"/>
          </a:xfrm>
          <a:prstGeom prst="rect">
            <a:avLst/>
          </a:prstGeom>
          <a:noFill/>
        </p:spPr>
      </p:pic>
      <p:pic>
        <p:nvPicPr>
          <p:cNvPr id="12" name="Picture 2" descr="Картинки по запросу картинка Бить баклуш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163" y="4077072"/>
            <a:ext cx="4059879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Бить баклуши - бездельничать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Баклуша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чурка или обрубок древесины  для выделки деревянных изделий: чашек, ложек и другой деревянной утвари.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03" y="2347442"/>
            <a:ext cx="7221796" cy="405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2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0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Фразеологизмы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1. Сломя </a:t>
            </a:r>
            <a:r>
              <a:rPr lang="ru-RU" dirty="0"/>
              <a:t>голову</a:t>
            </a:r>
          </a:p>
          <a:p>
            <a:pPr marL="0" indent="0">
              <a:buNone/>
            </a:pPr>
            <a:r>
              <a:rPr lang="ru-RU" dirty="0" smtClean="0"/>
              <a:t>2. Сидеть </a:t>
            </a:r>
            <a:r>
              <a:rPr lang="ru-RU" dirty="0"/>
              <a:t>сложа руки</a:t>
            </a:r>
          </a:p>
          <a:p>
            <a:pPr marL="0" indent="0">
              <a:buNone/>
            </a:pPr>
            <a:r>
              <a:rPr lang="ru-RU" dirty="0" smtClean="0"/>
              <a:t>3. Во </a:t>
            </a:r>
            <a:r>
              <a:rPr lang="ru-RU" dirty="0"/>
              <a:t>все лопатки</a:t>
            </a:r>
          </a:p>
          <a:p>
            <a:pPr marL="0" indent="0">
              <a:buNone/>
            </a:pPr>
            <a:r>
              <a:rPr lang="ru-RU" dirty="0" smtClean="0"/>
              <a:t>4. Водить </a:t>
            </a:r>
            <a:r>
              <a:rPr lang="ru-RU" dirty="0"/>
              <a:t>за нос</a:t>
            </a:r>
          </a:p>
          <a:p>
            <a:pPr marL="0" indent="0">
              <a:buNone/>
            </a:pPr>
            <a:r>
              <a:rPr lang="ru-RU" dirty="0" smtClean="0"/>
              <a:t>5. Втирать </a:t>
            </a:r>
            <a:r>
              <a:rPr lang="ru-RU" dirty="0"/>
              <a:t>очки</a:t>
            </a:r>
          </a:p>
          <a:p>
            <a:pPr marL="0" indent="0">
              <a:buNone/>
            </a:pPr>
            <a:r>
              <a:rPr lang="ru-RU" dirty="0" smtClean="0"/>
              <a:t>6. Бить </a:t>
            </a:r>
            <a:r>
              <a:rPr lang="ru-RU" dirty="0"/>
              <a:t>баклуши</a:t>
            </a:r>
          </a:p>
          <a:p>
            <a:pPr marL="0" indent="0">
              <a:buNone/>
            </a:pPr>
            <a:r>
              <a:rPr lang="ru-RU" dirty="0" smtClean="0"/>
              <a:t>7.Во </a:t>
            </a:r>
            <a:r>
              <a:rPr lang="ru-RU" dirty="0"/>
              <a:t>весь дух</a:t>
            </a:r>
          </a:p>
          <a:p>
            <a:pPr marL="0" indent="0">
              <a:buNone/>
            </a:pPr>
            <a:r>
              <a:rPr lang="ru-RU" dirty="0" smtClean="0"/>
              <a:t>8.</a:t>
            </a:r>
            <a:r>
              <a:rPr lang="ru-RU" dirty="0"/>
              <a:t> </a:t>
            </a:r>
            <a:r>
              <a:rPr lang="ru-RU" dirty="0" smtClean="0"/>
              <a:t>Вводить </a:t>
            </a:r>
            <a:r>
              <a:rPr lang="ru-RU" dirty="0"/>
              <a:t>в заблуждение</a:t>
            </a:r>
          </a:p>
          <a:p>
            <a:pPr marL="0" indent="0">
              <a:buNone/>
            </a:pPr>
            <a:r>
              <a:rPr lang="ru-RU" dirty="0" smtClean="0"/>
              <a:t>9. Со </a:t>
            </a:r>
            <a:r>
              <a:rPr lang="ru-RU" dirty="0"/>
              <a:t>всех ног</a:t>
            </a:r>
          </a:p>
          <a:p>
            <a:pPr marL="0" indent="0">
              <a:buNone/>
            </a:pPr>
            <a:r>
              <a:rPr lang="ru-RU" dirty="0" smtClean="0"/>
              <a:t>10. Высунув </a:t>
            </a:r>
            <a:r>
              <a:rPr lang="ru-RU" dirty="0"/>
              <a:t>язык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395536" y="1608011"/>
            <a:ext cx="3810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800" b="1" dirty="0">
                <a:latin typeface="Verdana" pitchFamily="34" charset="0"/>
              </a:rPr>
              <a:t> </a:t>
            </a:r>
            <a:r>
              <a:rPr lang="ru-RU" sz="2400" b="1" dirty="0">
                <a:latin typeface="Verdana" pitchFamily="34" charset="0"/>
              </a:rPr>
              <a:t>СИДЕТЬ СЛОЖА РУКИ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Verdana" pitchFamily="34" charset="0"/>
              </a:rPr>
              <a:t> БИТЬ БАКЛУШИ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95536" y="4284477"/>
            <a:ext cx="38100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ВОДИТЬ ЗА НОС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ВТИРАТЬ ОЧКИ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ВВОДИТЬ В ЗАБЛУЖДЕНИЕ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788024" y="2323973"/>
            <a:ext cx="3733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СЛОМЯ ГОЛОВУ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ВО ВСЕ ЛОПАТКИ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ВО ВЕСЬ ДУХ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СО ВСЕХ НОГ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ВЫСУНУВ ЯЗЫК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12" y="830989"/>
            <a:ext cx="3005588" cy="719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8" y="3507455"/>
            <a:ext cx="3005588" cy="7193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354" y="1499267"/>
            <a:ext cx="171312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7451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172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Занятие по теме «Этот удивительный мир…»</vt:lpstr>
      <vt:lpstr>      «Этот удивительный мир фразеологизмов»</vt:lpstr>
      <vt:lpstr>Презентация PowerPoint</vt:lpstr>
      <vt:lpstr> Какие предложения содержат ошибки в употреблении фразеологизмов? Исправьте ошибки и прочитайте  исправленные предложения. </vt:lpstr>
      <vt:lpstr>Фразеологизмы</vt:lpstr>
      <vt:lpstr>Бить баклуши - бездельничать</vt:lpstr>
      <vt:lpstr>Презентация PowerPoint</vt:lpstr>
      <vt:lpstr>Фразеологизмы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Dexp</cp:lastModifiedBy>
  <cp:revision>52</cp:revision>
  <dcterms:created xsi:type="dcterms:W3CDTF">2015-02-07T07:33:40Z</dcterms:created>
  <dcterms:modified xsi:type="dcterms:W3CDTF">2023-02-18T09:59:22Z</dcterms:modified>
</cp:coreProperties>
</file>