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7" r:id="rId5"/>
    <p:sldId id="258" r:id="rId6"/>
    <p:sldId id="269" r:id="rId7"/>
    <p:sldId id="260" r:id="rId8"/>
    <p:sldId id="270" r:id="rId9"/>
    <p:sldId id="271" r:id="rId10"/>
    <p:sldId id="261" r:id="rId11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67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8F61-246E-47F8-83CF-5C8E214AA541}" type="datetimeFigureOut">
              <a:rPr lang="ru-RU" smtClean="0"/>
              <a:pPr/>
              <a:t>18.01.2023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E5E22-5E74-49F0-89E1-7836BF1D08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8F61-246E-47F8-83CF-5C8E214AA541}" type="datetimeFigureOut">
              <a:rPr lang="ru-RU" smtClean="0"/>
              <a:pPr/>
              <a:t>18.01.2023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E5E22-5E74-49F0-89E1-7836BF1D08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8F61-246E-47F8-83CF-5C8E214AA541}" type="datetimeFigureOut">
              <a:rPr lang="ru-RU" smtClean="0"/>
              <a:pPr/>
              <a:t>18.01.2023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E5E22-5E74-49F0-89E1-7836BF1D08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8F61-246E-47F8-83CF-5C8E214AA541}" type="datetimeFigureOut">
              <a:rPr lang="ru-RU" smtClean="0"/>
              <a:pPr/>
              <a:t>18.01.2023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E5E22-5E74-49F0-89E1-7836BF1D08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8F61-246E-47F8-83CF-5C8E214AA541}" type="datetimeFigureOut">
              <a:rPr lang="ru-RU" smtClean="0"/>
              <a:pPr/>
              <a:t>18.01.2023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E5E22-5E74-49F0-89E1-7836BF1D08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8F61-246E-47F8-83CF-5C8E214AA541}" type="datetimeFigureOut">
              <a:rPr lang="ru-RU" smtClean="0"/>
              <a:pPr/>
              <a:t>18.01.2023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E5E22-5E74-49F0-89E1-7836BF1D08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8F61-246E-47F8-83CF-5C8E214AA541}" type="datetimeFigureOut">
              <a:rPr lang="ru-RU" smtClean="0"/>
              <a:pPr/>
              <a:t>18.01.2023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E5E22-5E74-49F0-89E1-7836BF1D08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8F61-246E-47F8-83CF-5C8E214AA541}" type="datetimeFigureOut">
              <a:rPr lang="ru-RU" smtClean="0"/>
              <a:pPr/>
              <a:t>18.01.2023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E5E22-5E74-49F0-89E1-7836BF1D08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8F61-246E-47F8-83CF-5C8E214AA541}" type="datetimeFigureOut">
              <a:rPr lang="ru-RU" smtClean="0"/>
              <a:pPr/>
              <a:t>18.01.2023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E5E22-5E74-49F0-89E1-7836BF1D08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8F61-246E-47F8-83CF-5C8E214AA541}" type="datetimeFigureOut">
              <a:rPr lang="ru-RU" smtClean="0"/>
              <a:pPr/>
              <a:t>18.01.2023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E5E22-5E74-49F0-89E1-7836BF1D08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8F61-246E-47F8-83CF-5C8E214AA541}" type="datetimeFigureOut">
              <a:rPr lang="ru-RU" smtClean="0"/>
              <a:pPr/>
              <a:t>18.01.2023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E5E22-5E74-49F0-89E1-7836BF1D08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C8F61-246E-47F8-83CF-5C8E214AA541}" type="datetimeFigureOut">
              <a:rPr lang="ru-RU" smtClean="0"/>
              <a:pPr/>
              <a:t>18.01.2023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E5E22-5E74-49F0-89E1-7836BF1D083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vk.com/naukolab_aroma?w=wall-207201500_54" TargetMode="External"/><Relationship Id="rId2" Type="http://schemas.openxmlformats.org/officeDocument/2006/relationships/hyperlink" Target="https://vk.com/naukolab_aroma?w=wall-207201500_5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vk.com/naukolab_aroma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infourok.ru/proekt-po-teme-izmerenie-dliny-shaga-i-skorosti-hodby-6314132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https://vk.com/wall-154867752_5030" TargetMode="External"/><Relationship Id="rId7" Type="http://schemas.openxmlformats.org/officeDocument/2006/relationships/image" Target="../media/image5.jpeg"/><Relationship Id="rId2" Type="http://schemas.openxmlformats.org/officeDocument/2006/relationships/hyperlink" Target="https://vk.com/wall-186624145_18566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s://ds04.infourok.ru/uploads/ex/0599/0013b4a8-5024e20c/img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723110"/>
            <a:ext cx="9144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3600" dirty="0"/>
              <a:t>Анализ результатов </a:t>
            </a:r>
          </a:p>
          <a:p>
            <a:pPr algn="ctr"/>
            <a:r>
              <a:rPr lang="ru-RU" sz="3600" dirty="0" smtClean="0"/>
              <a:t>использования </a:t>
            </a:r>
            <a:r>
              <a:rPr lang="ru-RU" sz="3600" dirty="0"/>
              <a:t>ЦОС за первое полугодие </a:t>
            </a:r>
          </a:p>
          <a:p>
            <a:pPr algn="ctr"/>
            <a:r>
              <a:rPr lang="ru-RU" sz="3600" dirty="0"/>
              <a:t>2022-2023 учебного года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НаукоЛаб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»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600" dirty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600" dirty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600" dirty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86446" y="3857628"/>
            <a:ext cx="34554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/>
              <a:t>Гаврик Ю.Б. учитель биологии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428992" y="5857892"/>
            <a:ext cx="16466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/>
              <a:t>с.Аромашево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https://pedsovet.su/_ld/458/4905119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43" y="0"/>
            <a:ext cx="9132157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043608" y="1228911"/>
            <a:ext cx="7488832" cy="2223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30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Итог: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30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выполнение Указа Президента РФ «О национальных целях и стратегических задачах развития Российской Федерации на период до 2024 года» от 07.05.2018 №204 в части задачи «внедрения на уровнях основного общего и среднего общего образования новых методов обучения и воспитания, образовательных технологий, обеспечивающих освоение обучающимися базовых навыков и умений, повышение их мотивации к обучению и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вовлечённости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образовательный процесс»;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Формирование разносторонне развитой личности на основе проявления общих закономерностей природы с точки зрения физики, химии, биологии. Развивать познавательный интерес школьников на основе исследований окружающей среды. </a:t>
            </a:r>
            <a:br>
              <a:rPr lang="ru-RU" dirty="0" smtClean="0"/>
            </a:br>
            <a:r>
              <a:rPr lang="ru-RU" dirty="0" smtClean="0"/>
              <a:t>Пропаганда развития исследовательской деятельности обучающихся средствами проекта "</a:t>
            </a:r>
            <a:r>
              <a:rPr lang="ru-RU" dirty="0" err="1" smtClean="0"/>
              <a:t>НаукоЛаб</a:t>
            </a:r>
            <a:r>
              <a:rPr lang="ru-RU" dirty="0" smtClean="0"/>
              <a:t>".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>Задачи: </a:t>
            </a:r>
          </a:p>
        </p:txBody>
      </p:sp>
      <p:sp>
        <p:nvSpPr>
          <p:cNvPr id="5121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0" y="1142984"/>
            <a:ext cx="1847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85786" y="1443840"/>
            <a:ext cx="757242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Актуализация научно-исследовательской деятельности обучающихся на основе лабораторных комплексов "</a:t>
            </a:r>
            <a:r>
              <a:rPr lang="ru-RU" sz="2400" dirty="0" err="1"/>
              <a:t>НаукоЛаб</a:t>
            </a:r>
            <a:r>
              <a:rPr lang="ru-RU" sz="2400" dirty="0"/>
              <a:t>".                                                                                 	Ознакомление учащихся с многообразием мира и явлений живой природы, повышение мотивации слабоуспевающих, выявление наиболее способных к творчеству учащихся и развитие у них познавательных интересов, интеллектуальных, творческих и коммуникативных способностей.                                                                                        	Расширение кругозора обучающихся посредством интеграции химии, биологии, физики.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Планируемые результаты: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• </a:t>
            </a:r>
            <a:r>
              <a:rPr lang="ru-RU" dirty="0"/>
              <a:t>трансформация содержания и технологий обучения, расширение образовательного пространства и среды продуктивного общения детской и взрослой аудитории; </a:t>
            </a:r>
          </a:p>
          <a:p>
            <a:r>
              <a:rPr lang="ru-RU" dirty="0"/>
              <a:t>• создание условий для развития школьников, имеющих интерес, мотивацию и способности в области естественных наук, как залога формирования передовых кадров для кластера инновационных технологий и химической индустрии в Тюменской области;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/>
              <a:t>выполнение требований федеральных государственных образовательных стандартов к формированию практических компетенций обучающихся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77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dirty="0"/>
              <a:t>Формат работы школы:  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• </a:t>
            </a:r>
            <a:r>
              <a:rPr lang="ru-RU" dirty="0"/>
              <a:t>проведение лабораторных, проектных, иных видов работ с использованием установленного оборудования по </a:t>
            </a:r>
            <a:r>
              <a:rPr lang="ru-RU" dirty="0" err="1"/>
              <a:t>внутришкольному</a:t>
            </a:r>
            <a:r>
              <a:rPr lang="ru-RU" dirty="0"/>
              <a:t> расписанию занятий </a:t>
            </a:r>
          </a:p>
          <a:p>
            <a:pPr marL="0" indent="0">
              <a:buNone/>
            </a:pPr>
            <a:r>
              <a:rPr lang="ru-RU" dirty="0"/>
              <a:t>• реализация программы единых для всех школ-участников проекта «</a:t>
            </a:r>
            <a:r>
              <a:rPr lang="ru-RU" dirty="0" err="1"/>
              <a:t>НаукоЛаб</a:t>
            </a:r>
            <a:r>
              <a:rPr lang="ru-RU" dirty="0"/>
              <a:t>» занятий, проводимых при координирующей роли одной школы (по очереди) с учетом практической направленности и возможности использования в практике реальных производств Тюменской области ; </a:t>
            </a:r>
          </a:p>
          <a:p>
            <a:pPr marL="0" indent="0">
              <a:buNone/>
            </a:pPr>
            <a:r>
              <a:rPr lang="ru-RU" dirty="0"/>
              <a:t>• онлайн-взаимодействие («телемост») школ по проведению опытно-экспериментального занятия с включением и последовательным выведением на экран одной аудитории из школ-координаторов занятий;</a:t>
            </a:r>
          </a:p>
          <a:p>
            <a:pPr marL="0" indent="0">
              <a:buNone/>
            </a:pPr>
            <a:r>
              <a:rPr lang="ru-RU" dirty="0"/>
              <a:t> • онлайн-общение педагогов в ходе методической подготовки к занятиям с детьми;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428604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Использование лаборатории «</a:t>
            </a:r>
            <a:r>
              <a:rPr lang="ru-RU" sz="2000" b="1" dirty="0" err="1" smtClean="0"/>
              <a:t>НаукоЛаб</a:t>
            </a:r>
            <a:r>
              <a:rPr lang="ru-RU" sz="2000" b="1" dirty="0" smtClean="0"/>
              <a:t>» в урочной деятельности</a:t>
            </a:r>
            <a:endParaRPr lang="ru-RU" sz="2000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5560322"/>
              </p:ext>
            </p:extLst>
          </p:nvPr>
        </p:nvGraphicFramePr>
        <p:xfrm>
          <a:off x="142844" y="785794"/>
          <a:ext cx="9001156" cy="56959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5817"/>
                <a:gridCol w="500066"/>
                <a:gridCol w="1443912"/>
                <a:gridCol w="3158499"/>
                <a:gridCol w="1176373"/>
                <a:gridCol w="1936489"/>
              </a:tblGrid>
              <a:tr h="10663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Предмет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Класс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Тема урока по программе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Лабораторная (практическая) работа, эксперимент, исследование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Учитель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Отметка о выполнении (ссылка на ресурс, где размещена информация: сайт учителя, сайт школы, группы в соц.сети)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824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Физика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7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Молекула – мельчайшая частица вещества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Модели молекул своими руками - https://globallab.org/ru/project/cover/modeli_molekul_svoimi_rukami.html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Канова Наталья Васильевна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27.09-30.09.2022</a:t>
                      </a:r>
                      <a:r>
                        <a:rPr lang="ru-RU" sz="1200" u="sng" dirty="0">
                          <a:effectLst/>
                        </a:rPr>
                        <a:t>  </a:t>
                      </a:r>
                      <a:r>
                        <a:rPr lang="ru-RU" sz="1200" u="sng" dirty="0">
                          <a:effectLst/>
                          <a:hlinkClick r:id="rId2"/>
                        </a:rPr>
                        <a:t>https://vk.com/naukolab_aroma?w=wall-207201500_53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610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Физика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7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Движение частиц вещества. Связь скорости движения частиц с температурой. Броуновское движение. Диффузия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Изучаем диффузию - https://globallab.org/ru/project/cover/izuchaem_diffuziju.html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Канова Наталья Васильевна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04.10.-07.10.2022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u="sng" dirty="0">
                          <a:effectLst/>
                          <a:hlinkClick r:id="rId3"/>
                        </a:rPr>
                        <a:t>https://vk.com/naukolab_aroma?w=wall-207201500_54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3111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Физика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Средняя скорость при неравномерном движении. Расчёт пути и времени движения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Скорость, время, пройденный путь - https://globallab.org/ru/project/inquiry/skorost_vremja_proidennyi_put.html#.Y2QdLavP3IV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Канова Наталья Васильевна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25.10.-28.10.2022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8842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Биология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8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Осанка. Предупреждение плоскостопия.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Изучаем свою осанку</a:t>
                      </a:r>
                      <a:br>
                        <a:rPr lang="ru-RU" sz="1200" dirty="0">
                          <a:effectLst/>
                        </a:rPr>
                      </a:br>
                      <a:r>
                        <a:rPr lang="ru-RU" sz="1200" dirty="0">
                          <a:effectLst/>
                        </a:rPr>
                        <a:t>https://globallab.org/ru/project/inquiry/izuchaem_svoyu_osanku.ru.html#.Y2inKiPP1PY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Курмашева</a:t>
                      </a:r>
                      <a:r>
                        <a:rPr lang="ru-RU" sz="1200" dirty="0">
                          <a:effectLst/>
                        </a:rPr>
                        <a:t> Сильва </a:t>
                      </a:r>
                      <a:r>
                        <a:rPr lang="ru-RU" sz="1200" dirty="0" err="1">
                          <a:effectLst/>
                        </a:rPr>
                        <a:t>Раисовна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    08.11.2022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r>
                        <a:rPr lang="ru-RU" sz="1200" u="sng" dirty="0" smtClean="0">
                          <a:effectLst/>
                          <a:hlinkClick r:id="rId4"/>
                        </a:rPr>
                        <a:t>https</a:t>
                      </a:r>
                      <a:r>
                        <a:rPr lang="ru-RU" sz="1200" u="sng" dirty="0">
                          <a:effectLst/>
                          <a:hlinkClick r:id="rId4"/>
                        </a:rPr>
                        <a:t>://vk.com/naukolab_aroma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4582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71480"/>
            <a:ext cx="8229600" cy="83216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226011"/>
              </p:ext>
            </p:extLst>
          </p:nvPr>
        </p:nvGraphicFramePr>
        <p:xfrm>
          <a:off x="214282" y="785794"/>
          <a:ext cx="8501122" cy="57609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0112"/>
                <a:gridCol w="541556"/>
                <a:gridCol w="931701"/>
                <a:gridCol w="3111356"/>
                <a:gridCol w="1158812"/>
                <a:gridCol w="1907585"/>
              </a:tblGrid>
              <a:tr h="10549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физика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Измерение длины шага и скорости ходьбы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Скорость, время, пройденный путь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Штыкова Ольга Васильевна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10.11.2022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u="sng">
                          <a:effectLst/>
                          <a:hlinkClick r:id="rId2"/>
                        </a:rPr>
                        <a:t>https://infourok.ru/proekt-po-teme-izmerenie-dliny-shaga-i-skorosti-hodby-6314132.html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4603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физика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Влажность воздуха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Иссследование. Относительная влажность воздуха.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Нигматулина Н.В.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   14.11.2022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6904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геометрия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Виды многоугольников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Модели многоугольников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Ческидова Любовь Александровна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 15.11-22.11.2022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1466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Биология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Строение клетки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Лабораторная работа №4 "Изучение клеток кожицы чешуи лука под лупой и микроскопом (на примере самостоятельно приготовленного микропрепарата)"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Гаврик Юля Болтабековна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  01.12.2022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1466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Биология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Увеличительные приборы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«Устройство лупы и светового микроскопа. Правила работы с ним»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Гаврик Юля Болтабековна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  20.10.2022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1466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Химия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Определение </a:t>
                      </a: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</a:t>
                      </a: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среды кислот и оснований с использованием датчика </a:t>
                      </a: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Практическая работа «Гидролиз неорганических веществ»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Савчук Ольга Михайловна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21.12.2022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755576" y="185817"/>
            <a:ext cx="80135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Использование лаборатории «</a:t>
            </a:r>
            <a:r>
              <a:rPr lang="ru-RU" sz="2000" b="1" dirty="0" err="1"/>
              <a:t>НаукоЛаб</a:t>
            </a:r>
            <a:r>
              <a:rPr lang="ru-RU" sz="2000" b="1" dirty="0"/>
              <a:t>» в урочной деятельности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/>
              <a:t>Использование лаборатории «</a:t>
            </a:r>
            <a:r>
              <a:rPr lang="ru-RU" sz="2400" b="1" dirty="0" err="1"/>
              <a:t>НаукоЛаб</a:t>
            </a:r>
            <a:r>
              <a:rPr lang="ru-RU" sz="2400" b="1" dirty="0"/>
              <a:t>» </a:t>
            </a:r>
            <a:r>
              <a:rPr lang="ru-RU" sz="2400" b="1" dirty="0" smtClean="0"/>
              <a:t>во внеурочной деятельности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5357850"/>
          </a:xfrm>
        </p:spPr>
        <p:txBody>
          <a:bodyPr>
            <a:normAutofit/>
          </a:bodyPr>
          <a:lstStyle/>
          <a:p>
            <a:r>
              <a:rPr lang="ru-RU" sz="2400" dirty="0"/>
              <a:t>Неделя естественных наук (внеурочная деятельность по формированию естественно-научной грамотности</a:t>
            </a:r>
            <a:r>
              <a:rPr lang="ru-RU" sz="2400" dirty="0" smtClean="0"/>
              <a:t>)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/>
          </a:p>
          <a:p>
            <a:r>
              <a:rPr lang="ru-RU" sz="2400" dirty="0"/>
              <a:t>. </a:t>
            </a:r>
            <a:r>
              <a:rPr lang="en-US" sz="2400" dirty="0" smtClean="0"/>
              <a:t>XIII</a:t>
            </a:r>
            <a:r>
              <a:rPr lang="ru-RU" sz="2400" dirty="0" smtClean="0"/>
              <a:t> слёт </a:t>
            </a:r>
            <a:r>
              <a:rPr lang="ru-RU" sz="2400" dirty="0"/>
              <a:t>школьных лесничеств Тюменской области</a:t>
            </a:r>
            <a:r>
              <a:rPr lang="ru-RU" sz="2400" dirty="0" smtClean="0"/>
              <a:t>.  </a:t>
            </a:r>
            <a:r>
              <a:rPr lang="ru-RU" sz="2400" u="sng" dirty="0" smtClean="0">
                <a:hlinkClick r:id="rId2"/>
              </a:rPr>
              <a:t>https</a:t>
            </a:r>
            <a:r>
              <a:rPr lang="ru-RU" sz="2400" u="sng" dirty="0">
                <a:hlinkClick r:id="rId2"/>
              </a:rPr>
              <a:t>://</a:t>
            </a:r>
            <a:r>
              <a:rPr lang="ru-RU" sz="2400" u="sng" dirty="0" smtClean="0">
                <a:hlinkClick r:id="rId2"/>
              </a:rPr>
              <a:t>vk.com/wall-186624145_18566</a:t>
            </a:r>
            <a:endParaRPr lang="ru-RU" sz="2400" u="sng" dirty="0" smtClean="0"/>
          </a:p>
          <a:p>
            <a:r>
              <a:rPr lang="ru-RU" sz="2400" dirty="0"/>
              <a:t>.Всероссийский конкурс творческих, проектных и исследовательских работ учащихся «#</a:t>
            </a:r>
            <a:r>
              <a:rPr lang="ru-RU" sz="2400" dirty="0" err="1"/>
              <a:t>ВместеЯрче</a:t>
            </a:r>
            <a:r>
              <a:rPr lang="ru-RU" sz="2400" dirty="0"/>
              <a:t>»</a:t>
            </a:r>
          </a:p>
          <a:p>
            <a:r>
              <a:rPr lang="ru-RU" sz="2400" dirty="0" smtClean="0"/>
              <a:t>Экологическая </a:t>
            </a:r>
            <a:r>
              <a:rPr lang="ru-RU" sz="2400" dirty="0"/>
              <a:t>онлайн-игра супер </a:t>
            </a:r>
            <a:r>
              <a:rPr lang="ru-RU" sz="2400" dirty="0" err="1"/>
              <a:t>квиз«Переработка</a:t>
            </a:r>
            <a:r>
              <a:rPr lang="ru-RU" sz="2400" dirty="0"/>
              <a:t>»</a:t>
            </a:r>
          </a:p>
          <a:p>
            <a:r>
              <a:rPr lang="ru-RU" sz="2400" u="sng" dirty="0">
                <a:hlinkClick r:id="rId3"/>
              </a:rPr>
              <a:t>https://vk.com/wall-154867752_5030</a:t>
            </a:r>
            <a:endParaRPr lang="ru-RU" sz="2400" dirty="0"/>
          </a:p>
        </p:txBody>
      </p:sp>
      <p:pic>
        <p:nvPicPr>
          <p:cNvPr id="4" name="Рисунок 3" descr="C:\Users\User\Desktop\IMG-df117926d1e924fbebf8d43c6c8bd320-V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10" y="2143116"/>
            <a:ext cx="1193962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Users\User\Desktop\IMG-b5f9f1b97f451df32903633c297096ec-V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28794" y="2143116"/>
            <a:ext cx="1320517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Users\User\Desktop\IMG_20221014_085501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57554" y="2143116"/>
            <a:ext cx="1215827" cy="1622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User\Desktop\IMG_20220120_094500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43438" y="2143116"/>
            <a:ext cx="1244802" cy="1661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User\Desktop\IMG_20210917_122206.jp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929322" y="2143116"/>
            <a:ext cx="1198477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C:\Users\User\Desktop\IMG_20210917_085738.jpg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286644" y="2214554"/>
            <a:ext cx="1173805" cy="1566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8233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 Онлайн-взаимодействие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5720" y="1142984"/>
            <a:ext cx="8229600" cy="4525963"/>
          </a:xfrm>
        </p:spPr>
        <p:txBody>
          <a:bodyPr>
            <a:normAutofit/>
          </a:bodyPr>
          <a:lstStyle/>
          <a:p>
            <a:r>
              <a:rPr lang="ru-RU" sz="2400" dirty="0"/>
              <a:t>Телемост с </a:t>
            </a:r>
            <a:r>
              <a:rPr lang="ru-RU" sz="2400" dirty="0" err="1"/>
              <a:t>Вагайской</a:t>
            </a:r>
            <a:r>
              <a:rPr lang="ru-RU" sz="2400" dirty="0"/>
              <a:t> СОШ по теме «Катализаторы и катализ</a:t>
            </a:r>
            <a:r>
              <a:rPr lang="ru-RU" sz="2400" dirty="0" smtClean="0"/>
              <a:t>» -учитель </a:t>
            </a:r>
            <a:r>
              <a:rPr lang="ru-RU" sz="2400" dirty="0" err="1" smtClean="0"/>
              <a:t>химиии</a:t>
            </a:r>
            <a:r>
              <a:rPr lang="ru-RU" sz="2400" dirty="0" smtClean="0"/>
              <a:t> Савчук О.М.</a:t>
            </a:r>
          </a:p>
          <a:p>
            <a:pPr marL="0" indent="0">
              <a:buNone/>
            </a:pPr>
            <a:r>
              <a:rPr lang="ru-RU" sz="2400" dirty="0" smtClean="0"/>
              <a:t>проведение </a:t>
            </a:r>
            <a:r>
              <a:rPr lang="ru-RU" sz="2400" dirty="0"/>
              <a:t>опытно-экспериментального занятия с включением и последовательным выведением на экран одной аудитории из школ-координаторов занятий</a:t>
            </a:r>
          </a:p>
        </p:txBody>
      </p:sp>
      <p:pic>
        <p:nvPicPr>
          <p:cNvPr id="4" name="Рисунок 3" descr="C:\Users\User\Desktop\IMG-2dd79ecdf412faac4e0b98d718f5350f-V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3429000"/>
            <a:ext cx="1857388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Users\User\Desktop\IMG-c8e6d55ad032881323c0e0d27e397a8e-V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68" y="3429000"/>
            <a:ext cx="1500198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Users\User\Desktop\IMG-ed9dc264783b90f074670d3871a93eed-V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29322" y="3357562"/>
            <a:ext cx="1714512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1031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677</TotalTime>
  <Words>648</Words>
  <Application>Microsoft Office PowerPoint</Application>
  <PresentationFormat>Экран (4:3)</PresentationFormat>
  <Paragraphs>111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Презентация PowerPoint</vt:lpstr>
      <vt:lpstr>Цель:</vt:lpstr>
      <vt:lpstr> Задачи: </vt:lpstr>
      <vt:lpstr>Планируемые результаты: </vt:lpstr>
      <vt:lpstr>Формат работы школы:   </vt:lpstr>
      <vt:lpstr>Использование лаборатории «НаукоЛаб» в урочной деятельности</vt:lpstr>
      <vt:lpstr> </vt:lpstr>
      <vt:lpstr>Использование лаборатории «НаукоЛаб» во внеурочной деятельности</vt:lpstr>
      <vt:lpstr> Онлайн-взаимодействие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Windows User</dc:creator>
  <cp:lastModifiedBy>Педагоги</cp:lastModifiedBy>
  <cp:revision>27</cp:revision>
  <cp:lastPrinted>2023-01-10T04:42:24Z</cp:lastPrinted>
  <dcterms:created xsi:type="dcterms:W3CDTF">2022-03-21T23:33:14Z</dcterms:created>
  <dcterms:modified xsi:type="dcterms:W3CDTF">2023-01-18T11:29:37Z</dcterms:modified>
</cp:coreProperties>
</file>